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4"/>
  </p:notesMasterIdLst>
  <p:handoutMasterIdLst>
    <p:handoutMasterId r:id="rId15"/>
  </p:handoutMasterIdLst>
  <p:sldIdLst>
    <p:sldId id="1338" r:id="rId5"/>
    <p:sldId id="1465" r:id="rId6"/>
    <p:sldId id="1471" r:id="rId7"/>
    <p:sldId id="1472" r:id="rId8"/>
    <p:sldId id="1473" r:id="rId9"/>
    <p:sldId id="1475" r:id="rId10"/>
    <p:sldId id="1474" r:id="rId11"/>
    <p:sldId id="1468" r:id="rId12"/>
    <p:sldId id="1464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71"/>
            <p14:sldId id="1472"/>
            <p14:sldId id="1473"/>
            <p14:sldId id="1475"/>
            <p14:sldId id="1474"/>
            <p14:sldId id="1468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73717" autoAdjust="0"/>
  </p:normalViewPr>
  <p:slideViewPr>
    <p:cSldViewPr snapToGrid="0">
      <p:cViewPr varScale="1">
        <p:scale>
          <a:sx n="83" d="100"/>
          <a:sy n="83" d="100"/>
        </p:scale>
        <p:origin x="1464" y="78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8/15/2016 4:52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8/15/2016 4:52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8/15/2016 4:52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4:52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8/15/2016 4:52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Danish-SharePoint-User-Group-SP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SPBG Office 365 Dev Camp 2016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Anders Dissing</a:t>
            </a:r>
          </a:p>
          <a:p>
            <a:r>
              <a:rPr lang="en-US" dirty="0" err="1"/>
              <a:t>og</a:t>
            </a:r>
            <a:endParaRPr lang="en-US" dirty="0"/>
          </a:p>
          <a:p>
            <a:r>
              <a:rPr lang="en-US" dirty="0"/>
              <a:t>Bernd Rickenberg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9179604" cy="441967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PnP Core Component – intro (20’)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Basis </a:t>
            </a:r>
            <a:r>
              <a:rPr lang="en-US" sz="32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operationer</a:t>
            </a:r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, Authentication Manager (30’)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Hands-on 1 (60’)</a:t>
            </a:r>
          </a:p>
          <a:p>
            <a:pPr marL="690563"/>
            <a:r>
              <a:rPr lang="en-US" sz="3200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**** </a:t>
            </a:r>
            <a:r>
              <a:rPr lang="en-US" sz="3200" b="1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Frokost</a:t>
            </a:r>
            <a:r>
              <a:rPr lang="en-US" sz="3200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****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PnP Timer Job framework (30’)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Hands-on 2 (20’)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PnP Site provisioning </a:t>
            </a:r>
            <a:r>
              <a:rPr lang="en-US" sz="32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og</a:t>
            </a:r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PowerShell (60’)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Hands-on 3 (30’)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1852603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2383311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4148" y="5072856"/>
            <a:ext cx="364194" cy="364194"/>
            <a:chOff x="457580" y="2341896"/>
            <a:chExt cx="364194" cy="364194"/>
          </a:xfrm>
        </p:grpSpPr>
        <p:sp>
          <p:nvSpPr>
            <p:cNvPr id="16" name="Oval 1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33919" t="7339" r="19732" b="7339"/>
          <a:stretch/>
        </p:blipFill>
        <p:spPr>
          <a:xfrm>
            <a:off x="9544901" y="1943261"/>
            <a:ext cx="2862765" cy="527737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57580" y="3448875"/>
            <a:ext cx="364194" cy="364194"/>
            <a:chOff x="457580" y="2341896"/>
            <a:chExt cx="364194" cy="364194"/>
          </a:xfrm>
        </p:grpSpPr>
        <p:sp>
          <p:nvSpPr>
            <p:cNvPr id="20" name="Oval 1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580" y="3979727"/>
            <a:ext cx="364194" cy="364194"/>
            <a:chOff x="457580" y="2341896"/>
            <a:chExt cx="364194" cy="364194"/>
          </a:xfrm>
        </p:grpSpPr>
        <p:sp>
          <p:nvSpPr>
            <p:cNvPr id="23" name="Oval 2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2278" y="4523761"/>
            <a:ext cx="364194" cy="364194"/>
            <a:chOff x="457580" y="2341896"/>
            <a:chExt cx="364194" cy="364194"/>
          </a:xfrm>
        </p:grpSpPr>
        <p:sp>
          <p:nvSpPr>
            <p:cNvPr id="26" name="Oval 2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vores sponsorer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9179604" cy="1612749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Mad, drikke og kage bliver sponsoreret af </a:t>
            </a:r>
            <a:r>
              <a:rPr lang="da-DK" sz="3200" dirty="0" err="1"/>
              <a:t>Nsight</a:t>
            </a:r>
            <a:r>
              <a:rPr lang="da-DK" sz="3200" dirty="0"/>
              <a:t> </a:t>
            </a:r>
            <a:r>
              <a:rPr lang="da-DK" sz="3200" dirty="0" err="1"/>
              <a:t>Aps</a:t>
            </a:r>
            <a:r>
              <a:rPr lang="da-DK" sz="3200" dirty="0"/>
              <a:t>.</a:t>
            </a:r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da-DK" sz="3200" dirty="0"/>
              <a:t>Lokal og pc bliver sponsorat af SkillsHouse ApS.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450" y="2324637"/>
            <a:ext cx="364194" cy="364194"/>
            <a:chOff x="457580" y="2341896"/>
            <a:chExt cx="364194" cy="364194"/>
          </a:xfrm>
        </p:grpSpPr>
        <p:sp>
          <p:nvSpPr>
            <p:cNvPr id="15" name="Oval 14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Talerne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1071062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Bernd Rickenberg, Chefudvikler, Senior SharePoint arkitekt hos Pointwork.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Bordet rundt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279461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Vi tager en omgang bordet rundt: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hedder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Hvilket firma arbejder du for?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Hvilken rolle har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er dine forventninger til i dag?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Partisk information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1071062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Vi skal over at spise på Ribhouse. Der kommer en menu, hvor du skal sætte krys ved hvad du gerne vil havde.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92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 flytter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151426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SPBG.dk er ved at flytte over til meetup.com</a:t>
            </a:r>
            <a:br>
              <a:rPr lang="da-DK" sz="3200" dirty="0"/>
            </a:br>
            <a:r>
              <a:rPr lang="da-DK" sz="3200" dirty="0">
                <a:hlinkClick r:id="rId2"/>
              </a:rPr>
              <a:t>http://www.meetup.com/Danish-SharePoint-User-Group-SPBG/</a:t>
            </a:r>
            <a:r>
              <a:rPr lang="da-DK" sz="3200" dirty="0"/>
              <a:t> 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61322"/>
            <a:ext cx="12436475" cy="18882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5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Spørgsmål</a:t>
            </a: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?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94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644DC5-0791-40B0-8157-2D91F5983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30</TotalTime>
  <Words>280</Words>
  <Application>Microsoft Office PowerPoint</Application>
  <PresentationFormat>Custom</PresentationFormat>
  <Paragraphs>41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SPBG Office 365 Dev Camp 2016</vt:lpstr>
      <vt:lpstr>Agenda</vt:lpstr>
      <vt:lpstr>Tak til vores sponsorer</vt:lpstr>
      <vt:lpstr>Tak til Talerne</vt:lpstr>
      <vt:lpstr>Bordet rundt</vt:lpstr>
      <vt:lpstr>Partisk information</vt:lpstr>
      <vt:lpstr>Vi flytter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PnP Core Component</dc:title>
  <dc:subject>Office 365</dc:subject>
  <dc:creator>Vesa Juvonen</dc:creator>
  <cp:keywords/>
  <dc:description>Template: _x000d_
Formatting: _x000d_
Audience Type:</dc:description>
  <cp:lastModifiedBy>Anders Dissing</cp:lastModifiedBy>
  <cp:revision>72</cp:revision>
  <dcterms:created xsi:type="dcterms:W3CDTF">2016-02-12T12:20:14Z</dcterms:created>
  <dcterms:modified xsi:type="dcterms:W3CDTF">2016-08-15T14:53:07Z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