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2"/>
  </p:notesMasterIdLst>
  <p:handoutMasterIdLst>
    <p:handoutMasterId r:id="rId13"/>
  </p:handoutMasterIdLst>
  <p:sldIdLst>
    <p:sldId id="1338" r:id="rId5"/>
    <p:sldId id="1465" r:id="rId6"/>
    <p:sldId id="1480" r:id="rId7"/>
    <p:sldId id="1474" r:id="rId8"/>
    <p:sldId id="1481" r:id="rId9"/>
    <p:sldId id="1482" r:id="rId10"/>
    <p:sldId id="1483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F9037D-3897-4313-ACB0-65FC7A376551}">
          <p14:sldIdLst>
            <p14:sldId id="1338"/>
            <p14:sldId id="1465"/>
            <p14:sldId id="1480"/>
            <p14:sldId id="1474"/>
            <p14:sldId id="1481"/>
            <p14:sldId id="1482"/>
            <p14:sldId id="14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2626"/>
    <a:srgbClr val="99ADD0"/>
    <a:srgbClr val="00BCF2"/>
    <a:srgbClr val="FF8C00"/>
    <a:srgbClr val="FFB900"/>
    <a:srgbClr val="000000"/>
    <a:srgbClr val="525252"/>
    <a:srgbClr val="EAEAEA"/>
    <a:srgbClr val="E81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1" autoAdjust="0"/>
    <p:restoredTop sz="73717" autoAdjust="0"/>
  </p:normalViewPr>
  <p:slideViewPr>
    <p:cSldViewPr snapToGrid="0">
      <p:cViewPr varScale="1">
        <p:scale>
          <a:sx n="109" d="100"/>
          <a:sy n="109" d="100"/>
        </p:scale>
        <p:origin x="174" y="114"/>
      </p:cViewPr>
      <p:guideLst/>
    </p:cSldViewPr>
  </p:slideViewPr>
  <p:outlineViewPr>
    <p:cViewPr>
      <p:scale>
        <a:sx n="33" d="100"/>
        <a:sy n="33" d="100"/>
      </p:scale>
      <p:origin x="0" y="-2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Office 365 </a:t>
            </a:r>
            <a:r>
              <a:rPr lang="en-US" dirty="0" err="1">
                <a:latin typeface="Segoe UI" pitchFamily="34" charset="0"/>
              </a:rPr>
              <a:t>CloudRoadShow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00944-DAC0-44FF-B84F-F65CF37D45FC}" type="datetime8">
              <a:rPr lang="en-US" smtClean="0">
                <a:latin typeface="Segoe UI" pitchFamily="34" charset="0"/>
              </a:rPr>
              <a:t>15-Nov-18 2:12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0B7805C-AC13-491B-9E17-1BA0CCAC14D6}" type="datetime8">
              <a:rPr lang="en-US" smtClean="0"/>
              <a:t>15-Nov-18 2:12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4B1D6A3-6D43-444A-9DA0-C4F38E20E421}" type="datetime8">
              <a:rPr lang="en-US" smtClean="0"/>
              <a:t>15-Nov-18 2:12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5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Grundet vores MS</a:t>
            </a:r>
            <a:r>
              <a:rPr lang="da-DK" baseline="0" dirty="0"/>
              <a:t> mand er blevet fordringer, afsætter vi ekstra tid til på </a:t>
            </a:r>
            <a:r>
              <a:rPr lang="da-DK" baseline="0" dirty="0" err="1"/>
              <a:t>Hands-on</a:t>
            </a:r>
            <a:r>
              <a:rPr lang="da-DK" baseline="0" dirty="0"/>
              <a:t> labs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15-Nov-18 2:12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0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Grundet vores MS</a:t>
            </a:r>
            <a:r>
              <a:rPr lang="da-DK" baseline="0" dirty="0"/>
              <a:t> mand er blevet fordringer, afsætter vi ekstra tid til på </a:t>
            </a:r>
            <a:r>
              <a:rPr lang="da-DK" baseline="0" dirty="0" err="1"/>
              <a:t>Hands-on</a:t>
            </a:r>
            <a:r>
              <a:rPr lang="da-DK" baseline="0" dirty="0"/>
              <a:t> labs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15-Nov-18 2:12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5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OfficeDev" TargetMode="External"/><Relationship Id="rId3" Type="http://schemas.openxmlformats.org/officeDocument/2006/relationships/image" Target="../media/image9.emf"/><Relationship Id="rId7" Type="http://schemas.openxmlformats.org/officeDocument/2006/relationships/hyperlink" Target="https://www.yammer.com/itpronetwork" TargetMode="External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youtube.com/playlist?list=PLWZJrkeLOrbacRLNZE05ZelBLwvyaAQtW" TargetMode="External"/><Relationship Id="rId11" Type="http://schemas.openxmlformats.org/officeDocument/2006/relationships/hyperlink" Target="http://officespdev.uservoice.com/" TargetMode="External"/><Relationship Id="rId5" Type="http://schemas.openxmlformats.org/officeDocument/2006/relationships/image" Target="../media/image11.png"/><Relationship Id="rId10" Type="http://schemas.openxmlformats.org/officeDocument/2006/relationships/hyperlink" Target="http://dev.office.com/podcasts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://aka.ms/O365DevShow" TargetMode="Externa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274638" y="2119163"/>
            <a:ext cx="6400800" cy="366409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74702" y="2119178"/>
            <a:ext cx="54863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73050" y="3954463"/>
            <a:ext cx="4789869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333158" y="274303"/>
            <a:ext cx="6637376" cy="6240798"/>
            <a:chOff x="5112327" y="274302"/>
            <a:chExt cx="6858207" cy="644843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10746023" y="1719434"/>
              <a:ext cx="1224511" cy="1496409"/>
              <a:chOff x="10746023" y="1719434"/>
              <a:chExt cx="1224511" cy="1496409"/>
            </a:xfrm>
          </p:grpSpPr>
          <p:sp>
            <p:nvSpPr>
              <p:cNvPr id="7" name="Rectangle 98"/>
              <p:cNvSpPr>
                <a:spLocks noChangeArrowheads="1"/>
              </p:cNvSpPr>
              <p:nvPr/>
            </p:nvSpPr>
            <p:spPr bwMode="auto">
              <a:xfrm>
                <a:off x="11152890" y="1719434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9"/>
              <p:cNvSpPr>
                <a:spLocks noEditPoints="1"/>
              </p:cNvSpPr>
              <p:nvPr/>
            </p:nvSpPr>
            <p:spPr bwMode="auto">
              <a:xfrm>
                <a:off x="11244825" y="1811370"/>
                <a:ext cx="203433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2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00"/>
              <p:cNvSpPr>
                <a:spLocks noChangeArrowheads="1"/>
              </p:cNvSpPr>
              <p:nvPr/>
            </p:nvSpPr>
            <p:spPr bwMode="auto">
              <a:xfrm>
                <a:off x="10746023" y="2218236"/>
                <a:ext cx="406867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01"/>
              <p:cNvSpPr>
                <a:spLocks/>
              </p:cNvSpPr>
              <p:nvPr/>
            </p:nvSpPr>
            <p:spPr bwMode="auto">
              <a:xfrm>
                <a:off x="10859476" y="2310173"/>
                <a:ext cx="134970" cy="293413"/>
              </a:xfrm>
              <a:custGeom>
                <a:avLst/>
                <a:gdLst>
                  <a:gd name="T0" fmla="*/ 69 w 69"/>
                  <a:gd name="T1" fmla="*/ 150 h 150"/>
                  <a:gd name="T2" fmla="*/ 69 w 69"/>
                  <a:gd name="T3" fmla="*/ 0 h 150"/>
                  <a:gd name="T4" fmla="*/ 46 w 69"/>
                  <a:gd name="T5" fmla="*/ 0 h 150"/>
                  <a:gd name="T6" fmla="*/ 0 w 69"/>
                  <a:gd name="T7" fmla="*/ 34 h 150"/>
                  <a:gd name="T8" fmla="*/ 11 w 69"/>
                  <a:gd name="T9" fmla="*/ 58 h 150"/>
                  <a:gd name="T10" fmla="*/ 46 w 69"/>
                  <a:gd name="T11" fmla="*/ 34 h 150"/>
                  <a:gd name="T12" fmla="*/ 46 w 69"/>
                  <a:gd name="T13" fmla="*/ 150 h 150"/>
                  <a:gd name="T14" fmla="*/ 69 w 69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150">
                    <a:moveTo>
                      <a:pt x="69" y="150"/>
                    </a:moveTo>
                    <a:lnTo>
                      <a:pt x="69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1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69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2"/>
              <p:cNvSpPr>
                <a:spLocks noChangeArrowheads="1"/>
              </p:cNvSpPr>
              <p:nvPr/>
            </p:nvSpPr>
            <p:spPr bwMode="auto">
              <a:xfrm>
                <a:off x="11561712" y="2218236"/>
                <a:ext cx="408822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3"/>
              <p:cNvSpPr>
                <a:spLocks/>
              </p:cNvSpPr>
              <p:nvPr/>
            </p:nvSpPr>
            <p:spPr bwMode="auto">
              <a:xfrm>
                <a:off x="11675165" y="2310173"/>
                <a:ext cx="136926" cy="293413"/>
              </a:xfrm>
              <a:custGeom>
                <a:avLst/>
                <a:gdLst>
                  <a:gd name="T0" fmla="*/ 70 w 70"/>
                  <a:gd name="T1" fmla="*/ 150 h 150"/>
                  <a:gd name="T2" fmla="*/ 70 w 70"/>
                  <a:gd name="T3" fmla="*/ 0 h 150"/>
                  <a:gd name="T4" fmla="*/ 46 w 70"/>
                  <a:gd name="T5" fmla="*/ 0 h 150"/>
                  <a:gd name="T6" fmla="*/ 0 w 70"/>
                  <a:gd name="T7" fmla="*/ 34 h 150"/>
                  <a:gd name="T8" fmla="*/ 12 w 70"/>
                  <a:gd name="T9" fmla="*/ 58 h 150"/>
                  <a:gd name="T10" fmla="*/ 46 w 70"/>
                  <a:gd name="T11" fmla="*/ 34 h 150"/>
                  <a:gd name="T12" fmla="*/ 46 w 70"/>
                  <a:gd name="T13" fmla="*/ 150 h 150"/>
                  <a:gd name="T14" fmla="*/ 70 w 70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50">
                    <a:moveTo>
                      <a:pt x="70" y="150"/>
                    </a:moveTo>
                    <a:lnTo>
                      <a:pt x="70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2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70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4"/>
              <p:cNvSpPr>
                <a:spLocks noChangeArrowheads="1"/>
              </p:cNvSpPr>
              <p:nvPr/>
            </p:nvSpPr>
            <p:spPr bwMode="auto">
              <a:xfrm>
                <a:off x="11561712" y="2717040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05"/>
              <p:cNvSpPr>
                <a:spLocks noEditPoints="1"/>
              </p:cNvSpPr>
              <p:nvPr/>
            </p:nvSpPr>
            <p:spPr bwMode="auto">
              <a:xfrm>
                <a:off x="11651692" y="2808975"/>
                <a:ext cx="205389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2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2"/>
                      <a:pt x="5" y="12"/>
                    </a:cubicBezTo>
                    <a:cubicBezTo>
                      <a:pt x="4" y="12"/>
                      <a:pt x="3" y="10"/>
                      <a:pt x="3" y="7"/>
                    </a:cubicBezTo>
                    <a:cubicBezTo>
                      <a:pt x="3" y="3"/>
                      <a:pt x="4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Rectangle 86"/>
            <p:cNvSpPr>
              <a:spLocks noChangeArrowheads="1"/>
            </p:cNvSpPr>
            <p:nvPr userDrawn="1"/>
          </p:nvSpPr>
          <p:spPr bwMode="auto">
            <a:xfrm>
              <a:off x="9259747" y="274302"/>
              <a:ext cx="408822" cy="4988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7"/>
            <p:cNvSpPr>
              <a:spLocks/>
            </p:cNvSpPr>
            <p:nvPr userDrawn="1"/>
          </p:nvSpPr>
          <p:spPr bwMode="auto">
            <a:xfrm>
              <a:off x="9373200" y="364282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6 w 70"/>
                <a:gd name="T5" fmla="*/ 0 h 151"/>
                <a:gd name="T6" fmla="*/ 0 w 70"/>
                <a:gd name="T7" fmla="*/ 35 h 151"/>
                <a:gd name="T8" fmla="*/ 12 w 70"/>
                <a:gd name="T9" fmla="*/ 58 h 151"/>
                <a:gd name="T10" fmla="*/ 46 w 70"/>
                <a:gd name="T11" fmla="*/ 35 h 151"/>
                <a:gd name="T12" fmla="*/ 46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2" y="58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88"/>
            <p:cNvSpPr>
              <a:spLocks noChangeArrowheads="1"/>
            </p:cNvSpPr>
            <p:nvPr userDrawn="1"/>
          </p:nvSpPr>
          <p:spPr bwMode="auto">
            <a:xfrm>
              <a:off x="9668569" y="274302"/>
              <a:ext cx="406867" cy="4988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9"/>
            <p:cNvSpPr>
              <a:spLocks noEditPoints="1"/>
            </p:cNvSpPr>
            <p:nvPr userDrawn="1"/>
          </p:nvSpPr>
          <p:spPr bwMode="auto">
            <a:xfrm>
              <a:off x="9758549" y="364282"/>
              <a:ext cx="205389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7 h 13"/>
                <a:gd name="T4" fmla="*/ 5 w 9"/>
                <a:gd name="T5" fmla="*/ 13 h 13"/>
                <a:gd name="T6" fmla="*/ 9 w 9"/>
                <a:gd name="T7" fmla="*/ 7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7 h 13"/>
                <a:gd name="T14" fmla="*/ 5 w 9"/>
                <a:gd name="T15" fmla="*/ 11 h 13"/>
                <a:gd name="T16" fmla="*/ 3 w 9"/>
                <a:gd name="T17" fmla="*/ 7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3"/>
                    <a:pt x="0" y="7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7"/>
                  </a:cubicBezTo>
                  <a:cubicBezTo>
                    <a:pt x="9" y="3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7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7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90"/>
            <p:cNvSpPr>
              <a:spLocks noChangeArrowheads="1"/>
            </p:cNvSpPr>
            <p:nvPr userDrawn="1"/>
          </p:nvSpPr>
          <p:spPr bwMode="auto">
            <a:xfrm>
              <a:off x="10075436" y="773105"/>
              <a:ext cx="408822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1"/>
            <p:cNvSpPr>
              <a:spLocks/>
            </p:cNvSpPr>
            <p:nvPr userDrawn="1"/>
          </p:nvSpPr>
          <p:spPr bwMode="auto">
            <a:xfrm>
              <a:off x="10188889" y="863086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7 w 70"/>
                <a:gd name="T5" fmla="*/ 0 h 151"/>
                <a:gd name="T6" fmla="*/ 0 w 70"/>
                <a:gd name="T7" fmla="*/ 35 h 151"/>
                <a:gd name="T8" fmla="*/ 12 w 70"/>
                <a:gd name="T9" fmla="*/ 46 h 151"/>
                <a:gd name="T10" fmla="*/ 47 w 70"/>
                <a:gd name="T11" fmla="*/ 35 h 151"/>
                <a:gd name="T12" fmla="*/ 47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7" y="0"/>
                  </a:lnTo>
                  <a:lnTo>
                    <a:pt x="0" y="35"/>
                  </a:lnTo>
                  <a:lnTo>
                    <a:pt x="12" y="46"/>
                  </a:lnTo>
                  <a:lnTo>
                    <a:pt x="47" y="35"/>
                  </a:lnTo>
                  <a:lnTo>
                    <a:pt x="47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92"/>
            <p:cNvSpPr>
              <a:spLocks noChangeArrowheads="1"/>
            </p:cNvSpPr>
            <p:nvPr userDrawn="1"/>
          </p:nvSpPr>
          <p:spPr bwMode="auto">
            <a:xfrm>
              <a:off x="10484259" y="773105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3"/>
            <p:cNvSpPr>
              <a:spLocks noEditPoints="1"/>
            </p:cNvSpPr>
            <p:nvPr userDrawn="1"/>
          </p:nvSpPr>
          <p:spPr bwMode="auto">
            <a:xfrm>
              <a:off x="10576195" y="863086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4"/>
            <p:cNvSpPr>
              <a:spLocks noChangeArrowheads="1"/>
            </p:cNvSpPr>
            <p:nvPr userDrawn="1"/>
          </p:nvSpPr>
          <p:spPr bwMode="auto">
            <a:xfrm>
              <a:off x="9668569" y="773105"/>
              <a:ext cx="406867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5"/>
            <p:cNvSpPr>
              <a:spLocks/>
            </p:cNvSpPr>
            <p:nvPr userDrawn="1"/>
          </p:nvSpPr>
          <p:spPr bwMode="auto">
            <a:xfrm>
              <a:off x="9782022" y="863086"/>
              <a:ext cx="134970" cy="295370"/>
            </a:xfrm>
            <a:custGeom>
              <a:avLst/>
              <a:gdLst>
                <a:gd name="T0" fmla="*/ 69 w 69"/>
                <a:gd name="T1" fmla="*/ 151 h 151"/>
                <a:gd name="T2" fmla="*/ 69 w 69"/>
                <a:gd name="T3" fmla="*/ 0 h 151"/>
                <a:gd name="T4" fmla="*/ 46 w 69"/>
                <a:gd name="T5" fmla="*/ 0 h 151"/>
                <a:gd name="T6" fmla="*/ 0 w 69"/>
                <a:gd name="T7" fmla="*/ 35 h 151"/>
                <a:gd name="T8" fmla="*/ 11 w 69"/>
                <a:gd name="T9" fmla="*/ 46 h 151"/>
                <a:gd name="T10" fmla="*/ 46 w 69"/>
                <a:gd name="T11" fmla="*/ 35 h 151"/>
                <a:gd name="T12" fmla="*/ 46 w 69"/>
                <a:gd name="T13" fmla="*/ 151 h 151"/>
                <a:gd name="T14" fmla="*/ 69 w 69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51">
                  <a:moveTo>
                    <a:pt x="69" y="151"/>
                  </a:moveTo>
                  <a:lnTo>
                    <a:pt x="69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1" y="46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69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96"/>
            <p:cNvSpPr>
              <a:spLocks noChangeArrowheads="1"/>
            </p:cNvSpPr>
            <p:nvPr userDrawn="1"/>
          </p:nvSpPr>
          <p:spPr bwMode="auto">
            <a:xfrm>
              <a:off x="10075436" y="1271908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7"/>
            <p:cNvSpPr>
              <a:spLocks noEditPoints="1"/>
            </p:cNvSpPr>
            <p:nvPr userDrawn="1"/>
          </p:nvSpPr>
          <p:spPr bwMode="auto">
            <a:xfrm>
              <a:off x="10167373" y="1361888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14"/>
            <p:cNvSpPr>
              <a:spLocks noChangeArrowheads="1"/>
            </p:cNvSpPr>
            <p:nvPr userDrawn="1"/>
          </p:nvSpPr>
          <p:spPr bwMode="auto">
            <a:xfrm>
              <a:off x="7082620" y="4468157"/>
              <a:ext cx="408822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5"/>
            <p:cNvSpPr>
              <a:spLocks noEditPoints="1"/>
            </p:cNvSpPr>
            <p:nvPr userDrawn="1"/>
          </p:nvSpPr>
          <p:spPr bwMode="auto">
            <a:xfrm>
              <a:off x="7172600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6825497" y="1378359"/>
              <a:ext cx="1264708" cy="1505127"/>
              <a:chOff x="6825497" y="1378359"/>
              <a:chExt cx="1264708" cy="150512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825497" y="1378359"/>
                <a:ext cx="1251014" cy="1505127"/>
                <a:chOff x="6825497" y="1378359"/>
                <a:chExt cx="1251014" cy="1505127"/>
              </a:xfrm>
            </p:grpSpPr>
            <p:sp>
              <p:nvSpPr>
                <p:cNvPr id="35" name="Rectangle 106"/>
                <p:cNvSpPr>
                  <a:spLocks noChangeArrowheads="1"/>
                </p:cNvSpPr>
                <p:nvPr/>
              </p:nvSpPr>
              <p:spPr bwMode="auto">
                <a:xfrm>
                  <a:off x="7260822" y="1378359"/>
                  <a:ext cx="408822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107"/>
                <p:cNvSpPr>
                  <a:spLocks noEditPoints="1"/>
                </p:cNvSpPr>
                <p:nvPr/>
              </p:nvSpPr>
              <p:spPr bwMode="auto">
                <a:xfrm>
                  <a:off x="7350802" y="1470294"/>
                  <a:ext cx="205389" cy="2934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8"/>
                <p:cNvSpPr>
                  <a:spLocks noChangeArrowheads="1"/>
                </p:cNvSpPr>
                <p:nvPr/>
              </p:nvSpPr>
              <p:spPr bwMode="auto">
                <a:xfrm>
                  <a:off x="7691162" y="1378359"/>
                  <a:ext cx="385349" cy="4988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9"/>
                <p:cNvSpPr>
                  <a:spLocks/>
                </p:cNvSpPr>
                <p:nvPr/>
              </p:nvSpPr>
              <p:spPr bwMode="auto">
                <a:xfrm>
                  <a:off x="7783098" y="1491812"/>
                  <a:ext cx="158443" cy="271897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10"/>
                <p:cNvSpPr>
                  <a:spLocks noChangeArrowheads="1"/>
                </p:cNvSpPr>
                <p:nvPr/>
              </p:nvSpPr>
              <p:spPr bwMode="auto">
                <a:xfrm>
                  <a:off x="6825497" y="2384683"/>
                  <a:ext cx="406866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11"/>
                <p:cNvSpPr>
                  <a:spLocks/>
                </p:cNvSpPr>
                <p:nvPr/>
              </p:nvSpPr>
              <p:spPr bwMode="auto">
                <a:xfrm>
                  <a:off x="6938949" y="2474663"/>
                  <a:ext cx="134969" cy="295370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Rectangle 112"/>
                <p:cNvSpPr>
                  <a:spLocks noChangeArrowheads="1"/>
                </p:cNvSpPr>
                <p:nvPr/>
              </p:nvSpPr>
              <p:spPr bwMode="auto">
                <a:xfrm>
                  <a:off x="7255835" y="1885881"/>
                  <a:ext cx="408822" cy="47533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113"/>
                <p:cNvSpPr>
                  <a:spLocks/>
                </p:cNvSpPr>
                <p:nvPr/>
              </p:nvSpPr>
              <p:spPr bwMode="auto">
                <a:xfrm>
                  <a:off x="7369288" y="1975861"/>
                  <a:ext cx="136926" cy="295370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7681383" y="2384682"/>
                <a:ext cx="408822" cy="4988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7"/>
              <p:cNvSpPr>
                <a:spLocks noEditPoints="1"/>
              </p:cNvSpPr>
              <p:nvPr/>
            </p:nvSpPr>
            <p:spPr bwMode="auto">
              <a:xfrm>
                <a:off x="7773319" y="2474662"/>
                <a:ext cx="203433" cy="295370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Rectangle 118"/>
            <p:cNvSpPr>
              <a:spLocks noChangeArrowheads="1"/>
            </p:cNvSpPr>
            <p:nvPr userDrawn="1"/>
          </p:nvSpPr>
          <p:spPr bwMode="auto">
            <a:xfrm>
              <a:off x="7491443" y="4468157"/>
              <a:ext cx="406866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9"/>
            <p:cNvSpPr>
              <a:spLocks noEditPoints="1"/>
            </p:cNvSpPr>
            <p:nvPr userDrawn="1"/>
          </p:nvSpPr>
          <p:spPr bwMode="auto">
            <a:xfrm>
              <a:off x="7581423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20"/>
            <p:cNvSpPr>
              <a:spLocks noChangeArrowheads="1"/>
            </p:cNvSpPr>
            <p:nvPr userDrawn="1"/>
          </p:nvSpPr>
          <p:spPr bwMode="auto">
            <a:xfrm>
              <a:off x="7898309" y="4468157"/>
              <a:ext cx="387306" cy="498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1"/>
            <p:cNvSpPr>
              <a:spLocks/>
            </p:cNvSpPr>
            <p:nvPr userDrawn="1"/>
          </p:nvSpPr>
          <p:spPr bwMode="auto">
            <a:xfrm>
              <a:off x="7990245" y="4581610"/>
              <a:ext cx="158443" cy="271897"/>
            </a:xfrm>
            <a:custGeom>
              <a:avLst/>
              <a:gdLst>
                <a:gd name="T0" fmla="*/ 81 w 81"/>
                <a:gd name="T1" fmla="*/ 139 h 139"/>
                <a:gd name="T2" fmla="*/ 81 w 81"/>
                <a:gd name="T3" fmla="*/ 0 h 139"/>
                <a:gd name="T4" fmla="*/ 58 w 81"/>
                <a:gd name="T5" fmla="*/ 0 h 139"/>
                <a:gd name="T6" fmla="*/ 0 w 81"/>
                <a:gd name="T7" fmla="*/ 23 h 139"/>
                <a:gd name="T8" fmla="*/ 11 w 81"/>
                <a:gd name="T9" fmla="*/ 46 h 139"/>
                <a:gd name="T10" fmla="*/ 46 w 81"/>
                <a:gd name="T11" fmla="*/ 23 h 139"/>
                <a:gd name="T12" fmla="*/ 46 w 81"/>
                <a:gd name="T13" fmla="*/ 139 h 139"/>
                <a:gd name="T14" fmla="*/ 81 w 81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9">
                  <a:moveTo>
                    <a:pt x="81" y="139"/>
                  </a:moveTo>
                  <a:lnTo>
                    <a:pt x="81" y="0"/>
                  </a:lnTo>
                  <a:lnTo>
                    <a:pt x="58" y="0"/>
                  </a:lnTo>
                  <a:lnTo>
                    <a:pt x="0" y="23"/>
                  </a:lnTo>
                  <a:lnTo>
                    <a:pt x="11" y="46"/>
                  </a:lnTo>
                  <a:lnTo>
                    <a:pt x="46" y="23"/>
                  </a:lnTo>
                  <a:lnTo>
                    <a:pt x="46" y="139"/>
                  </a:lnTo>
                  <a:lnTo>
                    <a:pt x="81" y="1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5112327" y="1406878"/>
              <a:ext cx="6646956" cy="5315859"/>
              <a:chOff x="6527800" y="2483620"/>
              <a:chExt cx="5473700" cy="4377555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091976" y="4361890"/>
                <a:ext cx="1909524" cy="2419674"/>
                <a:chOff x="10091976" y="4967384"/>
                <a:chExt cx="1431688" cy="1814179"/>
              </a:xfrm>
            </p:grpSpPr>
            <p:sp>
              <p:nvSpPr>
                <p:cNvPr id="89" name="Rectangle 32"/>
                <p:cNvSpPr>
                  <a:spLocks noChangeArrowheads="1"/>
                </p:cNvSpPr>
                <p:nvPr/>
              </p:nvSpPr>
              <p:spPr bwMode="auto">
                <a:xfrm>
                  <a:off x="1106679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0" name="Rectangle 33"/>
                <p:cNvSpPr>
                  <a:spLocks noChangeArrowheads="1"/>
                </p:cNvSpPr>
                <p:nvPr/>
              </p:nvSpPr>
              <p:spPr bwMode="auto">
                <a:xfrm>
                  <a:off x="1043196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1" name="Freeform 34"/>
                <p:cNvSpPr>
                  <a:spLocks/>
                </p:cNvSpPr>
                <p:nvPr/>
              </p:nvSpPr>
              <p:spPr bwMode="auto">
                <a:xfrm>
                  <a:off x="10771961" y="6500007"/>
                  <a:ext cx="377179" cy="140779"/>
                </a:xfrm>
                <a:custGeom>
                  <a:avLst/>
                  <a:gdLst>
                    <a:gd name="T0" fmla="*/ 0 w 142"/>
                    <a:gd name="T1" fmla="*/ 11 h 53"/>
                    <a:gd name="T2" fmla="*/ 3 w 142"/>
                    <a:gd name="T3" fmla="*/ 0 h 53"/>
                    <a:gd name="T4" fmla="*/ 142 w 142"/>
                    <a:gd name="T5" fmla="*/ 28 h 53"/>
                    <a:gd name="T6" fmla="*/ 142 w 142"/>
                    <a:gd name="T7" fmla="*/ 53 h 53"/>
                    <a:gd name="T8" fmla="*/ 0 w 142"/>
                    <a:gd name="T9" fmla="*/ 22 h 53"/>
                    <a:gd name="T10" fmla="*/ 3 w 142"/>
                    <a:gd name="T11" fmla="*/ 22 h 53"/>
                    <a:gd name="T12" fmla="*/ 0 w 142"/>
                    <a:gd name="T13" fmla="*/ 1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53">
                      <a:moveTo>
                        <a:pt x="0" y="11"/>
                      </a:moveTo>
                      <a:lnTo>
                        <a:pt x="3" y="0"/>
                      </a:lnTo>
                      <a:lnTo>
                        <a:pt x="142" y="28"/>
                      </a:lnTo>
                      <a:lnTo>
                        <a:pt x="142" y="53"/>
                      </a:lnTo>
                      <a:lnTo>
                        <a:pt x="0" y="22"/>
                      </a:lnTo>
                      <a:lnTo>
                        <a:pt x="3" y="22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" name="Freeform 35"/>
                <p:cNvSpPr>
                  <a:spLocks/>
                </p:cNvSpPr>
                <p:nvPr/>
              </p:nvSpPr>
              <p:spPr bwMode="auto">
                <a:xfrm>
                  <a:off x="10386814" y="6500007"/>
                  <a:ext cx="385147" cy="140779"/>
                </a:xfrm>
                <a:custGeom>
                  <a:avLst/>
                  <a:gdLst>
                    <a:gd name="T0" fmla="*/ 142 w 145"/>
                    <a:gd name="T1" fmla="*/ 0 h 53"/>
                    <a:gd name="T2" fmla="*/ 145 w 145"/>
                    <a:gd name="T3" fmla="*/ 11 h 53"/>
                    <a:gd name="T4" fmla="*/ 142 w 145"/>
                    <a:gd name="T5" fmla="*/ 22 h 53"/>
                    <a:gd name="T6" fmla="*/ 145 w 145"/>
                    <a:gd name="T7" fmla="*/ 22 h 53"/>
                    <a:gd name="T8" fmla="*/ 0 w 145"/>
                    <a:gd name="T9" fmla="*/ 53 h 53"/>
                    <a:gd name="T10" fmla="*/ 0 w 145"/>
                    <a:gd name="T11" fmla="*/ 28 h 53"/>
                    <a:gd name="T12" fmla="*/ 142 w 145"/>
                    <a:gd name="T13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53">
                      <a:moveTo>
                        <a:pt x="142" y="0"/>
                      </a:moveTo>
                      <a:lnTo>
                        <a:pt x="145" y="11"/>
                      </a:lnTo>
                      <a:lnTo>
                        <a:pt x="142" y="22"/>
                      </a:lnTo>
                      <a:lnTo>
                        <a:pt x="145" y="22"/>
                      </a:lnTo>
                      <a:lnTo>
                        <a:pt x="0" y="53"/>
                      </a:lnTo>
                      <a:lnTo>
                        <a:pt x="0" y="2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" name="Freeform 36"/>
                <p:cNvSpPr>
                  <a:spLocks/>
                </p:cNvSpPr>
                <p:nvPr/>
              </p:nvSpPr>
              <p:spPr bwMode="auto">
                <a:xfrm>
                  <a:off x="10763993" y="6529224"/>
                  <a:ext cx="15937" cy="29219"/>
                </a:xfrm>
                <a:custGeom>
                  <a:avLst/>
                  <a:gdLst>
                    <a:gd name="T0" fmla="*/ 3 w 6"/>
                    <a:gd name="T1" fmla="*/ 0 h 11"/>
                    <a:gd name="T2" fmla="*/ 6 w 6"/>
                    <a:gd name="T3" fmla="*/ 11 h 11"/>
                    <a:gd name="T4" fmla="*/ 3 w 6"/>
                    <a:gd name="T5" fmla="*/ 11 h 11"/>
                    <a:gd name="T6" fmla="*/ 0 w 6"/>
                    <a:gd name="T7" fmla="*/ 11 h 11"/>
                    <a:gd name="T8" fmla="*/ 3 w 6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3" y="0"/>
                      </a:moveTo>
                      <a:lnTo>
                        <a:pt x="6" y="11"/>
                      </a:lnTo>
                      <a:lnTo>
                        <a:pt x="3" y="11"/>
                      </a:lnTo>
                      <a:lnTo>
                        <a:pt x="0" y="1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4" name="Rectangle 37"/>
                <p:cNvSpPr>
                  <a:spLocks noChangeArrowheads="1"/>
                </p:cNvSpPr>
                <p:nvPr/>
              </p:nvSpPr>
              <p:spPr bwMode="auto">
                <a:xfrm>
                  <a:off x="10734774" y="6242355"/>
                  <a:ext cx="66404" cy="398429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5" name="Rectangle 38"/>
                <p:cNvSpPr>
                  <a:spLocks noChangeArrowheads="1"/>
                </p:cNvSpPr>
                <p:nvPr/>
              </p:nvSpPr>
              <p:spPr bwMode="auto">
                <a:xfrm>
                  <a:off x="10750712" y="6529224"/>
                  <a:ext cx="34530" cy="191246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6" name="Freeform 39"/>
                <p:cNvSpPr>
                  <a:spLocks/>
                </p:cNvSpPr>
                <p:nvPr/>
              </p:nvSpPr>
              <p:spPr bwMode="auto">
                <a:xfrm>
                  <a:off x="10277910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9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9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" name="Freeform 40"/>
                <p:cNvSpPr>
                  <a:spLocks/>
                </p:cNvSpPr>
                <p:nvPr/>
              </p:nvSpPr>
              <p:spPr bwMode="auto">
                <a:xfrm>
                  <a:off x="10564778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6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6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" name="Oval 41"/>
                <p:cNvSpPr>
                  <a:spLocks noChangeArrowheads="1"/>
                </p:cNvSpPr>
                <p:nvPr/>
              </p:nvSpPr>
              <p:spPr bwMode="auto">
                <a:xfrm>
                  <a:off x="10713525" y="6662034"/>
                  <a:ext cx="116872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" name="Oval 42"/>
                <p:cNvSpPr>
                  <a:spLocks noChangeArrowheads="1"/>
                </p:cNvSpPr>
                <p:nvPr/>
              </p:nvSpPr>
              <p:spPr bwMode="auto">
                <a:xfrm>
                  <a:off x="1039478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" name="Oval 43"/>
                <p:cNvSpPr>
                  <a:spLocks noChangeArrowheads="1"/>
                </p:cNvSpPr>
                <p:nvPr/>
              </p:nvSpPr>
              <p:spPr bwMode="auto">
                <a:xfrm>
                  <a:off x="1102961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" name="Freeform 44"/>
                <p:cNvSpPr>
                  <a:spLocks/>
                </p:cNvSpPr>
                <p:nvPr/>
              </p:nvSpPr>
              <p:spPr bwMode="auto">
                <a:xfrm>
                  <a:off x="10285879" y="5660650"/>
                  <a:ext cx="685297" cy="403741"/>
                </a:xfrm>
                <a:custGeom>
                  <a:avLst/>
                  <a:gdLst>
                    <a:gd name="T0" fmla="*/ 29 w 93"/>
                    <a:gd name="T1" fmla="*/ 0 h 55"/>
                    <a:gd name="T2" fmla="*/ 93 w 93"/>
                    <a:gd name="T3" fmla="*/ 0 h 55"/>
                    <a:gd name="T4" fmla="*/ 93 w 93"/>
                    <a:gd name="T5" fmla="*/ 6 h 55"/>
                    <a:gd name="T6" fmla="*/ 29 w 93"/>
                    <a:gd name="T7" fmla="*/ 6 h 55"/>
                    <a:gd name="T8" fmla="*/ 7 w 93"/>
                    <a:gd name="T9" fmla="*/ 29 h 55"/>
                    <a:gd name="T10" fmla="*/ 7 w 93"/>
                    <a:gd name="T11" fmla="*/ 55 h 55"/>
                    <a:gd name="T12" fmla="*/ 0 w 93"/>
                    <a:gd name="T13" fmla="*/ 55 h 55"/>
                    <a:gd name="T14" fmla="*/ 0 w 93"/>
                    <a:gd name="T15" fmla="*/ 29 h 55"/>
                    <a:gd name="T16" fmla="*/ 29 w 93"/>
                    <a:gd name="T17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" h="55">
                      <a:moveTo>
                        <a:pt x="29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17" y="6"/>
                        <a:pt x="7" y="17"/>
                        <a:pt x="7" y="29"/>
                      </a:cubicBezTo>
                      <a:cubicBezTo>
                        <a:pt x="7" y="55"/>
                        <a:pt x="7" y="55"/>
                        <a:pt x="7" y="55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" name="Oval 46"/>
                <p:cNvSpPr>
                  <a:spLocks noChangeArrowheads="1"/>
                </p:cNvSpPr>
                <p:nvPr/>
              </p:nvSpPr>
              <p:spPr bwMode="auto">
                <a:xfrm>
                  <a:off x="10091976" y="6013923"/>
                  <a:ext cx="193901" cy="191246"/>
                </a:xfrm>
                <a:prstGeom prst="ellipse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" name="Rectangle 47"/>
                <p:cNvSpPr>
                  <a:spLocks noChangeArrowheads="1"/>
                </p:cNvSpPr>
                <p:nvPr/>
              </p:nvSpPr>
              <p:spPr bwMode="auto">
                <a:xfrm>
                  <a:off x="10187599" y="6013923"/>
                  <a:ext cx="377179" cy="191246"/>
                </a:xfrm>
                <a:prstGeom prst="rect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" name="Rectangle 48"/>
                <p:cNvSpPr>
                  <a:spLocks noChangeArrowheads="1"/>
                </p:cNvSpPr>
                <p:nvPr/>
              </p:nvSpPr>
              <p:spPr bwMode="auto">
                <a:xfrm>
                  <a:off x="10564778" y="6013923"/>
                  <a:ext cx="767638" cy="191246"/>
                </a:xfrm>
                <a:prstGeom prst="rect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" name="Oval 49"/>
                <p:cNvSpPr>
                  <a:spLocks noChangeArrowheads="1"/>
                </p:cNvSpPr>
                <p:nvPr/>
              </p:nvSpPr>
              <p:spPr bwMode="auto">
                <a:xfrm>
                  <a:off x="10477125" y="6013923"/>
                  <a:ext cx="18327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" name="Oval 50"/>
                <p:cNvSpPr>
                  <a:spLocks noChangeArrowheads="1"/>
                </p:cNvSpPr>
                <p:nvPr/>
              </p:nvSpPr>
              <p:spPr bwMode="auto">
                <a:xfrm>
                  <a:off x="11332418" y="4967384"/>
                  <a:ext cx="19124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" name="Freeform 51"/>
                <p:cNvSpPr>
                  <a:spLocks/>
                </p:cNvSpPr>
                <p:nvPr/>
              </p:nvSpPr>
              <p:spPr bwMode="auto">
                <a:xfrm>
                  <a:off x="11236795" y="4967384"/>
                  <a:ext cx="191246" cy="1237785"/>
                </a:xfrm>
                <a:custGeom>
                  <a:avLst/>
                  <a:gdLst>
                    <a:gd name="T0" fmla="*/ 72 w 72"/>
                    <a:gd name="T1" fmla="*/ 0 h 466"/>
                    <a:gd name="T2" fmla="*/ 36 w 72"/>
                    <a:gd name="T3" fmla="*/ 466 h 466"/>
                    <a:gd name="T4" fmla="*/ 0 w 72"/>
                    <a:gd name="T5" fmla="*/ 466 h 466"/>
                    <a:gd name="T6" fmla="*/ 36 w 72"/>
                    <a:gd name="T7" fmla="*/ 0 h 466"/>
                    <a:gd name="T8" fmla="*/ 72 w 72"/>
                    <a:gd name="T9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466">
                      <a:moveTo>
                        <a:pt x="72" y="0"/>
                      </a:moveTo>
                      <a:lnTo>
                        <a:pt x="36" y="466"/>
                      </a:lnTo>
                      <a:lnTo>
                        <a:pt x="0" y="466"/>
                      </a:lnTo>
                      <a:lnTo>
                        <a:pt x="36" y="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" name="Oval 52"/>
                <p:cNvSpPr>
                  <a:spLocks noChangeArrowheads="1"/>
                </p:cNvSpPr>
                <p:nvPr/>
              </p:nvSpPr>
              <p:spPr bwMode="auto">
                <a:xfrm>
                  <a:off x="10742744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" name="Oval 53"/>
                <p:cNvSpPr>
                  <a:spLocks noChangeArrowheads="1"/>
                </p:cNvSpPr>
                <p:nvPr/>
              </p:nvSpPr>
              <p:spPr bwMode="auto">
                <a:xfrm>
                  <a:off x="10424001" y="6691253"/>
                  <a:ext cx="61092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" name="Oval 54"/>
                <p:cNvSpPr>
                  <a:spLocks noChangeArrowheads="1"/>
                </p:cNvSpPr>
                <p:nvPr/>
              </p:nvSpPr>
              <p:spPr bwMode="auto">
                <a:xfrm>
                  <a:off x="11058830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" name="Freeform 83"/>
                <p:cNvSpPr>
                  <a:spLocks/>
                </p:cNvSpPr>
                <p:nvPr/>
              </p:nvSpPr>
              <p:spPr bwMode="auto">
                <a:xfrm>
                  <a:off x="10431969" y="5262222"/>
                  <a:ext cx="509989" cy="0"/>
                </a:xfrm>
                <a:custGeom>
                  <a:avLst/>
                  <a:gdLst>
                    <a:gd name="T0" fmla="*/ 0 w 192"/>
                    <a:gd name="T1" fmla="*/ 192 w 192"/>
                    <a:gd name="T2" fmla="*/ 0 w 19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92">
                      <a:moveTo>
                        <a:pt x="0" y="0"/>
                      </a:moveTo>
                      <a:lnTo>
                        <a:pt x="1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8D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" name="Freeform 112"/>
                <p:cNvSpPr>
                  <a:spLocks/>
                </p:cNvSpPr>
                <p:nvPr/>
              </p:nvSpPr>
              <p:spPr bwMode="auto">
                <a:xfrm>
                  <a:off x="10543529" y="5594245"/>
                  <a:ext cx="672015" cy="448897"/>
                </a:xfrm>
                <a:custGeom>
                  <a:avLst/>
                  <a:gdLst>
                    <a:gd name="T0" fmla="*/ 29 w 91"/>
                    <a:gd name="T1" fmla="*/ 0 h 61"/>
                    <a:gd name="T2" fmla="*/ 91 w 91"/>
                    <a:gd name="T3" fmla="*/ 0 h 61"/>
                    <a:gd name="T4" fmla="*/ 91 w 91"/>
                    <a:gd name="T5" fmla="*/ 7 h 61"/>
                    <a:gd name="T6" fmla="*/ 29 w 91"/>
                    <a:gd name="T7" fmla="*/ 7 h 61"/>
                    <a:gd name="T8" fmla="*/ 7 w 91"/>
                    <a:gd name="T9" fmla="*/ 29 h 61"/>
                    <a:gd name="T10" fmla="*/ 7 w 91"/>
                    <a:gd name="T11" fmla="*/ 61 h 61"/>
                    <a:gd name="T12" fmla="*/ 0 w 91"/>
                    <a:gd name="T13" fmla="*/ 61 h 61"/>
                    <a:gd name="T14" fmla="*/ 0 w 91"/>
                    <a:gd name="T15" fmla="*/ 29 h 61"/>
                    <a:gd name="T16" fmla="*/ 29 w 91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61">
                      <a:moveTo>
                        <a:pt x="29" y="0"/>
                      </a:move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17" y="7"/>
                        <a:pt x="7" y="17"/>
                        <a:pt x="7" y="29"/>
                      </a:cubicBezTo>
                      <a:cubicBezTo>
                        <a:pt x="7" y="61"/>
                        <a:pt x="7" y="61"/>
                        <a:pt x="7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 flipH="1">
                <a:off x="8613773" y="2483620"/>
                <a:ext cx="1958976" cy="4377555"/>
                <a:chOff x="8956675" y="449263"/>
                <a:chExt cx="2063751" cy="4611687"/>
              </a:xfrm>
            </p:grpSpPr>
            <p:sp>
              <p:nvSpPr>
                <p:cNvPr id="62" name="Freeform 36"/>
                <p:cNvSpPr>
                  <a:spLocks/>
                </p:cNvSpPr>
                <p:nvPr/>
              </p:nvSpPr>
              <p:spPr bwMode="auto">
                <a:xfrm>
                  <a:off x="9283700" y="3189288"/>
                  <a:ext cx="895350" cy="1662112"/>
                </a:xfrm>
                <a:custGeom>
                  <a:avLst/>
                  <a:gdLst>
                    <a:gd name="T0" fmla="*/ 0 w 564"/>
                    <a:gd name="T1" fmla="*/ 0 h 1047"/>
                    <a:gd name="T2" fmla="*/ 0 w 564"/>
                    <a:gd name="T3" fmla="*/ 0 h 1047"/>
                    <a:gd name="T4" fmla="*/ 146 w 564"/>
                    <a:gd name="T5" fmla="*/ 0 h 1047"/>
                    <a:gd name="T6" fmla="*/ 418 w 564"/>
                    <a:gd name="T7" fmla="*/ 0 h 1047"/>
                    <a:gd name="T8" fmla="*/ 564 w 564"/>
                    <a:gd name="T9" fmla="*/ 0 h 1047"/>
                    <a:gd name="T10" fmla="*/ 564 w 564"/>
                    <a:gd name="T11" fmla="*/ 158 h 1047"/>
                    <a:gd name="T12" fmla="*/ 564 w 564"/>
                    <a:gd name="T13" fmla="*/ 1047 h 1047"/>
                    <a:gd name="T14" fmla="*/ 418 w 564"/>
                    <a:gd name="T15" fmla="*/ 1047 h 1047"/>
                    <a:gd name="T16" fmla="*/ 418 w 564"/>
                    <a:gd name="T17" fmla="*/ 158 h 1047"/>
                    <a:gd name="T18" fmla="*/ 146 w 564"/>
                    <a:gd name="T19" fmla="*/ 158 h 1047"/>
                    <a:gd name="T20" fmla="*/ 146 w 564"/>
                    <a:gd name="T21" fmla="*/ 1047 h 1047"/>
                    <a:gd name="T22" fmla="*/ 0 w 564"/>
                    <a:gd name="T23" fmla="*/ 1047 h 1047"/>
                    <a:gd name="T24" fmla="*/ 0 w 564"/>
                    <a:gd name="T25" fmla="*/ 158 h 1047"/>
                    <a:gd name="T26" fmla="*/ 0 w 564"/>
                    <a:gd name="T27" fmla="*/ 158 h 1047"/>
                    <a:gd name="T28" fmla="*/ 0 w 564"/>
                    <a:gd name="T29" fmla="*/ 0 h 10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64" h="10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6" y="0"/>
                      </a:lnTo>
                      <a:lnTo>
                        <a:pt x="418" y="0"/>
                      </a:lnTo>
                      <a:lnTo>
                        <a:pt x="564" y="0"/>
                      </a:lnTo>
                      <a:lnTo>
                        <a:pt x="564" y="158"/>
                      </a:lnTo>
                      <a:lnTo>
                        <a:pt x="564" y="1047"/>
                      </a:lnTo>
                      <a:lnTo>
                        <a:pt x="418" y="1047"/>
                      </a:lnTo>
                      <a:lnTo>
                        <a:pt x="418" y="158"/>
                      </a:lnTo>
                      <a:lnTo>
                        <a:pt x="146" y="158"/>
                      </a:lnTo>
                      <a:lnTo>
                        <a:pt x="146" y="1047"/>
                      </a:lnTo>
                      <a:lnTo>
                        <a:pt x="0" y="1047"/>
                      </a:lnTo>
                      <a:lnTo>
                        <a:pt x="0" y="158"/>
                      </a:lnTo>
                      <a:lnTo>
                        <a:pt x="0" y="1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B2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3" name="Freeform 37"/>
                <p:cNvSpPr>
                  <a:spLocks/>
                </p:cNvSpPr>
                <p:nvPr/>
              </p:nvSpPr>
              <p:spPr bwMode="auto">
                <a:xfrm>
                  <a:off x="9283700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8956675" y="1819275"/>
                  <a:ext cx="1558925" cy="1370012"/>
                </a:xfrm>
                <a:custGeom>
                  <a:avLst/>
                  <a:gdLst>
                    <a:gd name="T0" fmla="*/ 31 w 148"/>
                    <a:gd name="T1" fmla="*/ 0 h 131"/>
                    <a:gd name="T2" fmla="*/ 116 w 148"/>
                    <a:gd name="T3" fmla="*/ 0 h 131"/>
                    <a:gd name="T4" fmla="*/ 148 w 148"/>
                    <a:gd name="T5" fmla="*/ 27 h 131"/>
                    <a:gd name="T6" fmla="*/ 148 w 148"/>
                    <a:gd name="T7" fmla="*/ 49 h 131"/>
                    <a:gd name="T8" fmla="*/ 116 w 148"/>
                    <a:gd name="T9" fmla="*/ 49 h 131"/>
                    <a:gd name="T10" fmla="*/ 116 w 148"/>
                    <a:gd name="T11" fmla="*/ 131 h 131"/>
                    <a:gd name="T12" fmla="*/ 31 w 148"/>
                    <a:gd name="T13" fmla="*/ 131 h 131"/>
                    <a:gd name="T14" fmla="*/ 31 w 148"/>
                    <a:gd name="T15" fmla="*/ 49 h 131"/>
                    <a:gd name="T16" fmla="*/ 0 w 148"/>
                    <a:gd name="T17" fmla="*/ 49 h 131"/>
                    <a:gd name="T18" fmla="*/ 0 w 148"/>
                    <a:gd name="T19" fmla="*/ 27 h 131"/>
                    <a:gd name="T20" fmla="*/ 31 w 148"/>
                    <a:gd name="T21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8" h="131">
                      <a:moveTo>
                        <a:pt x="31" y="0"/>
                      </a:move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34" y="0"/>
                        <a:pt x="148" y="12"/>
                        <a:pt x="148" y="27"/>
                      </a:cubicBezTo>
                      <a:cubicBezTo>
                        <a:pt x="148" y="49"/>
                        <a:pt x="148" y="49"/>
                        <a:pt x="148" y="49"/>
                      </a:cubicBezTo>
                      <a:cubicBezTo>
                        <a:pt x="116" y="49"/>
                        <a:pt x="116" y="49"/>
                        <a:pt x="116" y="49"/>
                      </a:cubicBezTo>
                      <a:cubicBezTo>
                        <a:pt x="116" y="131"/>
                        <a:pt x="116" y="131"/>
                        <a:pt x="116" y="131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49"/>
                        <a:pt x="31" y="49"/>
                        <a:pt x="31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4" y="0"/>
                        <a:pt x="31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5" name="Freeform 39"/>
                <p:cNvSpPr>
                  <a:spLocks/>
                </p:cNvSpPr>
                <p:nvPr/>
              </p:nvSpPr>
              <p:spPr bwMode="auto">
                <a:xfrm>
                  <a:off x="10231438" y="2332038"/>
                  <a:ext cx="547688" cy="709612"/>
                </a:xfrm>
                <a:custGeom>
                  <a:avLst/>
                  <a:gdLst>
                    <a:gd name="T0" fmla="*/ 19 w 52"/>
                    <a:gd name="T1" fmla="*/ 68 h 68"/>
                    <a:gd name="T2" fmla="*/ 52 w 52"/>
                    <a:gd name="T3" fmla="*/ 68 h 68"/>
                    <a:gd name="T4" fmla="*/ 52 w 52"/>
                    <a:gd name="T5" fmla="*/ 48 h 68"/>
                    <a:gd name="T6" fmla="*/ 22 w 52"/>
                    <a:gd name="T7" fmla="*/ 48 h 68"/>
                    <a:gd name="T8" fmla="*/ 22 w 52"/>
                    <a:gd name="T9" fmla="*/ 0 h 68"/>
                    <a:gd name="T10" fmla="*/ 0 w 52"/>
                    <a:gd name="T11" fmla="*/ 0 h 68"/>
                    <a:gd name="T12" fmla="*/ 0 w 52"/>
                    <a:gd name="T13" fmla="*/ 51 h 68"/>
                    <a:gd name="T14" fmla="*/ 19 w 52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68">
                      <a:moveTo>
                        <a:pt x="19" y="68"/>
                      </a:moveTo>
                      <a:cubicBezTo>
                        <a:pt x="52" y="68"/>
                        <a:pt x="52" y="68"/>
                        <a:pt x="52" y="6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60"/>
                        <a:pt x="8" y="68"/>
                        <a:pt x="19" y="68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6" name="Rectangle 40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1222375"/>
                </a:xfrm>
                <a:prstGeom prst="rect">
                  <a:avLst/>
                </a:pr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7" name="Freeform 41"/>
                <p:cNvSpPr>
                  <a:spLocks/>
                </p:cNvSpPr>
                <p:nvPr/>
              </p:nvSpPr>
              <p:spPr bwMode="auto">
                <a:xfrm>
                  <a:off x="8999538" y="3355975"/>
                  <a:ext cx="241300" cy="407987"/>
                </a:xfrm>
                <a:custGeom>
                  <a:avLst/>
                  <a:gdLst>
                    <a:gd name="T0" fmla="*/ 23 w 23"/>
                    <a:gd name="T1" fmla="*/ 0 h 39"/>
                    <a:gd name="T2" fmla="*/ 23 w 23"/>
                    <a:gd name="T3" fmla="*/ 39 h 39"/>
                    <a:gd name="T4" fmla="*/ 0 w 23"/>
                    <a:gd name="T5" fmla="*/ 19 h 39"/>
                    <a:gd name="T6" fmla="*/ 23 w 23"/>
                    <a:gd name="T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39">
                      <a:moveTo>
                        <a:pt x="23" y="0"/>
                      </a:move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10" y="39"/>
                        <a:pt x="0" y="30"/>
                        <a:pt x="0" y="19"/>
                      </a:cubicBezTo>
                      <a:cubicBezTo>
                        <a:pt x="0" y="8"/>
                        <a:pt x="10" y="0"/>
                        <a:pt x="23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8" name="Freeform 42"/>
                <p:cNvSpPr>
                  <a:spLocks/>
                </p:cNvSpPr>
                <p:nvPr/>
              </p:nvSpPr>
              <p:spPr bwMode="auto">
                <a:xfrm>
                  <a:off x="10536238" y="2833688"/>
                  <a:ext cx="484188" cy="207962"/>
                </a:xfrm>
                <a:custGeom>
                  <a:avLst/>
                  <a:gdLst>
                    <a:gd name="T0" fmla="*/ 0 w 46"/>
                    <a:gd name="T1" fmla="*/ 0 h 20"/>
                    <a:gd name="T2" fmla="*/ 46 w 46"/>
                    <a:gd name="T3" fmla="*/ 0 h 20"/>
                    <a:gd name="T4" fmla="*/ 23 w 46"/>
                    <a:gd name="T5" fmla="*/ 20 h 20"/>
                    <a:gd name="T6" fmla="*/ 0 w 46"/>
                    <a:gd name="T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0">
                      <a:moveTo>
                        <a:pt x="0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11"/>
                        <a:pt x="36" y="20"/>
                        <a:pt x="23" y="20"/>
                      </a:cubicBezTo>
                      <a:cubicBezTo>
                        <a:pt x="10" y="20"/>
                        <a:pt x="0" y="11"/>
                        <a:pt x="0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9" name="Rectangle 44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Rectangle 45"/>
                <p:cNvSpPr>
                  <a:spLocks noChangeArrowheads="1"/>
                </p:cNvSpPr>
                <p:nvPr/>
              </p:nvSpPr>
              <p:spPr bwMode="auto">
                <a:xfrm>
                  <a:off x="10231438" y="2332038"/>
                  <a:ext cx="231775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1" name="Freeform 46"/>
                <p:cNvSpPr>
                  <a:spLocks/>
                </p:cNvSpPr>
                <p:nvPr/>
              </p:nvSpPr>
              <p:spPr bwMode="auto">
                <a:xfrm>
                  <a:off x="9947275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2" name="Freeform 47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366712"/>
                </a:xfrm>
                <a:custGeom>
                  <a:avLst/>
                  <a:gdLst>
                    <a:gd name="T0" fmla="*/ 0 w 49"/>
                    <a:gd name="T1" fmla="*/ 27 h 35"/>
                    <a:gd name="T2" fmla="*/ 26 w 49"/>
                    <a:gd name="T3" fmla="*/ 35 h 35"/>
                    <a:gd name="T4" fmla="*/ 49 w 49"/>
                    <a:gd name="T5" fmla="*/ 27 h 35"/>
                    <a:gd name="T6" fmla="*/ 49 w 49"/>
                    <a:gd name="T7" fmla="*/ 0 h 35"/>
                    <a:gd name="T8" fmla="*/ 0 w 49"/>
                    <a:gd name="T9" fmla="*/ 0 h 35"/>
                    <a:gd name="T10" fmla="*/ 0 w 49"/>
                    <a:gd name="T11" fmla="*/ 2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35">
                      <a:moveTo>
                        <a:pt x="0" y="27"/>
                      </a:moveTo>
                      <a:cubicBezTo>
                        <a:pt x="0" y="33"/>
                        <a:pt x="26" y="35"/>
                        <a:pt x="26" y="35"/>
                      </a:cubicBezTo>
                      <a:cubicBezTo>
                        <a:pt x="26" y="35"/>
                        <a:pt x="49" y="32"/>
                        <a:pt x="49" y="27"/>
                      </a:cubicBezTo>
                      <a:cubicBezTo>
                        <a:pt x="49" y="22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22"/>
                        <a:pt x="0" y="27"/>
                      </a:cubicBezTo>
                      <a:close/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3" name="Freeform 48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188912"/>
                </a:xfrm>
                <a:custGeom>
                  <a:avLst/>
                  <a:gdLst>
                    <a:gd name="T0" fmla="*/ 0 w 49"/>
                    <a:gd name="T1" fmla="*/ 14 h 18"/>
                    <a:gd name="T2" fmla="*/ 26 w 49"/>
                    <a:gd name="T3" fmla="*/ 18 h 18"/>
                    <a:gd name="T4" fmla="*/ 49 w 49"/>
                    <a:gd name="T5" fmla="*/ 14 h 18"/>
                    <a:gd name="T6" fmla="*/ 49 w 49"/>
                    <a:gd name="T7" fmla="*/ 0 h 18"/>
                    <a:gd name="T8" fmla="*/ 0 w 49"/>
                    <a:gd name="T9" fmla="*/ 0 h 18"/>
                    <a:gd name="T10" fmla="*/ 0 w 49"/>
                    <a:gd name="T11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18">
                      <a:moveTo>
                        <a:pt x="0" y="14"/>
                      </a:moveTo>
                      <a:cubicBezTo>
                        <a:pt x="0" y="16"/>
                        <a:pt x="26" y="18"/>
                        <a:pt x="26" y="18"/>
                      </a:cubicBezTo>
                      <a:cubicBezTo>
                        <a:pt x="26" y="18"/>
                        <a:pt x="49" y="16"/>
                        <a:pt x="49" y="14"/>
                      </a:cubicBezTo>
                      <a:cubicBezTo>
                        <a:pt x="49" y="11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1"/>
                        <a:pt x="0" y="14"/>
                      </a:cubicBezTo>
                      <a:close/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4" name="Freeform 49"/>
                <p:cNvSpPr>
                  <a:spLocks/>
                </p:cNvSpPr>
                <p:nvPr/>
              </p:nvSpPr>
              <p:spPr bwMode="auto">
                <a:xfrm>
                  <a:off x="9315450" y="554038"/>
                  <a:ext cx="831850" cy="1139825"/>
                </a:xfrm>
                <a:custGeom>
                  <a:avLst/>
                  <a:gdLst>
                    <a:gd name="T0" fmla="*/ 77 w 79"/>
                    <a:gd name="T1" fmla="*/ 27 h 109"/>
                    <a:gd name="T2" fmla="*/ 62 w 79"/>
                    <a:gd name="T3" fmla="*/ 0 h 109"/>
                    <a:gd name="T4" fmla="*/ 20 w 79"/>
                    <a:gd name="T5" fmla="*/ 0 h 109"/>
                    <a:gd name="T6" fmla="*/ 7 w 79"/>
                    <a:gd name="T7" fmla="*/ 25 h 109"/>
                    <a:gd name="T8" fmla="*/ 7 w 79"/>
                    <a:gd name="T9" fmla="*/ 39 h 109"/>
                    <a:gd name="T10" fmla="*/ 0 w 79"/>
                    <a:gd name="T11" fmla="*/ 41 h 109"/>
                    <a:gd name="T12" fmla="*/ 0 w 79"/>
                    <a:gd name="T13" fmla="*/ 43 h 109"/>
                    <a:gd name="T14" fmla="*/ 0 w 79"/>
                    <a:gd name="T15" fmla="*/ 55 h 109"/>
                    <a:gd name="T16" fmla="*/ 1 w 79"/>
                    <a:gd name="T17" fmla="*/ 62 h 109"/>
                    <a:gd name="T18" fmla="*/ 1 w 79"/>
                    <a:gd name="T19" fmla="*/ 90 h 109"/>
                    <a:gd name="T20" fmla="*/ 45 w 79"/>
                    <a:gd name="T21" fmla="*/ 109 h 109"/>
                    <a:gd name="T22" fmla="*/ 79 w 79"/>
                    <a:gd name="T23" fmla="*/ 90 h 109"/>
                    <a:gd name="T24" fmla="*/ 79 w 79"/>
                    <a:gd name="T25" fmla="*/ 74 h 109"/>
                    <a:gd name="T26" fmla="*/ 77 w 79"/>
                    <a:gd name="T27" fmla="*/ 27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9" h="109">
                      <a:moveTo>
                        <a:pt x="77" y="27"/>
                      </a:moveTo>
                      <a:cubicBezTo>
                        <a:pt x="77" y="24"/>
                        <a:pt x="71" y="0"/>
                        <a:pt x="62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2" y="0"/>
                        <a:pt x="7" y="17"/>
                        <a:pt x="7" y="25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3"/>
                        <a:pt x="0" y="43"/>
                      </a:cubicBezTo>
                      <a:cubicBezTo>
                        <a:pt x="0" y="47"/>
                        <a:pt x="0" y="51"/>
                        <a:pt x="0" y="55"/>
                      </a:cubicBezTo>
                      <a:cubicBezTo>
                        <a:pt x="0" y="57"/>
                        <a:pt x="0" y="60"/>
                        <a:pt x="1" y="62"/>
                      </a:cubicBezTo>
                      <a:cubicBezTo>
                        <a:pt x="1" y="61"/>
                        <a:pt x="1" y="90"/>
                        <a:pt x="1" y="90"/>
                      </a:cubicBezTo>
                      <a:cubicBezTo>
                        <a:pt x="6" y="109"/>
                        <a:pt x="32" y="109"/>
                        <a:pt x="45" y="109"/>
                      </a:cubicBezTo>
                      <a:cubicBezTo>
                        <a:pt x="58" y="109"/>
                        <a:pt x="76" y="103"/>
                        <a:pt x="79" y="90"/>
                      </a:cubicBezTo>
                      <a:cubicBezTo>
                        <a:pt x="79" y="74"/>
                        <a:pt x="79" y="74"/>
                        <a:pt x="79" y="74"/>
                      </a:cubicBezTo>
                      <a:cubicBezTo>
                        <a:pt x="79" y="74"/>
                        <a:pt x="79" y="34"/>
                        <a:pt x="77" y="27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5" name="Freeform 50"/>
                <p:cNvSpPr>
                  <a:spLocks/>
                </p:cNvSpPr>
                <p:nvPr/>
              </p:nvSpPr>
              <p:spPr bwMode="auto">
                <a:xfrm>
                  <a:off x="9663113" y="1411288"/>
                  <a:ext cx="157163" cy="41275"/>
                </a:xfrm>
                <a:custGeom>
                  <a:avLst/>
                  <a:gdLst>
                    <a:gd name="T0" fmla="*/ 15 w 15"/>
                    <a:gd name="T1" fmla="*/ 0 h 4"/>
                    <a:gd name="T2" fmla="*/ 8 w 15"/>
                    <a:gd name="T3" fmla="*/ 4 h 4"/>
                    <a:gd name="T4" fmla="*/ 0 w 15"/>
                    <a:gd name="T5" fmla="*/ 0 h 4"/>
                    <a:gd name="T6" fmla="*/ 15 w 15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4">
                      <a:moveTo>
                        <a:pt x="15" y="0"/>
                      </a:moveTo>
                      <a:cubicBezTo>
                        <a:pt x="15" y="2"/>
                        <a:pt x="12" y="4"/>
                        <a:pt x="8" y="4"/>
                      </a:cubicBezTo>
                      <a:cubicBezTo>
                        <a:pt x="3" y="4"/>
                        <a:pt x="0" y="2"/>
                        <a:pt x="0" y="0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6" name="Freeform 51"/>
                <p:cNvSpPr>
                  <a:spLocks/>
                </p:cNvSpPr>
                <p:nvPr/>
              </p:nvSpPr>
              <p:spPr bwMode="auto">
                <a:xfrm>
                  <a:off x="9324975" y="1192213"/>
                  <a:ext cx="74613" cy="125412"/>
                </a:xfrm>
                <a:custGeom>
                  <a:avLst/>
                  <a:gdLst>
                    <a:gd name="T0" fmla="*/ 7 w 7"/>
                    <a:gd name="T1" fmla="*/ 0 h 12"/>
                    <a:gd name="T2" fmla="*/ 4 w 7"/>
                    <a:gd name="T3" fmla="*/ 4 h 12"/>
                    <a:gd name="T4" fmla="*/ 0 w 7"/>
                    <a:gd name="T5" fmla="*/ 8 h 12"/>
                    <a:gd name="T6" fmla="*/ 0 w 7"/>
                    <a:gd name="T7" fmla="*/ 12 h 12"/>
                    <a:gd name="T8" fmla="*/ 0 w 7"/>
                    <a:gd name="T9" fmla="*/ 12 h 12"/>
                    <a:gd name="T10" fmla="*/ 3 w 7"/>
                    <a:gd name="T11" fmla="*/ 11 h 12"/>
                    <a:gd name="T12" fmla="*/ 3 w 7"/>
                    <a:gd name="T13" fmla="*/ 11 h 12"/>
                    <a:gd name="T14" fmla="*/ 4 w 7"/>
                    <a:gd name="T15" fmla="*/ 10 h 12"/>
                    <a:gd name="T16" fmla="*/ 7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" y="6"/>
                        <a:pt x="2" y="7"/>
                        <a:pt x="0" y="8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2"/>
                        <a:pt x="2" y="12"/>
                        <a:pt x="3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4" y="11"/>
                        <a:pt x="4" y="10"/>
                        <a:pt x="4" y="10"/>
                      </a:cubicBezTo>
                      <a:cubicBezTo>
                        <a:pt x="7" y="5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7" name="Freeform 52"/>
                <p:cNvSpPr>
                  <a:spLocks/>
                </p:cNvSpPr>
                <p:nvPr/>
              </p:nvSpPr>
              <p:spPr bwMode="auto">
                <a:xfrm>
                  <a:off x="9263063" y="449263"/>
                  <a:ext cx="936625" cy="679450"/>
                </a:xfrm>
                <a:custGeom>
                  <a:avLst/>
                  <a:gdLst>
                    <a:gd name="T0" fmla="*/ 88 w 89"/>
                    <a:gd name="T1" fmla="*/ 29 h 65"/>
                    <a:gd name="T2" fmla="*/ 46 w 89"/>
                    <a:gd name="T3" fmla="*/ 0 h 65"/>
                    <a:gd name="T4" fmla="*/ 46 w 89"/>
                    <a:gd name="T5" fmla="*/ 0 h 65"/>
                    <a:gd name="T6" fmla="*/ 46 w 89"/>
                    <a:gd name="T7" fmla="*/ 0 h 65"/>
                    <a:gd name="T8" fmla="*/ 45 w 89"/>
                    <a:gd name="T9" fmla="*/ 0 h 65"/>
                    <a:gd name="T10" fmla="*/ 44 w 89"/>
                    <a:gd name="T11" fmla="*/ 0 h 65"/>
                    <a:gd name="T12" fmla="*/ 43 w 89"/>
                    <a:gd name="T13" fmla="*/ 0 h 65"/>
                    <a:gd name="T14" fmla="*/ 43 w 89"/>
                    <a:gd name="T15" fmla="*/ 0 h 65"/>
                    <a:gd name="T16" fmla="*/ 2 w 89"/>
                    <a:gd name="T17" fmla="*/ 29 h 65"/>
                    <a:gd name="T18" fmla="*/ 2 w 89"/>
                    <a:gd name="T19" fmla="*/ 52 h 65"/>
                    <a:gd name="T20" fmla="*/ 5 w 89"/>
                    <a:gd name="T21" fmla="*/ 54 h 65"/>
                    <a:gd name="T22" fmla="*/ 5 w 89"/>
                    <a:gd name="T23" fmla="*/ 54 h 65"/>
                    <a:gd name="T24" fmla="*/ 11 w 89"/>
                    <a:gd name="T25" fmla="*/ 65 h 65"/>
                    <a:gd name="T26" fmla="*/ 12 w 89"/>
                    <a:gd name="T27" fmla="*/ 34 h 65"/>
                    <a:gd name="T28" fmla="*/ 45 w 89"/>
                    <a:gd name="T29" fmla="*/ 16 h 65"/>
                    <a:gd name="T30" fmla="*/ 78 w 89"/>
                    <a:gd name="T31" fmla="*/ 34 h 65"/>
                    <a:gd name="T32" fmla="*/ 79 w 89"/>
                    <a:gd name="T33" fmla="*/ 65 h 65"/>
                    <a:gd name="T34" fmla="*/ 84 w 89"/>
                    <a:gd name="T35" fmla="*/ 54 h 65"/>
                    <a:gd name="T36" fmla="*/ 84 w 89"/>
                    <a:gd name="T37" fmla="*/ 54 h 65"/>
                    <a:gd name="T38" fmla="*/ 88 w 89"/>
                    <a:gd name="T39" fmla="*/ 52 h 65"/>
                    <a:gd name="T40" fmla="*/ 88 w 89"/>
                    <a:gd name="T41" fmla="*/ 2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65">
                      <a:moveTo>
                        <a:pt x="88" y="29"/>
                      </a:moveTo>
                      <a:cubicBezTo>
                        <a:pt x="86" y="11"/>
                        <a:pt x="71" y="1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1"/>
                        <a:pt x="4" y="11"/>
                        <a:pt x="2" y="29"/>
                      </a:cubicBezTo>
                      <a:cubicBezTo>
                        <a:pt x="1" y="33"/>
                        <a:pt x="0" y="52"/>
                        <a:pt x="2" y="52"/>
                      </a:cubicBezTo>
                      <a:cubicBezTo>
                        <a:pt x="3" y="53"/>
                        <a:pt x="5" y="54"/>
                        <a:pt x="5" y="54"/>
                      </a:cubicBezTo>
                      <a:cubicBezTo>
                        <a:pt x="5" y="54"/>
                        <a:pt x="5" y="54"/>
                        <a:pt x="5" y="54"/>
                      </a:cubicBezTo>
                      <a:cubicBezTo>
                        <a:pt x="9" y="56"/>
                        <a:pt x="11" y="60"/>
                        <a:pt x="11" y="65"/>
                      </a:cubicBezTo>
                      <a:cubicBezTo>
                        <a:pt x="11" y="65"/>
                        <a:pt x="12" y="51"/>
                        <a:pt x="12" y="34"/>
                      </a:cubicBezTo>
                      <a:cubicBezTo>
                        <a:pt x="12" y="24"/>
                        <a:pt x="25" y="16"/>
                        <a:pt x="45" y="16"/>
                      </a:cubicBezTo>
                      <a:cubicBezTo>
                        <a:pt x="65" y="16"/>
                        <a:pt x="78" y="24"/>
                        <a:pt x="78" y="34"/>
                      </a:cubicBezTo>
                      <a:cubicBezTo>
                        <a:pt x="78" y="51"/>
                        <a:pt x="79" y="65"/>
                        <a:pt x="79" y="65"/>
                      </a:cubicBezTo>
                      <a:cubicBezTo>
                        <a:pt x="79" y="60"/>
                        <a:pt x="81" y="56"/>
                        <a:pt x="84" y="54"/>
                      </a:cubicBezTo>
                      <a:cubicBezTo>
                        <a:pt x="84" y="54"/>
                        <a:pt x="84" y="54"/>
                        <a:pt x="84" y="54"/>
                      </a:cubicBezTo>
                      <a:cubicBezTo>
                        <a:pt x="84" y="54"/>
                        <a:pt x="87" y="53"/>
                        <a:pt x="88" y="52"/>
                      </a:cubicBezTo>
                      <a:cubicBezTo>
                        <a:pt x="89" y="52"/>
                        <a:pt x="89" y="33"/>
                        <a:pt x="88" y="29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Freeform 53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74613" cy="125412"/>
                </a:xfrm>
                <a:custGeom>
                  <a:avLst/>
                  <a:gdLst>
                    <a:gd name="T0" fmla="*/ 0 w 7"/>
                    <a:gd name="T1" fmla="*/ 0 h 12"/>
                    <a:gd name="T2" fmla="*/ 2 w 7"/>
                    <a:gd name="T3" fmla="*/ 4 h 12"/>
                    <a:gd name="T4" fmla="*/ 7 w 7"/>
                    <a:gd name="T5" fmla="*/ 8 h 12"/>
                    <a:gd name="T6" fmla="*/ 7 w 7"/>
                    <a:gd name="T7" fmla="*/ 12 h 12"/>
                    <a:gd name="T8" fmla="*/ 6 w 7"/>
                    <a:gd name="T9" fmla="*/ 12 h 12"/>
                    <a:gd name="T10" fmla="*/ 4 w 7"/>
                    <a:gd name="T11" fmla="*/ 11 h 12"/>
                    <a:gd name="T12" fmla="*/ 4 w 7"/>
                    <a:gd name="T13" fmla="*/ 11 h 12"/>
                    <a:gd name="T14" fmla="*/ 2 w 7"/>
                    <a:gd name="T15" fmla="*/ 10 h 12"/>
                    <a:gd name="T16" fmla="*/ 0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0" y="0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4" y="6"/>
                        <a:pt x="5" y="7"/>
                        <a:pt x="7" y="8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5" y="12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3" y="11"/>
                        <a:pt x="3" y="10"/>
                        <a:pt x="2" y="10"/>
                      </a:cubicBezTo>
                      <a:cubicBezTo>
                        <a:pt x="0" y="5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9" name="Freeform 54"/>
                <p:cNvSpPr>
                  <a:spLocks/>
                </p:cNvSpPr>
                <p:nvPr/>
              </p:nvSpPr>
              <p:spPr bwMode="auto">
                <a:xfrm>
                  <a:off x="9220200" y="962025"/>
                  <a:ext cx="188913" cy="323850"/>
                </a:xfrm>
                <a:custGeom>
                  <a:avLst/>
                  <a:gdLst>
                    <a:gd name="T0" fmla="*/ 16 w 18"/>
                    <a:gd name="T1" fmla="*/ 14 h 31"/>
                    <a:gd name="T2" fmla="*/ 12 w 18"/>
                    <a:gd name="T3" fmla="*/ 30 h 31"/>
                    <a:gd name="T4" fmla="*/ 2 w 18"/>
                    <a:gd name="T5" fmla="*/ 17 h 31"/>
                    <a:gd name="T6" fmla="*/ 5 w 18"/>
                    <a:gd name="T7" fmla="*/ 1 h 31"/>
                    <a:gd name="T8" fmla="*/ 16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16" y="14"/>
                      </a:moveTo>
                      <a:cubicBezTo>
                        <a:pt x="18" y="22"/>
                        <a:pt x="16" y="29"/>
                        <a:pt x="12" y="30"/>
                      </a:cubicBezTo>
                      <a:cubicBezTo>
                        <a:pt x="8" y="31"/>
                        <a:pt x="4" y="25"/>
                        <a:pt x="2" y="17"/>
                      </a:cubicBezTo>
                      <a:cubicBezTo>
                        <a:pt x="0" y="10"/>
                        <a:pt x="1" y="2"/>
                        <a:pt x="5" y="1"/>
                      </a:cubicBezTo>
                      <a:cubicBezTo>
                        <a:pt x="9" y="0"/>
                        <a:pt x="14" y="6"/>
                        <a:pt x="16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0" name="Freeform 55"/>
                <p:cNvSpPr>
                  <a:spLocks/>
                </p:cNvSpPr>
                <p:nvPr/>
              </p:nvSpPr>
              <p:spPr bwMode="auto">
                <a:xfrm>
                  <a:off x="10063163" y="962025"/>
                  <a:ext cx="188913" cy="323850"/>
                </a:xfrm>
                <a:custGeom>
                  <a:avLst/>
                  <a:gdLst>
                    <a:gd name="T0" fmla="*/ 2 w 18"/>
                    <a:gd name="T1" fmla="*/ 14 h 31"/>
                    <a:gd name="T2" fmla="*/ 5 w 18"/>
                    <a:gd name="T3" fmla="*/ 30 h 31"/>
                    <a:gd name="T4" fmla="*/ 16 w 18"/>
                    <a:gd name="T5" fmla="*/ 17 h 31"/>
                    <a:gd name="T6" fmla="*/ 12 w 18"/>
                    <a:gd name="T7" fmla="*/ 1 h 31"/>
                    <a:gd name="T8" fmla="*/ 2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2" y="14"/>
                      </a:moveTo>
                      <a:cubicBezTo>
                        <a:pt x="0" y="22"/>
                        <a:pt x="1" y="29"/>
                        <a:pt x="5" y="30"/>
                      </a:cubicBezTo>
                      <a:cubicBezTo>
                        <a:pt x="9" y="31"/>
                        <a:pt x="14" y="25"/>
                        <a:pt x="16" y="17"/>
                      </a:cubicBezTo>
                      <a:cubicBezTo>
                        <a:pt x="18" y="10"/>
                        <a:pt x="16" y="2"/>
                        <a:pt x="12" y="1"/>
                      </a:cubicBezTo>
                      <a:cubicBezTo>
                        <a:pt x="9" y="0"/>
                        <a:pt x="4" y="6"/>
                        <a:pt x="2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1" name="Rectangle 56"/>
                <p:cNvSpPr>
                  <a:spLocks noChangeArrowheads="1"/>
                </p:cNvSpPr>
                <p:nvPr/>
              </p:nvSpPr>
              <p:spPr bwMode="auto">
                <a:xfrm>
                  <a:off x="9388475" y="919163"/>
                  <a:ext cx="1588" cy="42862"/>
                </a:xfrm>
                <a:prstGeom prst="rect">
                  <a:avLst/>
                </a:pr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" name="Freeform 57"/>
                <p:cNvSpPr>
                  <a:spLocks/>
                </p:cNvSpPr>
                <p:nvPr/>
              </p:nvSpPr>
              <p:spPr bwMode="auto">
                <a:xfrm>
                  <a:off x="9378950" y="857250"/>
                  <a:ext cx="704850" cy="428625"/>
                </a:xfrm>
                <a:custGeom>
                  <a:avLst/>
                  <a:gdLst>
                    <a:gd name="T0" fmla="*/ 34 w 67"/>
                    <a:gd name="T1" fmla="*/ 0 h 41"/>
                    <a:gd name="T2" fmla="*/ 34 w 67"/>
                    <a:gd name="T3" fmla="*/ 0 h 41"/>
                    <a:gd name="T4" fmla="*/ 1 w 67"/>
                    <a:gd name="T5" fmla="*/ 5 h 41"/>
                    <a:gd name="T6" fmla="*/ 1 w 67"/>
                    <a:gd name="T7" fmla="*/ 6 h 41"/>
                    <a:gd name="T8" fmla="*/ 1 w 67"/>
                    <a:gd name="T9" fmla="*/ 10 h 41"/>
                    <a:gd name="T10" fmla="*/ 1 w 67"/>
                    <a:gd name="T11" fmla="*/ 10 h 41"/>
                    <a:gd name="T12" fmla="*/ 0 w 67"/>
                    <a:gd name="T13" fmla="*/ 22 h 41"/>
                    <a:gd name="T14" fmla="*/ 1 w 67"/>
                    <a:gd name="T15" fmla="*/ 24 h 41"/>
                    <a:gd name="T16" fmla="*/ 2 w 67"/>
                    <a:gd name="T17" fmla="*/ 33 h 41"/>
                    <a:gd name="T18" fmla="*/ 2 w 67"/>
                    <a:gd name="T19" fmla="*/ 32 h 41"/>
                    <a:gd name="T20" fmla="*/ 1 w 67"/>
                    <a:gd name="T21" fmla="*/ 36 h 41"/>
                    <a:gd name="T22" fmla="*/ 5 w 67"/>
                    <a:gd name="T23" fmla="*/ 38 h 41"/>
                    <a:gd name="T24" fmla="*/ 24 w 67"/>
                    <a:gd name="T25" fmla="*/ 41 h 41"/>
                    <a:gd name="T26" fmla="*/ 26 w 67"/>
                    <a:gd name="T27" fmla="*/ 41 h 41"/>
                    <a:gd name="T28" fmla="*/ 30 w 67"/>
                    <a:gd name="T29" fmla="*/ 36 h 41"/>
                    <a:gd name="T30" fmla="*/ 32 w 67"/>
                    <a:gd name="T31" fmla="*/ 30 h 41"/>
                    <a:gd name="T32" fmla="*/ 32 w 67"/>
                    <a:gd name="T33" fmla="*/ 30 h 41"/>
                    <a:gd name="T34" fmla="*/ 32 w 67"/>
                    <a:gd name="T35" fmla="*/ 30 h 41"/>
                    <a:gd name="T36" fmla="*/ 34 w 67"/>
                    <a:gd name="T37" fmla="*/ 30 h 41"/>
                    <a:gd name="T38" fmla="*/ 35 w 67"/>
                    <a:gd name="T39" fmla="*/ 30 h 41"/>
                    <a:gd name="T40" fmla="*/ 35 w 67"/>
                    <a:gd name="T41" fmla="*/ 30 h 41"/>
                    <a:gd name="T42" fmla="*/ 35 w 67"/>
                    <a:gd name="T43" fmla="*/ 30 h 41"/>
                    <a:gd name="T44" fmla="*/ 37 w 67"/>
                    <a:gd name="T45" fmla="*/ 36 h 41"/>
                    <a:gd name="T46" fmla="*/ 41 w 67"/>
                    <a:gd name="T47" fmla="*/ 41 h 41"/>
                    <a:gd name="T48" fmla="*/ 43 w 67"/>
                    <a:gd name="T49" fmla="*/ 41 h 41"/>
                    <a:gd name="T50" fmla="*/ 62 w 67"/>
                    <a:gd name="T51" fmla="*/ 38 h 41"/>
                    <a:gd name="T52" fmla="*/ 66 w 67"/>
                    <a:gd name="T53" fmla="*/ 36 h 41"/>
                    <a:gd name="T54" fmla="*/ 66 w 67"/>
                    <a:gd name="T55" fmla="*/ 32 h 41"/>
                    <a:gd name="T56" fmla="*/ 66 w 67"/>
                    <a:gd name="T57" fmla="*/ 33 h 41"/>
                    <a:gd name="T58" fmla="*/ 67 w 67"/>
                    <a:gd name="T59" fmla="*/ 24 h 41"/>
                    <a:gd name="T60" fmla="*/ 67 w 67"/>
                    <a:gd name="T61" fmla="*/ 22 h 41"/>
                    <a:gd name="T62" fmla="*/ 67 w 67"/>
                    <a:gd name="T63" fmla="*/ 5 h 41"/>
                    <a:gd name="T64" fmla="*/ 34 w 67"/>
                    <a:gd name="T65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" h="41">
                      <a:moveTo>
                        <a:pt x="3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9" y="0"/>
                        <a:pt x="11" y="0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5"/>
                        <a:pt x="0" y="19"/>
                        <a:pt x="0" y="22"/>
                      </a:cubicBezTo>
                      <a:cubicBezTo>
                        <a:pt x="0" y="23"/>
                        <a:pt x="1" y="23"/>
                        <a:pt x="1" y="24"/>
                      </a:cubicBezTo>
                      <a:cubicBezTo>
                        <a:pt x="2" y="27"/>
                        <a:pt x="2" y="30"/>
                        <a:pt x="2" y="33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2" y="32"/>
                        <a:pt x="2" y="34"/>
                        <a:pt x="1" y="36"/>
                      </a:cubicBezTo>
                      <a:cubicBezTo>
                        <a:pt x="2" y="37"/>
                        <a:pt x="3" y="38"/>
                        <a:pt x="5" y="38"/>
                      </a:cubicBezTo>
                      <a:cubicBezTo>
                        <a:pt x="13" y="40"/>
                        <a:pt x="21" y="41"/>
                        <a:pt x="24" y="41"/>
                      </a:cubicBezTo>
                      <a:cubicBezTo>
                        <a:pt x="25" y="41"/>
                        <a:pt x="26" y="41"/>
                        <a:pt x="26" y="41"/>
                      </a:cubicBezTo>
                      <a:cubicBezTo>
                        <a:pt x="29" y="40"/>
                        <a:pt x="30" y="38"/>
                        <a:pt x="30" y="36"/>
                      </a:cubicBezTo>
                      <a:cubicBezTo>
                        <a:pt x="30" y="34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3" y="30"/>
                        <a:pt x="34" y="30"/>
                      </a:cubicBezTo>
                      <a:cubicBezTo>
                        <a:pt x="34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7" y="34"/>
                        <a:pt x="37" y="36"/>
                      </a:cubicBezTo>
                      <a:cubicBezTo>
                        <a:pt x="37" y="38"/>
                        <a:pt x="38" y="40"/>
                        <a:pt x="41" y="41"/>
                      </a:cubicBezTo>
                      <a:cubicBezTo>
                        <a:pt x="41" y="41"/>
                        <a:pt x="42" y="41"/>
                        <a:pt x="43" y="41"/>
                      </a:cubicBezTo>
                      <a:cubicBezTo>
                        <a:pt x="46" y="41"/>
                        <a:pt x="54" y="40"/>
                        <a:pt x="62" y="38"/>
                      </a:cubicBezTo>
                      <a:cubicBezTo>
                        <a:pt x="64" y="38"/>
                        <a:pt x="65" y="37"/>
                        <a:pt x="66" y="36"/>
                      </a:cubicBezTo>
                      <a:cubicBezTo>
                        <a:pt x="66" y="34"/>
                        <a:pt x="66" y="32"/>
                        <a:pt x="66" y="32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6" y="30"/>
                        <a:pt x="66" y="27"/>
                        <a:pt x="67" y="24"/>
                      </a:cubicBezTo>
                      <a:cubicBezTo>
                        <a:pt x="67" y="23"/>
                        <a:pt x="67" y="23"/>
                        <a:pt x="67" y="22"/>
                      </a:cubicBezTo>
                      <a:cubicBezTo>
                        <a:pt x="67" y="18"/>
                        <a:pt x="67" y="12"/>
                        <a:pt x="67" y="5"/>
                      </a:cubicBezTo>
                      <a:cubicBezTo>
                        <a:pt x="57" y="0"/>
                        <a:pt x="38" y="0"/>
                        <a:pt x="34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3" name="Freeform 58"/>
                <p:cNvSpPr>
                  <a:spLocks/>
                </p:cNvSpPr>
                <p:nvPr/>
              </p:nvSpPr>
              <p:spPr bwMode="auto">
                <a:xfrm>
                  <a:off x="9388475" y="1192213"/>
                  <a:ext cx="11113" cy="41275"/>
                </a:xfrm>
                <a:custGeom>
                  <a:avLst/>
                  <a:gdLst>
                    <a:gd name="T0" fmla="*/ 1 w 1"/>
                    <a:gd name="T1" fmla="*/ 0 h 4"/>
                    <a:gd name="T2" fmla="*/ 1 w 1"/>
                    <a:gd name="T3" fmla="*/ 1 h 4"/>
                    <a:gd name="T4" fmla="*/ 0 w 1"/>
                    <a:gd name="T5" fmla="*/ 4 h 4"/>
                    <a:gd name="T6" fmla="*/ 0 w 1"/>
                    <a:gd name="T7" fmla="*/ 4 h 4"/>
                    <a:gd name="T8" fmla="*/ 1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2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4" name="Freeform 59"/>
                <p:cNvSpPr>
                  <a:spLocks noEditPoints="1"/>
                </p:cNvSpPr>
                <p:nvPr/>
              </p:nvSpPr>
              <p:spPr bwMode="auto">
                <a:xfrm>
                  <a:off x="9324975" y="909638"/>
                  <a:ext cx="811213" cy="177800"/>
                </a:xfrm>
                <a:custGeom>
                  <a:avLst/>
                  <a:gdLst>
                    <a:gd name="T0" fmla="*/ 72 w 77"/>
                    <a:gd name="T1" fmla="*/ 0 h 17"/>
                    <a:gd name="T2" fmla="*/ 72 w 77"/>
                    <a:gd name="T3" fmla="*/ 17 h 17"/>
                    <a:gd name="T4" fmla="*/ 77 w 77"/>
                    <a:gd name="T5" fmla="*/ 9 h 17"/>
                    <a:gd name="T6" fmla="*/ 77 w 77"/>
                    <a:gd name="T7" fmla="*/ 3 h 17"/>
                    <a:gd name="T8" fmla="*/ 72 w 77"/>
                    <a:gd name="T9" fmla="*/ 0 h 17"/>
                    <a:gd name="T10" fmla="*/ 6 w 77"/>
                    <a:gd name="T11" fmla="*/ 0 h 17"/>
                    <a:gd name="T12" fmla="*/ 0 w 77"/>
                    <a:gd name="T13" fmla="*/ 3 h 17"/>
                    <a:gd name="T14" fmla="*/ 0 w 77"/>
                    <a:gd name="T15" fmla="*/ 8 h 17"/>
                    <a:gd name="T16" fmla="*/ 5 w 77"/>
                    <a:gd name="T17" fmla="*/ 17 h 17"/>
                    <a:gd name="T18" fmla="*/ 6 w 77"/>
                    <a:gd name="T19" fmla="*/ 5 h 17"/>
                    <a:gd name="T20" fmla="*/ 6 w 77"/>
                    <a:gd name="T21" fmla="*/ 1 h 17"/>
                    <a:gd name="T22" fmla="*/ 6 w 77"/>
                    <a:gd name="T2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" h="17">
                      <a:moveTo>
                        <a:pt x="72" y="0"/>
                      </a:moveTo>
                      <a:cubicBezTo>
                        <a:pt x="72" y="7"/>
                        <a:pt x="72" y="13"/>
                        <a:pt x="72" y="17"/>
                      </a:cubicBezTo>
                      <a:cubicBezTo>
                        <a:pt x="73" y="14"/>
                        <a:pt x="75" y="11"/>
                        <a:pt x="77" y="9"/>
                      </a:cubicBezTo>
                      <a:cubicBezTo>
                        <a:pt x="77" y="5"/>
                        <a:pt x="77" y="3"/>
                        <a:pt x="77" y="3"/>
                      </a:cubicBezTo>
                      <a:cubicBezTo>
                        <a:pt x="76" y="2"/>
                        <a:pt x="74" y="1"/>
                        <a:pt x="72" y="0"/>
                      </a:cubicBezTo>
                      <a:moveTo>
                        <a:pt x="6" y="0"/>
                      </a:moveTo>
                      <a:cubicBezTo>
                        <a:pt x="3" y="0"/>
                        <a:pt x="2" y="1"/>
                        <a:pt x="0" y="3"/>
                      </a:cubicBezTo>
                      <a:cubicBezTo>
                        <a:pt x="0" y="3"/>
                        <a:pt x="0" y="5"/>
                        <a:pt x="0" y="8"/>
                      </a:cubicBezTo>
                      <a:cubicBezTo>
                        <a:pt x="2" y="10"/>
                        <a:pt x="4" y="13"/>
                        <a:pt x="5" y="17"/>
                      </a:cubicBezTo>
                      <a:cubicBezTo>
                        <a:pt x="5" y="14"/>
                        <a:pt x="5" y="10"/>
                        <a:pt x="6" y="5"/>
                      </a:cubicBezTo>
                      <a:cubicBezTo>
                        <a:pt x="6" y="4"/>
                        <a:pt x="6" y="2"/>
                        <a:pt x="6" y="1"/>
                      </a:cubicBezTo>
                      <a:cubicBezTo>
                        <a:pt x="6" y="0"/>
                        <a:pt x="6" y="0"/>
                        <a:pt x="6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5" name="Freeform 60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11113" cy="41275"/>
                </a:xfrm>
                <a:custGeom>
                  <a:avLst/>
                  <a:gdLst>
                    <a:gd name="T0" fmla="*/ 0 w 1"/>
                    <a:gd name="T1" fmla="*/ 0 h 4"/>
                    <a:gd name="T2" fmla="*/ 0 w 1"/>
                    <a:gd name="T3" fmla="*/ 4 h 4"/>
                    <a:gd name="T4" fmla="*/ 1 w 1"/>
                    <a:gd name="T5" fmla="*/ 4 h 4"/>
                    <a:gd name="T6" fmla="*/ 0 w 1"/>
                    <a:gd name="T7" fmla="*/ 1 h 4"/>
                    <a:gd name="T8" fmla="*/ 0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0"/>
                        <a:pt x="0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Freeform 61"/>
                <p:cNvSpPr>
                  <a:spLocks/>
                </p:cNvSpPr>
                <p:nvPr/>
              </p:nvSpPr>
              <p:spPr bwMode="auto">
                <a:xfrm>
                  <a:off x="9324975" y="992188"/>
                  <a:ext cx="74613" cy="241300"/>
                </a:xfrm>
                <a:custGeom>
                  <a:avLst/>
                  <a:gdLst>
                    <a:gd name="T0" fmla="*/ 0 w 7"/>
                    <a:gd name="T1" fmla="*/ 0 h 23"/>
                    <a:gd name="T2" fmla="*/ 6 w 7"/>
                    <a:gd name="T3" fmla="*/ 23 h 23"/>
                    <a:gd name="T4" fmla="*/ 7 w 7"/>
                    <a:gd name="T5" fmla="*/ 20 h 23"/>
                    <a:gd name="T6" fmla="*/ 6 w 7"/>
                    <a:gd name="T7" fmla="*/ 11 h 23"/>
                    <a:gd name="T8" fmla="*/ 5 w 7"/>
                    <a:gd name="T9" fmla="*/ 9 h 23"/>
                    <a:gd name="T10" fmla="*/ 0 w 7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23">
                      <a:moveTo>
                        <a:pt x="0" y="0"/>
                      </a:moveTo>
                      <a:cubicBezTo>
                        <a:pt x="0" y="7"/>
                        <a:pt x="1" y="18"/>
                        <a:pt x="6" y="23"/>
                      </a:cubicBezTo>
                      <a:cubicBezTo>
                        <a:pt x="6" y="22"/>
                        <a:pt x="6" y="21"/>
                        <a:pt x="7" y="20"/>
                      </a:cubicBezTo>
                      <a:cubicBezTo>
                        <a:pt x="7" y="17"/>
                        <a:pt x="7" y="14"/>
                        <a:pt x="6" y="11"/>
                      </a:cubicBezTo>
                      <a:cubicBezTo>
                        <a:pt x="6" y="10"/>
                        <a:pt x="5" y="10"/>
                        <a:pt x="5" y="9"/>
                      </a:cubicBezTo>
                      <a:cubicBezTo>
                        <a:pt x="4" y="5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7" name="Freeform 62"/>
                <p:cNvSpPr>
                  <a:spLocks/>
                </p:cNvSpPr>
                <p:nvPr/>
              </p:nvSpPr>
              <p:spPr bwMode="auto">
                <a:xfrm>
                  <a:off x="10072688" y="1003300"/>
                  <a:ext cx="63500" cy="230187"/>
                </a:xfrm>
                <a:custGeom>
                  <a:avLst/>
                  <a:gdLst>
                    <a:gd name="T0" fmla="*/ 6 w 6"/>
                    <a:gd name="T1" fmla="*/ 0 h 22"/>
                    <a:gd name="T2" fmla="*/ 1 w 6"/>
                    <a:gd name="T3" fmla="*/ 8 h 22"/>
                    <a:gd name="T4" fmla="*/ 1 w 6"/>
                    <a:gd name="T5" fmla="*/ 10 h 22"/>
                    <a:gd name="T6" fmla="*/ 0 w 6"/>
                    <a:gd name="T7" fmla="*/ 19 h 22"/>
                    <a:gd name="T8" fmla="*/ 1 w 6"/>
                    <a:gd name="T9" fmla="*/ 22 h 22"/>
                    <a:gd name="T10" fmla="*/ 6 w 6"/>
                    <a:gd name="T1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22">
                      <a:moveTo>
                        <a:pt x="6" y="0"/>
                      </a:moveTo>
                      <a:cubicBezTo>
                        <a:pt x="4" y="2"/>
                        <a:pt x="2" y="5"/>
                        <a:pt x="1" y="8"/>
                      </a:cubicBezTo>
                      <a:cubicBezTo>
                        <a:pt x="1" y="9"/>
                        <a:pt x="1" y="9"/>
                        <a:pt x="1" y="10"/>
                      </a:cubicBezTo>
                      <a:cubicBezTo>
                        <a:pt x="0" y="13"/>
                        <a:pt x="0" y="16"/>
                        <a:pt x="0" y="19"/>
                      </a:cubicBezTo>
                      <a:cubicBezTo>
                        <a:pt x="0" y="20"/>
                        <a:pt x="0" y="21"/>
                        <a:pt x="1" y="22"/>
                      </a:cubicBezTo>
                      <a:cubicBezTo>
                        <a:pt x="5" y="17"/>
                        <a:pt x="6" y="6"/>
                        <a:pt x="6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8" name="Freeform 63"/>
                <p:cNvSpPr>
                  <a:spLocks/>
                </p:cNvSpPr>
                <p:nvPr/>
              </p:nvSpPr>
              <p:spPr bwMode="auto">
                <a:xfrm>
                  <a:off x="9304338" y="857250"/>
                  <a:ext cx="852488" cy="134937"/>
                </a:xfrm>
                <a:custGeom>
                  <a:avLst/>
                  <a:gdLst>
                    <a:gd name="T0" fmla="*/ 0 w 81"/>
                    <a:gd name="T1" fmla="*/ 13 h 13"/>
                    <a:gd name="T2" fmla="*/ 41 w 81"/>
                    <a:gd name="T3" fmla="*/ 5 h 13"/>
                    <a:gd name="T4" fmla="*/ 81 w 81"/>
                    <a:gd name="T5" fmla="*/ 13 h 13"/>
                    <a:gd name="T6" fmla="*/ 81 w 81"/>
                    <a:gd name="T7" fmla="*/ 8 h 13"/>
                    <a:gd name="T8" fmla="*/ 40 w 81"/>
                    <a:gd name="T9" fmla="*/ 0 h 13"/>
                    <a:gd name="T10" fmla="*/ 0 w 81"/>
                    <a:gd name="T11" fmla="*/ 8 h 13"/>
                    <a:gd name="T12" fmla="*/ 0 w 81"/>
                    <a:gd name="T1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13">
                      <a:moveTo>
                        <a:pt x="0" y="13"/>
                      </a:moveTo>
                      <a:cubicBezTo>
                        <a:pt x="8" y="5"/>
                        <a:pt x="35" y="5"/>
                        <a:pt x="41" y="5"/>
                      </a:cubicBezTo>
                      <a:cubicBezTo>
                        <a:pt x="47" y="5"/>
                        <a:pt x="73" y="5"/>
                        <a:pt x="81" y="13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72" y="1"/>
                        <a:pt x="46" y="0"/>
                        <a:pt x="40" y="0"/>
                      </a:cubicBezTo>
                      <a:cubicBezTo>
                        <a:pt x="34" y="0"/>
                        <a:pt x="8" y="1"/>
                        <a:pt x="0" y="8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909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527800" y="3994753"/>
                <a:ext cx="3240121" cy="2863247"/>
                <a:chOff x="7045326" y="4452083"/>
                <a:chExt cx="2722595" cy="2405917"/>
              </a:xfrm>
            </p:grpSpPr>
            <p:sp>
              <p:nvSpPr>
                <p:cNvPr id="51" name="Rectangle 21"/>
                <p:cNvSpPr>
                  <a:spLocks noChangeArrowheads="1"/>
                </p:cNvSpPr>
                <p:nvPr/>
              </p:nvSpPr>
              <p:spPr bwMode="auto">
                <a:xfrm>
                  <a:off x="7045326" y="5357845"/>
                  <a:ext cx="2124953" cy="148747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" name="Rectangle 22"/>
                <p:cNvSpPr>
                  <a:spLocks noChangeArrowheads="1"/>
                </p:cNvSpPr>
                <p:nvPr/>
              </p:nvSpPr>
              <p:spPr bwMode="auto">
                <a:xfrm>
                  <a:off x="8431858" y="5498622"/>
                  <a:ext cx="140777" cy="1359378"/>
                </a:xfrm>
                <a:prstGeom prst="rect">
                  <a:avLst/>
                </a:pr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3" name="Freeform 23"/>
                <p:cNvSpPr>
                  <a:spLocks/>
                </p:cNvSpPr>
                <p:nvPr/>
              </p:nvSpPr>
              <p:spPr bwMode="auto">
                <a:xfrm>
                  <a:off x="7045326" y="5498622"/>
                  <a:ext cx="2124953" cy="1359378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Rectangle 24"/>
                <p:cNvSpPr>
                  <a:spLocks noChangeArrowheads="1"/>
                </p:cNvSpPr>
                <p:nvPr/>
              </p:nvSpPr>
              <p:spPr bwMode="auto">
                <a:xfrm>
                  <a:off x="8822317" y="5357845"/>
                  <a:ext cx="945604" cy="148747"/>
                </a:xfrm>
                <a:prstGeom prst="rect">
                  <a:avLst/>
                </a:pr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5" name="Freeform 25"/>
                <p:cNvSpPr>
                  <a:spLocks/>
                </p:cNvSpPr>
                <p:nvPr/>
              </p:nvSpPr>
              <p:spPr bwMode="auto">
                <a:xfrm>
                  <a:off x="8822317" y="5498622"/>
                  <a:ext cx="945604" cy="1359378"/>
                </a:xfrm>
                <a:custGeom>
                  <a:avLst/>
                  <a:gdLst>
                    <a:gd name="T0" fmla="*/ 0 w 356"/>
                    <a:gd name="T1" fmla="*/ 477 h 477"/>
                    <a:gd name="T2" fmla="*/ 50 w 356"/>
                    <a:gd name="T3" fmla="*/ 477 h 477"/>
                    <a:gd name="T4" fmla="*/ 50 w 356"/>
                    <a:gd name="T5" fmla="*/ 50 h 477"/>
                    <a:gd name="T6" fmla="*/ 303 w 356"/>
                    <a:gd name="T7" fmla="*/ 50 h 477"/>
                    <a:gd name="T8" fmla="*/ 303 w 356"/>
                    <a:gd name="T9" fmla="*/ 477 h 477"/>
                    <a:gd name="T10" fmla="*/ 356 w 356"/>
                    <a:gd name="T11" fmla="*/ 477 h 477"/>
                    <a:gd name="T12" fmla="*/ 356 w 356"/>
                    <a:gd name="T13" fmla="*/ 0 h 477"/>
                    <a:gd name="T14" fmla="*/ 0 w 356"/>
                    <a:gd name="T15" fmla="*/ 0 h 477"/>
                    <a:gd name="T16" fmla="*/ 0 w 356"/>
                    <a:gd name="T17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6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303" y="50"/>
                      </a:lnTo>
                      <a:lnTo>
                        <a:pt x="303" y="477"/>
                      </a:lnTo>
                      <a:lnTo>
                        <a:pt x="356" y="477"/>
                      </a:lnTo>
                      <a:lnTo>
                        <a:pt x="356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6" name="Freeform 26"/>
                <p:cNvSpPr>
                  <a:spLocks/>
                </p:cNvSpPr>
                <p:nvPr/>
              </p:nvSpPr>
              <p:spPr bwMode="auto">
                <a:xfrm>
                  <a:off x="8697477" y="5233003"/>
                  <a:ext cx="783576" cy="132810"/>
                </a:xfrm>
                <a:custGeom>
                  <a:avLst/>
                  <a:gdLst>
                    <a:gd name="T0" fmla="*/ 9 w 106"/>
                    <a:gd name="T1" fmla="*/ 0 h 18"/>
                    <a:gd name="T2" fmla="*/ 61 w 106"/>
                    <a:gd name="T3" fmla="*/ 0 h 18"/>
                    <a:gd name="T4" fmla="*/ 98 w 106"/>
                    <a:gd name="T5" fmla="*/ 7 h 18"/>
                    <a:gd name="T6" fmla="*/ 105 w 106"/>
                    <a:gd name="T7" fmla="*/ 17 h 18"/>
                    <a:gd name="T8" fmla="*/ 69 w 106"/>
                    <a:gd name="T9" fmla="*/ 11 h 18"/>
                    <a:gd name="T10" fmla="*/ 59 w 106"/>
                    <a:gd name="T11" fmla="*/ 17 h 18"/>
                    <a:gd name="T12" fmla="*/ 7 w 106"/>
                    <a:gd name="T13" fmla="*/ 17 h 18"/>
                    <a:gd name="T14" fmla="*/ 0 w 106"/>
                    <a:gd name="T15" fmla="*/ 8 h 18"/>
                    <a:gd name="T16" fmla="*/ 0 w 106"/>
                    <a:gd name="T17" fmla="*/ 8 h 18"/>
                    <a:gd name="T18" fmla="*/ 9 w 106"/>
                    <a:gd name="T1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6" h="18">
                      <a:moveTo>
                        <a:pt x="9" y="0"/>
                      </a:moveTo>
                      <a:cubicBezTo>
                        <a:pt x="18" y="0"/>
                        <a:pt x="61" y="0"/>
                        <a:pt x="61" y="0"/>
                      </a:cubicBezTo>
                      <a:cubicBezTo>
                        <a:pt x="98" y="7"/>
                        <a:pt x="98" y="7"/>
                        <a:pt x="98" y="7"/>
                      </a:cubicBezTo>
                      <a:cubicBezTo>
                        <a:pt x="103" y="8"/>
                        <a:pt x="106" y="12"/>
                        <a:pt x="105" y="17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68" y="15"/>
                        <a:pt x="63" y="18"/>
                        <a:pt x="59" y="17"/>
                      </a:cubicBezTo>
                      <a:cubicBezTo>
                        <a:pt x="59" y="17"/>
                        <a:pt x="13" y="17"/>
                        <a:pt x="7" y="17"/>
                      </a:cubicBez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" name="Freeform 27"/>
                <p:cNvSpPr>
                  <a:spLocks/>
                </p:cNvSpPr>
                <p:nvPr/>
              </p:nvSpPr>
              <p:spPr bwMode="auto">
                <a:xfrm>
                  <a:off x="9082624" y="5217066"/>
                  <a:ext cx="390459" cy="148747"/>
                </a:xfrm>
                <a:custGeom>
                  <a:avLst/>
                  <a:gdLst>
                    <a:gd name="T0" fmla="*/ 0 w 53"/>
                    <a:gd name="T1" fmla="*/ 10 h 20"/>
                    <a:gd name="T2" fmla="*/ 10 w 53"/>
                    <a:gd name="T3" fmla="*/ 2 h 20"/>
                    <a:gd name="T4" fmla="*/ 46 w 53"/>
                    <a:gd name="T5" fmla="*/ 9 h 20"/>
                    <a:gd name="T6" fmla="*/ 51 w 53"/>
                    <a:gd name="T7" fmla="*/ 13 h 20"/>
                    <a:gd name="T8" fmla="*/ 53 w 53"/>
                    <a:gd name="T9" fmla="*/ 19 h 20"/>
                    <a:gd name="T10" fmla="*/ 17 w 53"/>
                    <a:gd name="T11" fmla="*/ 13 h 20"/>
                    <a:gd name="T12" fmla="*/ 7 w 53"/>
                    <a:gd name="T13" fmla="*/ 19 h 20"/>
                    <a:gd name="T14" fmla="*/ 0 w 5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" h="20">
                      <a:moveTo>
                        <a:pt x="0" y="10"/>
                      </a:moveTo>
                      <a:cubicBezTo>
                        <a:pt x="0" y="10"/>
                        <a:pt x="0" y="0"/>
                        <a:pt x="10" y="2"/>
                      </a:cubicBezTo>
                      <a:cubicBezTo>
                        <a:pt x="16" y="3"/>
                        <a:pt x="35" y="7"/>
                        <a:pt x="46" y="9"/>
                      </a:cubicBezTo>
                      <a:cubicBezTo>
                        <a:pt x="48" y="9"/>
                        <a:pt x="50" y="11"/>
                        <a:pt x="51" y="13"/>
                      </a:cubicBezTo>
                      <a:cubicBezTo>
                        <a:pt x="53" y="15"/>
                        <a:pt x="53" y="17"/>
                        <a:pt x="53" y="1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6" y="17"/>
                        <a:pt x="11" y="20"/>
                        <a:pt x="7" y="19"/>
                      </a:cubicBezTo>
                      <a:cubicBezTo>
                        <a:pt x="3" y="19"/>
                        <a:pt x="0" y="15"/>
                        <a:pt x="0" y="10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8" name="Oval 28"/>
                <p:cNvSpPr>
                  <a:spLocks noChangeArrowheads="1"/>
                </p:cNvSpPr>
                <p:nvPr/>
              </p:nvSpPr>
              <p:spPr bwMode="auto">
                <a:xfrm>
                  <a:off x="9103873" y="5254252"/>
                  <a:ext cx="82341" cy="87655"/>
                </a:xfrm>
                <a:prstGeom prst="ellipse">
                  <a:avLst/>
                </a:pr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" name="Freeform 29"/>
                <p:cNvSpPr>
                  <a:spLocks/>
                </p:cNvSpPr>
                <p:nvPr/>
              </p:nvSpPr>
              <p:spPr bwMode="auto">
                <a:xfrm>
                  <a:off x="8801067" y="4452083"/>
                  <a:ext cx="244370" cy="913730"/>
                </a:xfrm>
                <a:custGeom>
                  <a:avLst/>
                  <a:gdLst>
                    <a:gd name="T0" fmla="*/ 12 w 33"/>
                    <a:gd name="T1" fmla="*/ 1 h 124"/>
                    <a:gd name="T2" fmla="*/ 20 w 33"/>
                    <a:gd name="T3" fmla="*/ 11 h 124"/>
                    <a:gd name="T4" fmla="*/ 31 w 33"/>
                    <a:gd name="T5" fmla="*/ 111 h 124"/>
                    <a:gd name="T6" fmla="*/ 24 w 33"/>
                    <a:gd name="T7" fmla="*/ 123 h 124"/>
                    <a:gd name="T8" fmla="*/ 14 w 33"/>
                    <a:gd name="T9" fmla="*/ 123 h 124"/>
                    <a:gd name="T10" fmla="*/ 0 w 33"/>
                    <a:gd name="T11" fmla="*/ 0 h 124"/>
                    <a:gd name="T12" fmla="*/ 12 w 33"/>
                    <a:gd name="T13" fmla="*/ 1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24">
                      <a:moveTo>
                        <a:pt x="12" y="1"/>
                      </a:moveTo>
                      <a:cubicBezTo>
                        <a:pt x="16" y="1"/>
                        <a:pt x="20" y="4"/>
                        <a:pt x="20" y="11"/>
                      </a:cubicBezTo>
                      <a:cubicBezTo>
                        <a:pt x="31" y="111"/>
                        <a:pt x="31" y="111"/>
                        <a:pt x="31" y="111"/>
                      </a:cubicBezTo>
                      <a:cubicBezTo>
                        <a:pt x="33" y="119"/>
                        <a:pt x="29" y="124"/>
                        <a:pt x="24" y="123"/>
                      </a:cubicBezTo>
                      <a:cubicBezTo>
                        <a:pt x="14" y="123"/>
                        <a:pt x="14" y="123"/>
                        <a:pt x="14" y="1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Freeform 30"/>
                <p:cNvSpPr>
                  <a:spLocks/>
                </p:cNvSpPr>
                <p:nvPr/>
              </p:nvSpPr>
              <p:spPr bwMode="auto">
                <a:xfrm>
                  <a:off x="7820934" y="4452083"/>
                  <a:ext cx="1142162" cy="905762"/>
                </a:xfrm>
                <a:custGeom>
                  <a:avLst/>
                  <a:gdLst>
                    <a:gd name="T0" fmla="*/ 9 w 155"/>
                    <a:gd name="T1" fmla="*/ 0 h 123"/>
                    <a:gd name="T2" fmla="*/ 132 w 155"/>
                    <a:gd name="T3" fmla="*/ 0 h 123"/>
                    <a:gd name="T4" fmla="*/ 142 w 155"/>
                    <a:gd name="T5" fmla="*/ 9 h 123"/>
                    <a:gd name="T6" fmla="*/ 154 w 155"/>
                    <a:gd name="T7" fmla="*/ 112 h 123"/>
                    <a:gd name="T8" fmla="*/ 144 w 155"/>
                    <a:gd name="T9" fmla="*/ 123 h 123"/>
                    <a:gd name="T10" fmla="*/ 21 w 155"/>
                    <a:gd name="T11" fmla="*/ 123 h 123"/>
                    <a:gd name="T12" fmla="*/ 13 w 155"/>
                    <a:gd name="T13" fmla="*/ 116 h 123"/>
                    <a:gd name="T14" fmla="*/ 1 w 155"/>
                    <a:gd name="T15" fmla="*/ 10 h 123"/>
                    <a:gd name="T16" fmla="*/ 9 w 155"/>
                    <a:gd name="T17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5" h="123">
                      <a:moveTo>
                        <a:pt x="9" y="0"/>
                      </a:move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37" y="0"/>
                        <a:pt x="142" y="4"/>
                        <a:pt x="142" y="9"/>
                      </a:cubicBezTo>
                      <a:cubicBezTo>
                        <a:pt x="154" y="112"/>
                        <a:pt x="154" y="112"/>
                        <a:pt x="154" y="112"/>
                      </a:cubicBezTo>
                      <a:cubicBezTo>
                        <a:pt x="155" y="118"/>
                        <a:pt x="150" y="123"/>
                        <a:pt x="144" y="123"/>
                      </a:cubicBezTo>
                      <a:cubicBezTo>
                        <a:pt x="21" y="123"/>
                        <a:pt x="21" y="123"/>
                        <a:pt x="21" y="123"/>
                      </a:cubicBezTo>
                      <a:cubicBezTo>
                        <a:pt x="17" y="123"/>
                        <a:pt x="13" y="120"/>
                        <a:pt x="13" y="11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" name="Freeform 31"/>
                <p:cNvSpPr>
                  <a:spLocks/>
                </p:cNvSpPr>
                <p:nvPr/>
              </p:nvSpPr>
              <p:spPr bwMode="auto">
                <a:xfrm>
                  <a:off x="8174206" y="4871761"/>
                  <a:ext cx="435615" cy="74373"/>
                </a:xfrm>
                <a:custGeom>
                  <a:avLst/>
                  <a:gdLst>
                    <a:gd name="T0" fmla="*/ 59 w 59"/>
                    <a:gd name="T1" fmla="*/ 5 h 10"/>
                    <a:gd name="T2" fmla="*/ 54 w 59"/>
                    <a:gd name="T3" fmla="*/ 10 h 10"/>
                    <a:gd name="T4" fmla="*/ 5 w 59"/>
                    <a:gd name="T5" fmla="*/ 10 h 10"/>
                    <a:gd name="T6" fmla="*/ 0 w 59"/>
                    <a:gd name="T7" fmla="*/ 5 h 10"/>
                    <a:gd name="T8" fmla="*/ 0 w 59"/>
                    <a:gd name="T9" fmla="*/ 5 h 10"/>
                    <a:gd name="T10" fmla="*/ 5 w 59"/>
                    <a:gd name="T11" fmla="*/ 0 h 10"/>
                    <a:gd name="T12" fmla="*/ 54 w 59"/>
                    <a:gd name="T13" fmla="*/ 0 h 10"/>
                    <a:gd name="T14" fmla="*/ 59 w 59"/>
                    <a:gd name="T15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10">
                      <a:moveTo>
                        <a:pt x="59" y="5"/>
                      </a:moveTo>
                      <a:cubicBezTo>
                        <a:pt x="59" y="8"/>
                        <a:pt x="56" y="10"/>
                        <a:pt x="54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3" y="10"/>
                        <a:pt x="0" y="8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6" y="0"/>
                        <a:pt x="59" y="2"/>
                        <a:pt x="59" y="5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14" name="TextBox 113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Light Oran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5389">
                      <a:srgbClr val="262626"/>
                    </a:gs>
                    <a:gs pos="48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rgbClr val="262626"/>
                    </a:gs>
                    <a:gs pos="26000">
                      <a:srgbClr val="262626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94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70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Mediu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44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40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72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Half and Half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4936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7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5232335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186">
                      <a:schemeClr val="bg1"/>
                    </a:gs>
                    <a:gs pos="28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5251386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982">
                      <a:schemeClr val="bg1"/>
                    </a:gs>
                    <a:gs pos="23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654676" y="1252538"/>
            <a:ext cx="5227954" cy="5280025"/>
            <a:chOff x="5654676" y="1252538"/>
            <a:chExt cx="5227954" cy="528002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654676" y="1252538"/>
              <a:ext cx="5024436" cy="4213226"/>
              <a:chOff x="5654676" y="1252538"/>
              <a:chExt cx="5024436" cy="421322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685338" y="2705101"/>
                <a:ext cx="993774" cy="1214438"/>
                <a:chOff x="9685338" y="2705101"/>
                <a:chExt cx="993774" cy="1214438"/>
              </a:xfrm>
            </p:grpSpPr>
            <p:sp>
              <p:nvSpPr>
                <p:cNvPr id="41" name="Rectangle 98"/>
                <p:cNvSpPr>
                  <a:spLocks noChangeArrowheads="1"/>
                </p:cNvSpPr>
                <p:nvPr/>
              </p:nvSpPr>
              <p:spPr bwMode="auto">
                <a:xfrm>
                  <a:off x="10015538" y="270510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99"/>
                <p:cNvSpPr>
                  <a:spLocks noEditPoints="1"/>
                </p:cNvSpPr>
                <p:nvPr/>
              </p:nvSpPr>
              <p:spPr bwMode="auto">
                <a:xfrm>
                  <a:off x="10090150" y="2779713"/>
                  <a:ext cx="165100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00"/>
                <p:cNvSpPr>
                  <a:spLocks noChangeArrowheads="1"/>
                </p:cNvSpPr>
                <p:nvPr/>
              </p:nvSpPr>
              <p:spPr bwMode="auto">
                <a:xfrm>
                  <a:off x="9685338" y="3109913"/>
                  <a:ext cx="330200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101"/>
                <p:cNvSpPr>
                  <a:spLocks/>
                </p:cNvSpPr>
                <p:nvPr/>
              </p:nvSpPr>
              <p:spPr bwMode="auto">
                <a:xfrm>
                  <a:off x="9777413" y="3184526"/>
                  <a:ext cx="109537" cy="238125"/>
                </a:xfrm>
                <a:custGeom>
                  <a:avLst/>
                  <a:gdLst>
                    <a:gd name="T0" fmla="*/ 69 w 69"/>
                    <a:gd name="T1" fmla="*/ 150 h 150"/>
                    <a:gd name="T2" fmla="*/ 69 w 69"/>
                    <a:gd name="T3" fmla="*/ 0 h 150"/>
                    <a:gd name="T4" fmla="*/ 46 w 69"/>
                    <a:gd name="T5" fmla="*/ 0 h 150"/>
                    <a:gd name="T6" fmla="*/ 0 w 69"/>
                    <a:gd name="T7" fmla="*/ 34 h 150"/>
                    <a:gd name="T8" fmla="*/ 11 w 69"/>
                    <a:gd name="T9" fmla="*/ 58 h 150"/>
                    <a:gd name="T10" fmla="*/ 46 w 69"/>
                    <a:gd name="T11" fmla="*/ 34 h 150"/>
                    <a:gd name="T12" fmla="*/ 46 w 69"/>
                    <a:gd name="T13" fmla="*/ 150 h 150"/>
                    <a:gd name="T14" fmla="*/ 69 w 69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0">
                      <a:moveTo>
                        <a:pt x="69" y="150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1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69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02"/>
                <p:cNvSpPr>
                  <a:spLocks noChangeArrowheads="1"/>
                </p:cNvSpPr>
                <p:nvPr/>
              </p:nvSpPr>
              <p:spPr bwMode="auto">
                <a:xfrm>
                  <a:off x="10347325" y="3109913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03"/>
                <p:cNvSpPr>
                  <a:spLocks/>
                </p:cNvSpPr>
                <p:nvPr/>
              </p:nvSpPr>
              <p:spPr bwMode="auto">
                <a:xfrm>
                  <a:off x="10439400" y="3184526"/>
                  <a:ext cx="111125" cy="238125"/>
                </a:xfrm>
                <a:custGeom>
                  <a:avLst/>
                  <a:gdLst>
                    <a:gd name="T0" fmla="*/ 70 w 70"/>
                    <a:gd name="T1" fmla="*/ 150 h 150"/>
                    <a:gd name="T2" fmla="*/ 70 w 70"/>
                    <a:gd name="T3" fmla="*/ 0 h 150"/>
                    <a:gd name="T4" fmla="*/ 46 w 70"/>
                    <a:gd name="T5" fmla="*/ 0 h 150"/>
                    <a:gd name="T6" fmla="*/ 0 w 70"/>
                    <a:gd name="T7" fmla="*/ 34 h 150"/>
                    <a:gd name="T8" fmla="*/ 12 w 70"/>
                    <a:gd name="T9" fmla="*/ 58 h 150"/>
                    <a:gd name="T10" fmla="*/ 46 w 70"/>
                    <a:gd name="T11" fmla="*/ 34 h 150"/>
                    <a:gd name="T12" fmla="*/ 46 w 70"/>
                    <a:gd name="T13" fmla="*/ 150 h 150"/>
                    <a:gd name="T14" fmla="*/ 70 w 70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0">
                      <a:moveTo>
                        <a:pt x="70" y="150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2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70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104"/>
                <p:cNvSpPr>
                  <a:spLocks noChangeArrowheads="1"/>
                </p:cNvSpPr>
                <p:nvPr/>
              </p:nvSpPr>
              <p:spPr bwMode="auto">
                <a:xfrm>
                  <a:off x="10347325" y="351472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05"/>
                <p:cNvSpPr>
                  <a:spLocks noEditPoints="1"/>
                </p:cNvSpPr>
                <p:nvPr/>
              </p:nvSpPr>
              <p:spPr bwMode="auto">
                <a:xfrm>
                  <a:off x="10420350" y="358933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4" y="12"/>
                        <a:pt x="3" y="10"/>
                        <a:pt x="3" y="7"/>
                      </a:cubicBezTo>
                      <a:cubicBezTo>
                        <a:pt x="3" y="3"/>
                        <a:pt x="4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997700" y="1252538"/>
                <a:ext cx="2908300" cy="1195388"/>
                <a:chOff x="6997700" y="1252538"/>
                <a:chExt cx="2908300" cy="1195388"/>
              </a:xfrm>
            </p:grpSpPr>
            <p:sp>
              <p:nvSpPr>
                <p:cNvPr id="25" name="Rectangle 86"/>
                <p:cNvSpPr>
                  <a:spLocks noChangeArrowheads="1"/>
                </p:cNvSpPr>
                <p:nvPr/>
              </p:nvSpPr>
              <p:spPr bwMode="auto">
                <a:xfrm>
                  <a:off x="8580438" y="1252538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87"/>
                <p:cNvSpPr>
                  <a:spLocks/>
                </p:cNvSpPr>
                <p:nvPr/>
              </p:nvSpPr>
              <p:spPr bwMode="auto">
                <a:xfrm>
                  <a:off x="8672513" y="1325563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58 h 151"/>
                    <a:gd name="T10" fmla="*/ 46 w 70"/>
                    <a:gd name="T11" fmla="*/ 35 h 151"/>
                    <a:gd name="T12" fmla="*/ 46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88"/>
                <p:cNvSpPr>
                  <a:spLocks noChangeArrowheads="1"/>
                </p:cNvSpPr>
                <p:nvPr/>
              </p:nvSpPr>
              <p:spPr bwMode="auto">
                <a:xfrm>
                  <a:off x="8912225" y="12525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89"/>
                <p:cNvSpPr>
                  <a:spLocks noEditPoints="1"/>
                </p:cNvSpPr>
                <p:nvPr/>
              </p:nvSpPr>
              <p:spPr bwMode="auto">
                <a:xfrm>
                  <a:off x="8985250" y="1325563"/>
                  <a:ext cx="166687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90"/>
                <p:cNvSpPr>
                  <a:spLocks noChangeArrowheads="1"/>
                </p:cNvSpPr>
                <p:nvPr/>
              </p:nvSpPr>
              <p:spPr bwMode="auto">
                <a:xfrm>
                  <a:off x="9242425" y="165735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91"/>
                <p:cNvSpPr>
                  <a:spLocks/>
                </p:cNvSpPr>
                <p:nvPr/>
              </p:nvSpPr>
              <p:spPr bwMode="auto">
                <a:xfrm>
                  <a:off x="9334500" y="173037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7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47 w 70"/>
                    <a:gd name="T11" fmla="*/ 35 h 151"/>
                    <a:gd name="T12" fmla="*/ 47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7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47" y="35"/>
                      </a:lnTo>
                      <a:lnTo>
                        <a:pt x="47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92"/>
                <p:cNvSpPr>
                  <a:spLocks noChangeArrowheads="1"/>
                </p:cNvSpPr>
                <p:nvPr/>
              </p:nvSpPr>
              <p:spPr bwMode="auto">
                <a:xfrm>
                  <a:off x="9574213" y="1657351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93"/>
                <p:cNvSpPr>
                  <a:spLocks noEditPoints="1"/>
                </p:cNvSpPr>
                <p:nvPr/>
              </p:nvSpPr>
              <p:spPr bwMode="auto">
                <a:xfrm>
                  <a:off x="9648825" y="17303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94"/>
                <p:cNvSpPr>
                  <a:spLocks noChangeArrowheads="1"/>
                </p:cNvSpPr>
                <p:nvPr/>
              </p:nvSpPr>
              <p:spPr bwMode="auto">
                <a:xfrm>
                  <a:off x="8912225" y="1657351"/>
                  <a:ext cx="330200" cy="385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95"/>
                <p:cNvSpPr>
                  <a:spLocks/>
                </p:cNvSpPr>
                <p:nvPr/>
              </p:nvSpPr>
              <p:spPr bwMode="auto">
                <a:xfrm>
                  <a:off x="9004300" y="1730376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46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46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96"/>
                <p:cNvSpPr>
                  <a:spLocks noChangeArrowheads="1"/>
                </p:cNvSpPr>
                <p:nvPr/>
              </p:nvSpPr>
              <p:spPr bwMode="auto">
                <a:xfrm>
                  <a:off x="9242425" y="2062163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97"/>
                <p:cNvSpPr>
                  <a:spLocks noEditPoints="1"/>
                </p:cNvSpPr>
                <p:nvPr/>
              </p:nvSpPr>
              <p:spPr bwMode="auto">
                <a:xfrm>
                  <a:off x="9317038" y="2135188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6"/>
                <p:cNvSpPr>
                  <a:spLocks noChangeArrowheads="1"/>
                </p:cNvSpPr>
                <p:nvPr/>
              </p:nvSpPr>
              <p:spPr bwMode="auto">
                <a:xfrm>
                  <a:off x="6997700" y="136207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7"/>
                <p:cNvSpPr>
                  <a:spLocks noEditPoints="1"/>
                </p:cNvSpPr>
                <p:nvPr/>
              </p:nvSpPr>
              <p:spPr bwMode="auto">
                <a:xfrm>
                  <a:off x="7070725" y="143668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08"/>
                <p:cNvSpPr>
                  <a:spLocks noChangeArrowheads="1"/>
                </p:cNvSpPr>
                <p:nvPr/>
              </p:nvSpPr>
              <p:spPr bwMode="auto">
                <a:xfrm>
                  <a:off x="7346950" y="1362076"/>
                  <a:ext cx="312737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09"/>
                <p:cNvSpPr>
                  <a:spLocks/>
                </p:cNvSpPr>
                <p:nvPr/>
              </p:nvSpPr>
              <p:spPr bwMode="auto">
                <a:xfrm>
                  <a:off x="7421563" y="1454151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654676" y="2908301"/>
                <a:ext cx="681036" cy="809625"/>
                <a:chOff x="5654676" y="2908301"/>
                <a:chExt cx="681036" cy="809625"/>
              </a:xfrm>
            </p:grpSpPr>
            <p:sp>
              <p:nvSpPr>
                <p:cNvPr id="21" name="Rectangle 110"/>
                <p:cNvSpPr>
                  <a:spLocks noChangeArrowheads="1"/>
                </p:cNvSpPr>
                <p:nvPr/>
              </p:nvSpPr>
              <p:spPr bwMode="auto">
                <a:xfrm>
                  <a:off x="5654676" y="3313113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11"/>
                <p:cNvSpPr>
                  <a:spLocks/>
                </p:cNvSpPr>
                <p:nvPr/>
              </p:nvSpPr>
              <p:spPr bwMode="auto">
                <a:xfrm>
                  <a:off x="5746750" y="3386138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112"/>
                <p:cNvSpPr>
                  <a:spLocks noChangeArrowheads="1"/>
                </p:cNvSpPr>
                <p:nvPr/>
              </p:nvSpPr>
              <p:spPr bwMode="auto">
                <a:xfrm>
                  <a:off x="6003925" y="290830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13"/>
                <p:cNvSpPr>
                  <a:spLocks/>
                </p:cNvSpPr>
                <p:nvPr/>
              </p:nvSpPr>
              <p:spPr bwMode="auto">
                <a:xfrm>
                  <a:off x="6096000" y="298132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481763" y="4656138"/>
                <a:ext cx="1308100" cy="809626"/>
                <a:chOff x="6481763" y="4656138"/>
                <a:chExt cx="1308100" cy="809626"/>
              </a:xfrm>
            </p:grpSpPr>
            <p:sp>
              <p:nvSpPr>
                <p:cNvPr id="13" name="Rectangle 114"/>
                <p:cNvSpPr>
                  <a:spLocks noChangeArrowheads="1"/>
                </p:cNvSpPr>
                <p:nvPr/>
              </p:nvSpPr>
              <p:spPr bwMode="auto">
                <a:xfrm>
                  <a:off x="6813550" y="4656138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115"/>
                <p:cNvSpPr>
                  <a:spLocks noEditPoints="1"/>
                </p:cNvSpPr>
                <p:nvPr/>
              </p:nvSpPr>
              <p:spPr bwMode="auto">
                <a:xfrm>
                  <a:off x="6886575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Rectangle 116"/>
                <p:cNvSpPr>
                  <a:spLocks noChangeArrowheads="1"/>
                </p:cNvSpPr>
                <p:nvPr/>
              </p:nvSpPr>
              <p:spPr bwMode="auto">
                <a:xfrm>
                  <a:off x="6481763" y="506095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17"/>
                <p:cNvSpPr>
                  <a:spLocks noEditPoints="1"/>
                </p:cNvSpPr>
                <p:nvPr/>
              </p:nvSpPr>
              <p:spPr bwMode="auto">
                <a:xfrm>
                  <a:off x="6556375" y="51339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118"/>
                <p:cNvSpPr>
                  <a:spLocks noChangeArrowheads="1"/>
                </p:cNvSpPr>
                <p:nvPr/>
              </p:nvSpPr>
              <p:spPr bwMode="auto">
                <a:xfrm>
                  <a:off x="7145338" y="46561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119"/>
                <p:cNvSpPr>
                  <a:spLocks noEditPoints="1"/>
                </p:cNvSpPr>
                <p:nvPr/>
              </p:nvSpPr>
              <p:spPr bwMode="auto">
                <a:xfrm>
                  <a:off x="7218363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75538" y="4656138"/>
                  <a:ext cx="314325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21"/>
                <p:cNvSpPr>
                  <a:spLocks/>
                </p:cNvSpPr>
                <p:nvPr/>
              </p:nvSpPr>
              <p:spPr bwMode="auto">
                <a:xfrm>
                  <a:off x="7550150" y="4748213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58 w 81"/>
                    <a:gd name="T5" fmla="*/ 0 h 139"/>
                    <a:gd name="T6" fmla="*/ 0 w 81"/>
                    <a:gd name="T7" fmla="*/ 23 h 139"/>
                    <a:gd name="T8" fmla="*/ 11 w 81"/>
                    <a:gd name="T9" fmla="*/ 46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58" y="0"/>
                      </a:lnTo>
                      <a:lnTo>
                        <a:pt x="0" y="23"/>
                      </a:lnTo>
                      <a:lnTo>
                        <a:pt x="11" y="46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9" name="Group 48"/>
            <p:cNvGrpSpPr/>
            <p:nvPr userDrawn="1"/>
          </p:nvGrpSpPr>
          <p:grpSpPr>
            <a:xfrm>
              <a:off x="5966324" y="2135188"/>
              <a:ext cx="4916306" cy="4397375"/>
              <a:chOff x="5966324" y="2135188"/>
              <a:chExt cx="4916306" cy="4397375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966324" y="4167004"/>
                <a:ext cx="4916306" cy="2303514"/>
                <a:chOff x="5966324" y="4167004"/>
                <a:chExt cx="4916306" cy="2303514"/>
              </a:xfrm>
            </p:grpSpPr>
            <p:sp>
              <p:nvSpPr>
                <p:cNvPr id="112" name="Rectangle 21"/>
                <p:cNvSpPr>
                  <a:spLocks noChangeArrowheads="1"/>
                </p:cNvSpPr>
                <p:nvPr/>
              </p:nvSpPr>
              <p:spPr bwMode="auto">
                <a:xfrm>
                  <a:off x="5966324" y="4167004"/>
                  <a:ext cx="4916306" cy="228404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" name="Freeform 23"/>
                <p:cNvSpPr>
                  <a:spLocks/>
                </p:cNvSpPr>
                <p:nvPr/>
              </p:nvSpPr>
              <p:spPr bwMode="auto">
                <a:xfrm>
                  <a:off x="5966324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" name="Freeform 23"/>
                <p:cNvSpPr>
                  <a:spLocks/>
                </p:cNvSpPr>
                <p:nvPr/>
              </p:nvSpPr>
              <p:spPr bwMode="auto">
                <a:xfrm flipH="1">
                  <a:off x="7619727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" name="Freeform 24"/>
              <p:cNvSpPr>
                <a:spLocks/>
              </p:cNvSpPr>
              <p:nvPr/>
            </p:nvSpPr>
            <p:spPr bwMode="auto">
              <a:xfrm>
                <a:off x="6500813" y="2135188"/>
                <a:ext cx="2466975" cy="1636713"/>
              </a:xfrm>
              <a:custGeom>
                <a:avLst/>
                <a:gdLst>
                  <a:gd name="T0" fmla="*/ 7 w 134"/>
                  <a:gd name="T1" fmla="*/ 0 h 89"/>
                  <a:gd name="T2" fmla="*/ 126 w 134"/>
                  <a:gd name="T3" fmla="*/ 0 h 89"/>
                  <a:gd name="T4" fmla="*/ 134 w 134"/>
                  <a:gd name="T5" fmla="*/ 5 h 89"/>
                  <a:gd name="T6" fmla="*/ 134 w 134"/>
                  <a:gd name="T7" fmla="*/ 84 h 89"/>
                  <a:gd name="T8" fmla="*/ 126 w 134"/>
                  <a:gd name="T9" fmla="*/ 89 h 89"/>
                  <a:gd name="T10" fmla="*/ 7 w 134"/>
                  <a:gd name="T11" fmla="*/ 89 h 89"/>
                  <a:gd name="T12" fmla="*/ 0 w 134"/>
                  <a:gd name="T13" fmla="*/ 84 h 89"/>
                  <a:gd name="T14" fmla="*/ 0 w 134"/>
                  <a:gd name="T15" fmla="*/ 5 h 89"/>
                  <a:gd name="T16" fmla="*/ 7 w 134"/>
                  <a:gd name="T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89">
                    <a:moveTo>
                      <a:pt x="7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30" y="0"/>
                      <a:pt x="134" y="2"/>
                      <a:pt x="134" y="5"/>
                    </a:cubicBezTo>
                    <a:cubicBezTo>
                      <a:pt x="134" y="84"/>
                      <a:pt x="134" y="84"/>
                      <a:pt x="134" y="84"/>
                    </a:cubicBezTo>
                    <a:cubicBezTo>
                      <a:pt x="134" y="87"/>
                      <a:pt x="130" y="89"/>
                      <a:pt x="126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3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6573838" y="2300288"/>
                <a:ext cx="2301875" cy="13065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6611938" y="2355851"/>
                <a:ext cx="2263775" cy="12509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276225"/>
              </a:xfrm>
              <a:prstGeom prst="rect">
                <a:avLst/>
              </a:prstGeom>
              <a:solidFill>
                <a:srgbClr val="5B6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8"/>
              <p:cNvSpPr>
                <a:spLocks/>
              </p:cNvSpPr>
              <p:nvPr/>
            </p:nvSpPr>
            <p:spPr bwMode="auto">
              <a:xfrm>
                <a:off x="7254875" y="4030663"/>
                <a:ext cx="939800" cy="146050"/>
              </a:xfrm>
              <a:custGeom>
                <a:avLst/>
                <a:gdLst>
                  <a:gd name="T0" fmla="*/ 3 w 51"/>
                  <a:gd name="T1" fmla="*/ 0 h 8"/>
                  <a:gd name="T2" fmla="*/ 48 w 51"/>
                  <a:gd name="T3" fmla="*/ 0 h 8"/>
                  <a:gd name="T4" fmla="*/ 51 w 51"/>
                  <a:gd name="T5" fmla="*/ 3 h 8"/>
                  <a:gd name="T6" fmla="*/ 51 w 51"/>
                  <a:gd name="T7" fmla="*/ 8 h 8"/>
                  <a:gd name="T8" fmla="*/ 0 w 51"/>
                  <a:gd name="T9" fmla="*/ 8 h 8"/>
                  <a:gd name="T10" fmla="*/ 0 w 51"/>
                  <a:gd name="T11" fmla="*/ 3 h 8"/>
                  <a:gd name="T12" fmla="*/ 3 w 51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8">
                    <a:moveTo>
                      <a:pt x="3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746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6665913" y="2411413"/>
                <a:ext cx="92075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auto">
              <a:xfrm>
                <a:off x="6813550" y="2411413"/>
                <a:ext cx="1233487" cy="55563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auto">
              <a:xfrm>
                <a:off x="6665913" y="2520951"/>
                <a:ext cx="92075" cy="38100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33"/>
              <p:cNvSpPr>
                <a:spLocks noChangeArrowheads="1"/>
              </p:cNvSpPr>
              <p:nvPr/>
            </p:nvSpPr>
            <p:spPr bwMode="auto">
              <a:xfrm>
                <a:off x="6813550" y="2520951"/>
                <a:ext cx="1012825" cy="38100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auto">
              <a:xfrm>
                <a:off x="6813550" y="2632076"/>
                <a:ext cx="276225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auto">
              <a:xfrm>
                <a:off x="6942138" y="2760663"/>
                <a:ext cx="1417637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auto">
              <a:xfrm>
                <a:off x="6813550" y="2889251"/>
                <a:ext cx="736600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6942138" y="3017838"/>
                <a:ext cx="125253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6813550" y="3146426"/>
                <a:ext cx="1068387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39"/>
              <p:cNvSpPr>
                <a:spLocks noChangeArrowheads="1"/>
              </p:cNvSpPr>
              <p:nvPr/>
            </p:nvSpPr>
            <p:spPr bwMode="auto">
              <a:xfrm>
                <a:off x="6942138" y="3276601"/>
                <a:ext cx="10683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6813550" y="3405188"/>
                <a:ext cx="8651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6942138" y="3514726"/>
                <a:ext cx="1528762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43"/>
              <p:cNvSpPr>
                <a:spLocks/>
              </p:cNvSpPr>
              <p:nvPr/>
            </p:nvSpPr>
            <p:spPr bwMode="auto">
              <a:xfrm>
                <a:off x="7550150" y="3883026"/>
                <a:ext cx="993775" cy="293688"/>
              </a:xfrm>
              <a:custGeom>
                <a:avLst/>
                <a:gdLst>
                  <a:gd name="T0" fmla="*/ 6 w 54"/>
                  <a:gd name="T1" fmla="*/ 16 h 16"/>
                  <a:gd name="T2" fmla="*/ 7 w 54"/>
                  <a:gd name="T3" fmla="*/ 16 h 16"/>
                  <a:gd name="T4" fmla="*/ 53 w 54"/>
                  <a:gd name="T5" fmla="*/ 16 h 16"/>
                  <a:gd name="T6" fmla="*/ 51 w 54"/>
                  <a:gd name="T7" fmla="*/ 3 h 16"/>
                  <a:gd name="T8" fmla="*/ 51 w 54"/>
                  <a:gd name="T9" fmla="*/ 3 h 16"/>
                  <a:gd name="T10" fmla="*/ 21 w 54"/>
                  <a:gd name="T11" fmla="*/ 1 h 16"/>
                  <a:gd name="T12" fmla="*/ 6 w 54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6">
                    <a:moveTo>
                      <a:pt x="6" y="16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4" y="13"/>
                      <a:pt x="53" y="7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49" y="1"/>
                      <a:pt x="33" y="1"/>
                      <a:pt x="21" y="1"/>
                    </a:cubicBezTo>
                    <a:cubicBezTo>
                      <a:pt x="7" y="0"/>
                      <a:pt x="0" y="8"/>
                      <a:pt x="6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44"/>
              <p:cNvSpPr>
                <a:spLocks/>
              </p:cNvSpPr>
              <p:nvPr/>
            </p:nvSpPr>
            <p:spPr bwMode="auto">
              <a:xfrm>
                <a:off x="8783638" y="3883026"/>
                <a:ext cx="1011237" cy="293688"/>
              </a:xfrm>
              <a:custGeom>
                <a:avLst/>
                <a:gdLst>
                  <a:gd name="T0" fmla="*/ 48 w 55"/>
                  <a:gd name="T1" fmla="*/ 16 h 16"/>
                  <a:gd name="T2" fmla="*/ 47 w 55"/>
                  <a:gd name="T3" fmla="*/ 16 h 16"/>
                  <a:gd name="T4" fmla="*/ 2 w 55"/>
                  <a:gd name="T5" fmla="*/ 16 h 16"/>
                  <a:gd name="T6" fmla="*/ 4 w 55"/>
                  <a:gd name="T7" fmla="*/ 3 h 16"/>
                  <a:gd name="T8" fmla="*/ 4 w 55"/>
                  <a:gd name="T9" fmla="*/ 3 h 16"/>
                  <a:gd name="T10" fmla="*/ 34 w 55"/>
                  <a:gd name="T11" fmla="*/ 1 h 16"/>
                  <a:gd name="T12" fmla="*/ 48 w 55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16">
                    <a:moveTo>
                      <a:pt x="48" y="16"/>
                    </a:moveTo>
                    <a:cubicBezTo>
                      <a:pt x="48" y="16"/>
                      <a:pt x="48" y="16"/>
                      <a:pt x="47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1" y="7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22" y="1"/>
                      <a:pt x="34" y="1"/>
                    </a:cubicBezTo>
                    <a:cubicBezTo>
                      <a:pt x="48" y="0"/>
                      <a:pt x="55" y="8"/>
                      <a:pt x="48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45"/>
              <p:cNvSpPr>
                <a:spLocks/>
              </p:cNvSpPr>
              <p:nvPr/>
            </p:nvSpPr>
            <p:spPr bwMode="auto">
              <a:xfrm>
                <a:off x="8783638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4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46"/>
              <p:cNvSpPr>
                <a:spLocks/>
              </p:cNvSpPr>
              <p:nvPr/>
            </p:nvSpPr>
            <p:spPr bwMode="auto">
              <a:xfrm>
                <a:off x="8912225" y="3441701"/>
                <a:ext cx="865187" cy="735013"/>
              </a:xfrm>
              <a:custGeom>
                <a:avLst/>
                <a:gdLst>
                  <a:gd name="T0" fmla="*/ 36 w 47"/>
                  <a:gd name="T1" fmla="*/ 40 h 40"/>
                  <a:gd name="T2" fmla="*/ 20 w 47"/>
                  <a:gd name="T3" fmla="*/ 28 h 40"/>
                  <a:gd name="T4" fmla="*/ 4 w 47"/>
                  <a:gd name="T5" fmla="*/ 12 h 40"/>
                  <a:gd name="T6" fmla="*/ 13 w 47"/>
                  <a:gd name="T7" fmla="*/ 0 h 40"/>
                  <a:gd name="T8" fmla="*/ 13 w 47"/>
                  <a:gd name="T9" fmla="*/ 0 h 40"/>
                  <a:gd name="T10" fmla="*/ 36 w 47"/>
                  <a:gd name="T11" fmla="*/ 20 h 40"/>
                  <a:gd name="T12" fmla="*/ 36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36" y="40"/>
                    </a:moveTo>
                    <a:cubicBezTo>
                      <a:pt x="28" y="40"/>
                      <a:pt x="24" y="32"/>
                      <a:pt x="20" y="2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0" y="8"/>
                      <a:pt x="8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28" y="11"/>
                      <a:pt x="36" y="20"/>
                    </a:cubicBezTo>
                    <a:cubicBezTo>
                      <a:pt x="47" y="30"/>
                      <a:pt x="45" y="40"/>
                      <a:pt x="36" y="40"/>
                    </a:cubicBezTo>
                    <a:close/>
                  </a:path>
                </a:pathLst>
              </a:custGeom>
              <a:solidFill>
                <a:srgbClr val="575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7"/>
              <p:cNvSpPr>
                <a:spLocks/>
              </p:cNvSpPr>
              <p:nvPr/>
            </p:nvSpPr>
            <p:spPr bwMode="auto">
              <a:xfrm>
                <a:off x="8194675" y="4692651"/>
                <a:ext cx="957262" cy="441325"/>
              </a:xfrm>
              <a:custGeom>
                <a:avLst/>
                <a:gdLst>
                  <a:gd name="T0" fmla="*/ 11 w 52"/>
                  <a:gd name="T1" fmla="*/ 0 h 24"/>
                  <a:gd name="T2" fmla="*/ 26 w 52"/>
                  <a:gd name="T3" fmla="*/ 0 h 24"/>
                  <a:gd name="T4" fmla="*/ 41 w 52"/>
                  <a:gd name="T5" fmla="*/ 0 h 24"/>
                  <a:gd name="T6" fmla="*/ 50 w 52"/>
                  <a:gd name="T7" fmla="*/ 5 h 24"/>
                  <a:gd name="T8" fmla="*/ 50 w 52"/>
                  <a:gd name="T9" fmla="*/ 11 h 24"/>
                  <a:gd name="T10" fmla="*/ 51 w 52"/>
                  <a:gd name="T11" fmla="*/ 18 h 24"/>
                  <a:gd name="T12" fmla="*/ 42 w 52"/>
                  <a:gd name="T13" fmla="*/ 24 h 24"/>
                  <a:gd name="T14" fmla="*/ 26 w 52"/>
                  <a:gd name="T15" fmla="*/ 24 h 24"/>
                  <a:gd name="T16" fmla="*/ 9 w 52"/>
                  <a:gd name="T17" fmla="*/ 24 h 24"/>
                  <a:gd name="T18" fmla="*/ 0 w 52"/>
                  <a:gd name="T19" fmla="*/ 18 h 24"/>
                  <a:gd name="T20" fmla="*/ 1 w 52"/>
                  <a:gd name="T21" fmla="*/ 11 h 24"/>
                  <a:gd name="T22" fmla="*/ 2 w 52"/>
                  <a:gd name="T23" fmla="*/ 5 h 24"/>
                  <a:gd name="T24" fmla="*/ 11 w 52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4">
                    <a:moveTo>
                      <a:pt x="11" y="0"/>
                    </a:moveTo>
                    <a:cubicBezTo>
                      <a:pt x="16" y="0"/>
                      <a:pt x="21" y="0"/>
                      <a:pt x="26" y="0"/>
                    </a:cubicBezTo>
                    <a:cubicBezTo>
                      <a:pt x="31" y="0"/>
                      <a:pt x="36" y="0"/>
                      <a:pt x="41" y="0"/>
                    </a:cubicBezTo>
                    <a:cubicBezTo>
                      <a:pt x="45" y="0"/>
                      <a:pt x="49" y="2"/>
                      <a:pt x="50" y="5"/>
                    </a:cubicBezTo>
                    <a:cubicBezTo>
                      <a:pt x="50" y="7"/>
                      <a:pt x="50" y="9"/>
                      <a:pt x="50" y="11"/>
                    </a:cubicBezTo>
                    <a:cubicBezTo>
                      <a:pt x="51" y="13"/>
                      <a:pt x="51" y="16"/>
                      <a:pt x="51" y="18"/>
                    </a:cubicBezTo>
                    <a:cubicBezTo>
                      <a:pt x="52" y="21"/>
                      <a:pt x="48" y="24"/>
                      <a:pt x="42" y="24"/>
                    </a:cubicBezTo>
                    <a:cubicBezTo>
                      <a:pt x="37" y="24"/>
                      <a:pt x="31" y="24"/>
                      <a:pt x="26" y="24"/>
                    </a:cubicBezTo>
                    <a:cubicBezTo>
                      <a:pt x="20" y="24"/>
                      <a:pt x="14" y="24"/>
                      <a:pt x="9" y="24"/>
                    </a:cubicBezTo>
                    <a:cubicBezTo>
                      <a:pt x="3" y="24"/>
                      <a:pt x="0" y="21"/>
                      <a:pt x="0" y="18"/>
                    </a:cubicBezTo>
                    <a:cubicBezTo>
                      <a:pt x="1" y="16"/>
                      <a:pt x="1" y="13"/>
                      <a:pt x="1" y="11"/>
                    </a:cubicBezTo>
                    <a:cubicBezTo>
                      <a:pt x="2" y="9"/>
                      <a:pt x="2" y="7"/>
                      <a:pt x="2" y="5"/>
                    </a:cubicBezTo>
                    <a:cubicBezTo>
                      <a:pt x="3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48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441325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49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220662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50"/>
              <p:cNvSpPr>
                <a:spLocks/>
              </p:cNvSpPr>
              <p:nvPr/>
            </p:nvSpPr>
            <p:spPr bwMode="auto">
              <a:xfrm>
                <a:off x="8286750" y="2908301"/>
                <a:ext cx="92075" cy="146050"/>
              </a:xfrm>
              <a:custGeom>
                <a:avLst/>
                <a:gdLst>
                  <a:gd name="T0" fmla="*/ 1 w 5"/>
                  <a:gd name="T1" fmla="*/ 0 h 8"/>
                  <a:gd name="T2" fmla="*/ 2 w 5"/>
                  <a:gd name="T3" fmla="*/ 0 h 8"/>
                  <a:gd name="T4" fmla="*/ 4 w 5"/>
                  <a:gd name="T5" fmla="*/ 1 h 8"/>
                  <a:gd name="T6" fmla="*/ 5 w 5"/>
                  <a:gd name="T7" fmla="*/ 6 h 8"/>
                  <a:gd name="T8" fmla="*/ 4 w 5"/>
                  <a:gd name="T9" fmla="*/ 7 h 8"/>
                  <a:gd name="T10" fmla="*/ 3 w 5"/>
                  <a:gd name="T11" fmla="*/ 7 h 8"/>
                  <a:gd name="T12" fmla="*/ 1 w 5"/>
                  <a:gd name="T13" fmla="*/ 6 h 8"/>
                  <a:gd name="T14" fmla="*/ 0 w 5"/>
                  <a:gd name="T15" fmla="*/ 2 h 8"/>
                  <a:gd name="T16" fmla="*/ 1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51"/>
              <p:cNvSpPr>
                <a:spLocks/>
              </p:cNvSpPr>
              <p:nvPr/>
            </p:nvSpPr>
            <p:spPr bwMode="auto">
              <a:xfrm>
                <a:off x="8967788" y="2908301"/>
                <a:ext cx="92075" cy="146050"/>
              </a:xfrm>
              <a:custGeom>
                <a:avLst/>
                <a:gdLst>
                  <a:gd name="T0" fmla="*/ 4 w 5"/>
                  <a:gd name="T1" fmla="*/ 0 h 8"/>
                  <a:gd name="T2" fmla="*/ 3 w 5"/>
                  <a:gd name="T3" fmla="*/ 0 h 8"/>
                  <a:gd name="T4" fmla="*/ 1 w 5"/>
                  <a:gd name="T5" fmla="*/ 1 h 8"/>
                  <a:gd name="T6" fmla="*/ 0 w 5"/>
                  <a:gd name="T7" fmla="*/ 6 h 8"/>
                  <a:gd name="T8" fmla="*/ 1 w 5"/>
                  <a:gd name="T9" fmla="*/ 7 h 8"/>
                  <a:gd name="T10" fmla="*/ 2 w 5"/>
                  <a:gd name="T11" fmla="*/ 7 h 8"/>
                  <a:gd name="T12" fmla="*/ 3 w 5"/>
                  <a:gd name="T13" fmla="*/ 6 h 8"/>
                  <a:gd name="T14" fmla="*/ 4 w 5"/>
                  <a:gd name="T15" fmla="*/ 2 h 8"/>
                  <a:gd name="T16" fmla="*/ 4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7"/>
                      <a:pt x="3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52"/>
              <p:cNvSpPr>
                <a:spLocks/>
              </p:cNvSpPr>
              <p:nvPr/>
            </p:nvSpPr>
            <p:spPr bwMode="auto">
              <a:xfrm>
                <a:off x="8286750" y="2338388"/>
                <a:ext cx="754062" cy="1028700"/>
              </a:xfrm>
              <a:custGeom>
                <a:avLst/>
                <a:gdLst>
                  <a:gd name="T0" fmla="*/ 40 w 41"/>
                  <a:gd name="T1" fmla="*/ 32 h 56"/>
                  <a:gd name="T2" fmla="*/ 40 w 41"/>
                  <a:gd name="T3" fmla="*/ 34 h 56"/>
                  <a:gd name="T4" fmla="*/ 33 w 41"/>
                  <a:gd name="T5" fmla="*/ 48 h 56"/>
                  <a:gd name="T6" fmla="*/ 9 w 41"/>
                  <a:gd name="T7" fmla="*/ 48 h 56"/>
                  <a:gd name="T8" fmla="*/ 2 w 41"/>
                  <a:gd name="T9" fmla="*/ 35 h 56"/>
                  <a:gd name="T10" fmla="*/ 2 w 41"/>
                  <a:gd name="T11" fmla="*/ 18 h 56"/>
                  <a:gd name="T12" fmla="*/ 28 w 41"/>
                  <a:gd name="T13" fmla="*/ 8 h 56"/>
                  <a:gd name="T14" fmla="*/ 39 w 41"/>
                  <a:gd name="T15" fmla="*/ 18 h 56"/>
                  <a:gd name="T16" fmla="*/ 40 w 41"/>
                  <a:gd name="T17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56">
                    <a:moveTo>
                      <a:pt x="40" y="32"/>
                    </a:moveTo>
                    <a:cubicBezTo>
                      <a:pt x="40" y="33"/>
                      <a:pt x="40" y="30"/>
                      <a:pt x="40" y="34"/>
                    </a:cubicBezTo>
                    <a:cubicBezTo>
                      <a:pt x="39" y="37"/>
                      <a:pt x="36" y="44"/>
                      <a:pt x="33" y="48"/>
                    </a:cubicBezTo>
                    <a:cubicBezTo>
                      <a:pt x="27" y="56"/>
                      <a:pt x="16" y="56"/>
                      <a:pt x="9" y="48"/>
                    </a:cubicBezTo>
                    <a:cubicBezTo>
                      <a:pt x="6" y="46"/>
                      <a:pt x="3" y="39"/>
                      <a:pt x="2" y="35"/>
                    </a:cubicBezTo>
                    <a:cubicBezTo>
                      <a:pt x="1" y="29"/>
                      <a:pt x="0" y="23"/>
                      <a:pt x="2" y="18"/>
                    </a:cubicBezTo>
                    <a:cubicBezTo>
                      <a:pt x="5" y="8"/>
                      <a:pt x="18" y="0"/>
                      <a:pt x="28" y="8"/>
                    </a:cubicBezTo>
                    <a:cubicBezTo>
                      <a:pt x="34" y="6"/>
                      <a:pt x="39" y="13"/>
                      <a:pt x="39" y="18"/>
                    </a:cubicBezTo>
                    <a:cubicBezTo>
                      <a:pt x="41" y="23"/>
                      <a:pt x="40" y="27"/>
                      <a:pt x="40" y="32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53"/>
              <p:cNvSpPr>
                <a:spLocks/>
              </p:cNvSpPr>
              <p:nvPr/>
            </p:nvSpPr>
            <p:spPr bwMode="auto">
              <a:xfrm>
                <a:off x="8120063" y="3441701"/>
                <a:ext cx="1104900" cy="1527175"/>
              </a:xfrm>
              <a:custGeom>
                <a:avLst/>
                <a:gdLst>
                  <a:gd name="T0" fmla="*/ 7 w 60"/>
                  <a:gd name="T1" fmla="*/ 0 h 83"/>
                  <a:gd name="T2" fmla="*/ 29 w 60"/>
                  <a:gd name="T3" fmla="*/ 0 h 83"/>
                  <a:gd name="T4" fmla="*/ 29 w 60"/>
                  <a:gd name="T5" fmla="*/ 0 h 83"/>
                  <a:gd name="T6" fmla="*/ 30 w 60"/>
                  <a:gd name="T7" fmla="*/ 0 h 83"/>
                  <a:gd name="T8" fmla="*/ 30 w 60"/>
                  <a:gd name="T9" fmla="*/ 0 h 83"/>
                  <a:gd name="T10" fmla="*/ 31 w 60"/>
                  <a:gd name="T11" fmla="*/ 0 h 83"/>
                  <a:gd name="T12" fmla="*/ 31 w 60"/>
                  <a:gd name="T13" fmla="*/ 0 h 83"/>
                  <a:gd name="T14" fmla="*/ 53 w 60"/>
                  <a:gd name="T15" fmla="*/ 0 h 83"/>
                  <a:gd name="T16" fmla="*/ 59 w 60"/>
                  <a:gd name="T17" fmla="*/ 10 h 83"/>
                  <a:gd name="T18" fmla="*/ 56 w 60"/>
                  <a:gd name="T19" fmla="*/ 42 h 83"/>
                  <a:gd name="T20" fmla="*/ 56 w 60"/>
                  <a:gd name="T21" fmla="*/ 83 h 83"/>
                  <a:gd name="T22" fmla="*/ 4 w 60"/>
                  <a:gd name="T23" fmla="*/ 83 h 83"/>
                  <a:gd name="T24" fmla="*/ 4 w 60"/>
                  <a:gd name="T25" fmla="*/ 42 h 83"/>
                  <a:gd name="T26" fmla="*/ 1 w 60"/>
                  <a:gd name="T27" fmla="*/ 10 h 83"/>
                  <a:gd name="T28" fmla="*/ 7 w 60"/>
                  <a:gd name="T2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83">
                    <a:moveTo>
                      <a:pt x="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7" y="0"/>
                      <a:pt x="60" y="4"/>
                      <a:pt x="59" y="10"/>
                    </a:cubicBezTo>
                    <a:cubicBezTo>
                      <a:pt x="58" y="22"/>
                      <a:pt x="56" y="32"/>
                      <a:pt x="56" y="4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32"/>
                      <a:pt x="2" y="22"/>
                      <a:pt x="1" y="10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494F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54"/>
              <p:cNvSpPr>
                <a:spLocks/>
              </p:cNvSpPr>
              <p:nvPr/>
            </p:nvSpPr>
            <p:spPr bwMode="auto">
              <a:xfrm>
                <a:off x="8194675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5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55"/>
              <p:cNvSpPr>
                <a:spLocks/>
              </p:cNvSpPr>
              <p:nvPr/>
            </p:nvSpPr>
            <p:spPr bwMode="auto">
              <a:xfrm>
                <a:off x="8175625" y="3441701"/>
                <a:ext cx="496887" cy="1527175"/>
              </a:xfrm>
              <a:custGeom>
                <a:avLst/>
                <a:gdLst>
                  <a:gd name="T0" fmla="*/ 4 w 27"/>
                  <a:gd name="T1" fmla="*/ 0 h 83"/>
                  <a:gd name="T2" fmla="*/ 26 w 27"/>
                  <a:gd name="T3" fmla="*/ 0 h 83"/>
                  <a:gd name="T4" fmla="*/ 26 w 27"/>
                  <a:gd name="T5" fmla="*/ 0 h 83"/>
                  <a:gd name="T6" fmla="*/ 27 w 27"/>
                  <a:gd name="T7" fmla="*/ 0 h 83"/>
                  <a:gd name="T8" fmla="*/ 27 w 27"/>
                  <a:gd name="T9" fmla="*/ 0 h 83"/>
                  <a:gd name="T10" fmla="*/ 27 w 27"/>
                  <a:gd name="T11" fmla="*/ 83 h 83"/>
                  <a:gd name="T12" fmla="*/ 1 w 27"/>
                  <a:gd name="T13" fmla="*/ 83 h 83"/>
                  <a:gd name="T14" fmla="*/ 0 w 27"/>
                  <a:gd name="T15" fmla="*/ 10 h 83"/>
                  <a:gd name="T16" fmla="*/ 4 w 27"/>
                  <a:gd name="T1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83">
                    <a:moveTo>
                      <a:pt x="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6"/>
              <p:cNvSpPr>
                <a:spLocks/>
              </p:cNvSpPr>
              <p:nvPr/>
            </p:nvSpPr>
            <p:spPr bwMode="auto">
              <a:xfrm>
                <a:off x="8359775" y="3386138"/>
                <a:ext cx="625475" cy="147638"/>
              </a:xfrm>
              <a:custGeom>
                <a:avLst/>
                <a:gdLst>
                  <a:gd name="T0" fmla="*/ 5 w 34"/>
                  <a:gd name="T1" fmla="*/ 0 h 8"/>
                  <a:gd name="T2" fmla="*/ 0 w 34"/>
                  <a:gd name="T3" fmla="*/ 3 h 8"/>
                  <a:gd name="T4" fmla="*/ 34 w 34"/>
                  <a:gd name="T5" fmla="*/ 3 h 8"/>
                  <a:gd name="T6" fmla="*/ 29 w 34"/>
                  <a:gd name="T7" fmla="*/ 0 h 8"/>
                  <a:gd name="T8" fmla="*/ 5 w 3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8" y="8"/>
                      <a:pt x="28" y="7"/>
                      <a:pt x="34" y="3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1" y="2"/>
                      <a:pt x="12" y="2"/>
                      <a:pt x="5" y="0"/>
                    </a:cubicBezTo>
                    <a:close/>
                  </a:path>
                </a:pathLst>
              </a:custGeom>
              <a:solidFill>
                <a:srgbClr val="C9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57"/>
              <p:cNvSpPr>
                <a:spLocks/>
              </p:cNvSpPr>
              <p:nvPr/>
            </p:nvSpPr>
            <p:spPr bwMode="auto">
              <a:xfrm>
                <a:off x="8359775" y="3386138"/>
                <a:ext cx="312737" cy="111125"/>
              </a:xfrm>
              <a:custGeom>
                <a:avLst/>
                <a:gdLst>
                  <a:gd name="T0" fmla="*/ 5 w 17"/>
                  <a:gd name="T1" fmla="*/ 0 h 6"/>
                  <a:gd name="T2" fmla="*/ 0 w 17"/>
                  <a:gd name="T3" fmla="*/ 3 h 6"/>
                  <a:gd name="T4" fmla="*/ 17 w 17"/>
                  <a:gd name="T5" fmla="*/ 6 h 6"/>
                  <a:gd name="T6" fmla="*/ 17 w 17"/>
                  <a:gd name="T7" fmla="*/ 1 h 6"/>
                  <a:gd name="T8" fmla="*/ 5 w 1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4" y="5"/>
                      <a:pt x="10" y="6"/>
                      <a:pt x="17" y="6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2" y="1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rgbClr val="EB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58"/>
              <p:cNvSpPr>
                <a:spLocks/>
              </p:cNvSpPr>
              <p:nvPr/>
            </p:nvSpPr>
            <p:spPr bwMode="auto">
              <a:xfrm>
                <a:off x="8323263" y="3405188"/>
                <a:ext cx="698500" cy="146050"/>
              </a:xfrm>
              <a:custGeom>
                <a:avLst/>
                <a:gdLst>
                  <a:gd name="T0" fmla="*/ 4 w 38"/>
                  <a:gd name="T1" fmla="*/ 0 h 8"/>
                  <a:gd name="T2" fmla="*/ 33 w 38"/>
                  <a:gd name="T3" fmla="*/ 0 h 8"/>
                  <a:gd name="T4" fmla="*/ 38 w 38"/>
                  <a:gd name="T5" fmla="*/ 2 h 8"/>
                  <a:gd name="T6" fmla="*/ 0 w 38"/>
                  <a:gd name="T7" fmla="*/ 2 h 8"/>
                  <a:gd name="T8" fmla="*/ 4 w 3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">
                    <a:moveTo>
                      <a:pt x="4" y="0"/>
                    </a:moveTo>
                    <a:cubicBezTo>
                      <a:pt x="14" y="3"/>
                      <a:pt x="25" y="3"/>
                      <a:pt x="33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27" y="8"/>
                      <a:pt x="11" y="8"/>
                      <a:pt x="0" y="2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59"/>
              <p:cNvSpPr>
                <a:spLocks/>
              </p:cNvSpPr>
              <p:nvPr/>
            </p:nvSpPr>
            <p:spPr bwMode="auto">
              <a:xfrm>
                <a:off x="7974013" y="5114926"/>
                <a:ext cx="1379537" cy="295275"/>
              </a:xfrm>
              <a:custGeom>
                <a:avLst/>
                <a:gdLst>
                  <a:gd name="T0" fmla="*/ 8 w 75"/>
                  <a:gd name="T1" fmla="*/ 0 h 16"/>
                  <a:gd name="T2" fmla="*/ 67 w 75"/>
                  <a:gd name="T3" fmla="*/ 0 h 16"/>
                  <a:gd name="T4" fmla="*/ 75 w 75"/>
                  <a:gd name="T5" fmla="*/ 5 h 16"/>
                  <a:gd name="T6" fmla="*/ 75 w 75"/>
                  <a:gd name="T7" fmla="*/ 11 h 16"/>
                  <a:gd name="T8" fmla="*/ 67 w 75"/>
                  <a:gd name="T9" fmla="*/ 16 h 16"/>
                  <a:gd name="T10" fmla="*/ 8 w 75"/>
                  <a:gd name="T11" fmla="*/ 16 h 16"/>
                  <a:gd name="T12" fmla="*/ 0 w 75"/>
                  <a:gd name="T13" fmla="*/ 11 h 16"/>
                  <a:gd name="T14" fmla="*/ 0 w 75"/>
                  <a:gd name="T15" fmla="*/ 5 h 16"/>
                  <a:gd name="T16" fmla="*/ 8 w 75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6">
                    <a:moveTo>
                      <a:pt x="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72" y="0"/>
                      <a:pt x="75" y="2"/>
                      <a:pt x="75" y="5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4"/>
                      <a:pt x="72" y="16"/>
                      <a:pt x="67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0"/>
              <p:cNvSpPr>
                <a:spLocks/>
              </p:cNvSpPr>
              <p:nvPr/>
            </p:nvSpPr>
            <p:spPr bwMode="auto">
              <a:xfrm>
                <a:off x="7974013" y="5114926"/>
                <a:ext cx="698500" cy="295275"/>
              </a:xfrm>
              <a:custGeom>
                <a:avLst/>
                <a:gdLst>
                  <a:gd name="T0" fmla="*/ 8 w 38"/>
                  <a:gd name="T1" fmla="*/ 0 h 16"/>
                  <a:gd name="T2" fmla="*/ 38 w 38"/>
                  <a:gd name="T3" fmla="*/ 0 h 16"/>
                  <a:gd name="T4" fmla="*/ 38 w 38"/>
                  <a:gd name="T5" fmla="*/ 16 h 16"/>
                  <a:gd name="T6" fmla="*/ 8 w 38"/>
                  <a:gd name="T7" fmla="*/ 16 h 16"/>
                  <a:gd name="T8" fmla="*/ 0 w 38"/>
                  <a:gd name="T9" fmla="*/ 11 h 16"/>
                  <a:gd name="T10" fmla="*/ 0 w 38"/>
                  <a:gd name="T11" fmla="*/ 5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1"/>
              <p:cNvSpPr>
                <a:spLocks/>
              </p:cNvSpPr>
              <p:nvPr/>
            </p:nvSpPr>
            <p:spPr bwMode="auto">
              <a:xfrm>
                <a:off x="8027988" y="4159251"/>
                <a:ext cx="1289050" cy="312738"/>
              </a:xfrm>
              <a:custGeom>
                <a:avLst/>
                <a:gdLst>
                  <a:gd name="T0" fmla="*/ 7 w 70"/>
                  <a:gd name="T1" fmla="*/ 0 h 17"/>
                  <a:gd name="T2" fmla="*/ 63 w 70"/>
                  <a:gd name="T3" fmla="*/ 0 h 17"/>
                  <a:gd name="T4" fmla="*/ 70 w 70"/>
                  <a:gd name="T5" fmla="*/ 6 h 17"/>
                  <a:gd name="T6" fmla="*/ 70 w 70"/>
                  <a:gd name="T7" fmla="*/ 11 h 17"/>
                  <a:gd name="T8" fmla="*/ 63 w 70"/>
                  <a:gd name="T9" fmla="*/ 17 h 17"/>
                  <a:gd name="T10" fmla="*/ 7 w 70"/>
                  <a:gd name="T11" fmla="*/ 17 h 17"/>
                  <a:gd name="T12" fmla="*/ 0 w 70"/>
                  <a:gd name="T13" fmla="*/ 11 h 17"/>
                  <a:gd name="T14" fmla="*/ 0 w 70"/>
                  <a:gd name="T15" fmla="*/ 6 h 17"/>
                  <a:gd name="T16" fmla="*/ 7 w 7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7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2"/>
                      <a:pt x="70" y="6"/>
                    </a:cubicBezTo>
                    <a:cubicBezTo>
                      <a:pt x="70" y="11"/>
                      <a:pt x="70" y="11"/>
                      <a:pt x="70" y="11"/>
                    </a:cubicBezTo>
                    <a:cubicBezTo>
                      <a:pt x="70" y="14"/>
                      <a:pt x="66" y="17"/>
                      <a:pt x="63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2"/>
              <p:cNvSpPr>
                <a:spLocks/>
              </p:cNvSpPr>
              <p:nvPr/>
            </p:nvSpPr>
            <p:spPr bwMode="auto">
              <a:xfrm>
                <a:off x="8027988" y="4471988"/>
                <a:ext cx="1289050" cy="293688"/>
              </a:xfrm>
              <a:custGeom>
                <a:avLst/>
                <a:gdLst>
                  <a:gd name="T0" fmla="*/ 7 w 70"/>
                  <a:gd name="T1" fmla="*/ 0 h 16"/>
                  <a:gd name="T2" fmla="*/ 63 w 70"/>
                  <a:gd name="T3" fmla="*/ 0 h 16"/>
                  <a:gd name="T4" fmla="*/ 70 w 70"/>
                  <a:gd name="T5" fmla="*/ 6 h 16"/>
                  <a:gd name="T6" fmla="*/ 70 w 70"/>
                  <a:gd name="T7" fmla="*/ 10 h 16"/>
                  <a:gd name="T8" fmla="*/ 63 w 70"/>
                  <a:gd name="T9" fmla="*/ 16 h 16"/>
                  <a:gd name="T10" fmla="*/ 7 w 70"/>
                  <a:gd name="T11" fmla="*/ 16 h 16"/>
                  <a:gd name="T12" fmla="*/ 0 w 70"/>
                  <a:gd name="T13" fmla="*/ 10 h 16"/>
                  <a:gd name="T14" fmla="*/ 0 w 70"/>
                  <a:gd name="T15" fmla="*/ 6 h 16"/>
                  <a:gd name="T16" fmla="*/ 7 w 7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6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3"/>
                      <a:pt x="70" y="6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13"/>
                      <a:pt x="66" y="16"/>
                      <a:pt x="63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/>
              <p:cNvSpPr>
                <a:spLocks/>
              </p:cNvSpPr>
              <p:nvPr/>
            </p:nvSpPr>
            <p:spPr bwMode="auto">
              <a:xfrm>
                <a:off x="8027988" y="4159251"/>
                <a:ext cx="644525" cy="312738"/>
              </a:xfrm>
              <a:custGeom>
                <a:avLst/>
                <a:gdLst>
                  <a:gd name="T0" fmla="*/ 7 w 35"/>
                  <a:gd name="T1" fmla="*/ 0 h 17"/>
                  <a:gd name="T2" fmla="*/ 35 w 35"/>
                  <a:gd name="T3" fmla="*/ 0 h 17"/>
                  <a:gd name="T4" fmla="*/ 35 w 35"/>
                  <a:gd name="T5" fmla="*/ 17 h 17"/>
                  <a:gd name="T6" fmla="*/ 7 w 35"/>
                  <a:gd name="T7" fmla="*/ 17 h 17"/>
                  <a:gd name="T8" fmla="*/ 0 w 35"/>
                  <a:gd name="T9" fmla="*/ 11 h 17"/>
                  <a:gd name="T10" fmla="*/ 0 w 35"/>
                  <a:gd name="T11" fmla="*/ 6 h 17"/>
                  <a:gd name="T12" fmla="*/ 7 w 3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7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/>
              <p:cNvSpPr>
                <a:spLocks/>
              </p:cNvSpPr>
              <p:nvPr/>
            </p:nvSpPr>
            <p:spPr bwMode="auto">
              <a:xfrm>
                <a:off x="8027988" y="4471988"/>
                <a:ext cx="644525" cy="293688"/>
              </a:xfrm>
              <a:custGeom>
                <a:avLst/>
                <a:gdLst>
                  <a:gd name="T0" fmla="*/ 7 w 35"/>
                  <a:gd name="T1" fmla="*/ 0 h 16"/>
                  <a:gd name="T2" fmla="*/ 35 w 35"/>
                  <a:gd name="T3" fmla="*/ 0 h 16"/>
                  <a:gd name="T4" fmla="*/ 35 w 35"/>
                  <a:gd name="T5" fmla="*/ 16 h 16"/>
                  <a:gd name="T6" fmla="*/ 7 w 35"/>
                  <a:gd name="T7" fmla="*/ 16 h 16"/>
                  <a:gd name="T8" fmla="*/ 0 w 35"/>
                  <a:gd name="T9" fmla="*/ 10 h 16"/>
                  <a:gd name="T10" fmla="*/ 0 w 35"/>
                  <a:gd name="T11" fmla="*/ 6 h 16"/>
                  <a:gd name="T12" fmla="*/ 7 w 35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6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/>
              <p:cNvSpPr>
                <a:spLocks/>
              </p:cNvSpPr>
              <p:nvPr/>
            </p:nvSpPr>
            <p:spPr bwMode="auto">
              <a:xfrm>
                <a:off x="8047038" y="4397376"/>
                <a:ext cx="1250950" cy="74613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4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66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165100" cy="3667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67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92075" cy="3667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"/>
              <p:cNvSpPr>
                <a:spLocks/>
              </p:cNvSpPr>
              <p:nvPr/>
            </p:nvSpPr>
            <p:spPr bwMode="auto">
              <a:xfrm>
                <a:off x="8047038" y="4692651"/>
                <a:ext cx="1250950" cy="73025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5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69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165100" cy="7731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70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92075" cy="7731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71"/>
              <p:cNvSpPr>
                <a:spLocks/>
              </p:cNvSpPr>
              <p:nvPr/>
            </p:nvSpPr>
            <p:spPr bwMode="auto">
              <a:xfrm>
                <a:off x="7974013" y="5318126"/>
                <a:ext cx="1379537" cy="92075"/>
              </a:xfrm>
              <a:custGeom>
                <a:avLst/>
                <a:gdLst>
                  <a:gd name="T0" fmla="*/ 75 w 75"/>
                  <a:gd name="T1" fmla="*/ 0 h 5"/>
                  <a:gd name="T2" fmla="*/ 67 w 75"/>
                  <a:gd name="T3" fmla="*/ 5 h 5"/>
                  <a:gd name="T4" fmla="*/ 8 w 75"/>
                  <a:gd name="T5" fmla="*/ 5 h 5"/>
                  <a:gd name="T6" fmla="*/ 0 w 75"/>
                  <a:gd name="T7" fmla="*/ 0 h 5"/>
                  <a:gd name="T8" fmla="*/ 75 w 7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5">
                    <a:moveTo>
                      <a:pt x="75" y="0"/>
                    </a:moveTo>
                    <a:cubicBezTo>
                      <a:pt x="75" y="3"/>
                      <a:pt x="71" y="5"/>
                      <a:pt x="6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72"/>
              <p:cNvSpPr>
                <a:spLocks noChangeArrowheads="1"/>
              </p:cNvSpPr>
              <p:nvPr/>
            </p:nvSpPr>
            <p:spPr bwMode="auto">
              <a:xfrm>
                <a:off x="8286750" y="6164263"/>
                <a:ext cx="754062" cy="73025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73"/>
              <p:cNvSpPr>
                <a:spLocks noChangeArrowheads="1"/>
              </p:cNvSpPr>
              <p:nvPr/>
            </p:nvSpPr>
            <p:spPr bwMode="auto">
              <a:xfrm>
                <a:off x="8286750" y="6219826"/>
                <a:ext cx="754062" cy="1746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74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75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76"/>
              <p:cNvSpPr>
                <a:spLocks noChangeArrowheads="1"/>
              </p:cNvSpPr>
              <p:nvPr/>
            </p:nvSpPr>
            <p:spPr bwMode="auto">
              <a:xfrm>
                <a:off x="8212138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77"/>
              <p:cNvSpPr>
                <a:spLocks noChangeArrowheads="1"/>
              </p:cNvSpPr>
              <p:nvPr/>
            </p:nvSpPr>
            <p:spPr bwMode="auto">
              <a:xfrm>
                <a:off x="8267700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78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79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80"/>
              <p:cNvSpPr>
                <a:spLocks noChangeArrowheads="1"/>
              </p:cNvSpPr>
              <p:nvPr/>
            </p:nvSpPr>
            <p:spPr bwMode="auto">
              <a:xfrm>
                <a:off x="8893175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81"/>
              <p:cNvSpPr>
                <a:spLocks noChangeArrowheads="1"/>
              </p:cNvSpPr>
              <p:nvPr/>
            </p:nvSpPr>
            <p:spPr bwMode="auto">
              <a:xfrm>
                <a:off x="8948738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82"/>
              <p:cNvSpPr>
                <a:spLocks/>
              </p:cNvSpPr>
              <p:nvPr/>
            </p:nvSpPr>
            <p:spPr bwMode="auto">
              <a:xfrm>
                <a:off x="7531100" y="3441701"/>
                <a:ext cx="865187" cy="735013"/>
              </a:xfrm>
              <a:custGeom>
                <a:avLst/>
                <a:gdLst>
                  <a:gd name="T0" fmla="*/ 11 w 47"/>
                  <a:gd name="T1" fmla="*/ 40 h 40"/>
                  <a:gd name="T2" fmla="*/ 27 w 47"/>
                  <a:gd name="T3" fmla="*/ 28 h 40"/>
                  <a:gd name="T4" fmla="*/ 43 w 47"/>
                  <a:gd name="T5" fmla="*/ 12 h 40"/>
                  <a:gd name="T6" fmla="*/ 33 w 47"/>
                  <a:gd name="T7" fmla="*/ 0 h 40"/>
                  <a:gd name="T8" fmla="*/ 33 w 47"/>
                  <a:gd name="T9" fmla="*/ 0 h 40"/>
                  <a:gd name="T10" fmla="*/ 10 w 47"/>
                  <a:gd name="T11" fmla="*/ 20 h 40"/>
                  <a:gd name="T12" fmla="*/ 11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11" y="40"/>
                    </a:moveTo>
                    <a:cubicBezTo>
                      <a:pt x="19" y="40"/>
                      <a:pt x="23" y="32"/>
                      <a:pt x="27" y="28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7" y="8"/>
                      <a:pt x="39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0" y="0"/>
                      <a:pt x="19" y="11"/>
                      <a:pt x="10" y="20"/>
                    </a:cubicBezTo>
                    <a:cubicBezTo>
                      <a:pt x="0" y="30"/>
                      <a:pt x="1" y="40"/>
                      <a:pt x="11" y="4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83"/>
              <p:cNvSpPr>
                <a:spLocks/>
              </p:cNvSpPr>
              <p:nvPr/>
            </p:nvSpPr>
            <p:spPr bwMode="auto">
              <a:xfrm>
                <a:off x="7954963" y="3735388"/>
                <a:ext cx="1435100" cy="460375"/>
              </a:xfrm>
              <a:custGeom>
                <a:avLst/>
                <a:gdLst>
                  <a:gd name="T0" fmla="*/ 8 w 78"/>
                  <a:gd name="T1" fmla="*/ 0 h 25"/>
                  <a:gd name="T2" fmla="*/ 70 w 78"/>
                  <a:gd name="T3" fmla="*/ 0 h 25"/>
                  <a:gd name="T4" fmla="*/ 78 w 78"/>
                  <a:gd name="T5" fmla="*/ 9 h 25"/>
                  <a:gd name="T6" fmla="*/ 78 w 78"/>
                  <a:gd name="T7" fmla="*/ 16 h 25"/>
                  <a:gd name="T8" fmla="*/ 70 w 78"/>
                  <a:gd name="T9" fmla="*/ 25 h 25"/>
                  <a:gd name="T10" fmla="*/ 8 w 78"/>
                  <a:gd name="T11" fmla="*/ 25 h 25"/>
                  <a:gd name="T12" fmla="*/ 0 w 78"/>
                  <a:gd name="T13" fmla="*/ 16 h 25"/>
                  <a:gd name="T14" fmla="*/ 0 w 78"/>
                  <a:gd name="T15" fmla="*/ 9 h 25"/>
                  <a:gd name="T16" fmla="*/ 8 w 78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25">
                    <a:moveTo>
                      <a:pt x="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4" y="0"/>
                      <a:pt x="78" y="4"/>
                      <a:pt x="78" y="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21"/>
                      <a:pt x="74" y="25"/>
                      <a:pt x="70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4"/>
              <p:cNvSpPr>
                <a:spLocks/>
              </p:cNvSpPr>
              <p:nvPr/>
            </p:nvSpPr>
            <p:spPr bwMode="auto">
              <a:xfrm>
                <a:off x="7954963" y="3735388"/>
                <a:ext cx="698500" cy="460375"/>
              </a:xfrm>
              <a:custGeom>
                <a:avLst/>
                <a:gdLst>
                  <a:gd name="T0" fmla="*/ 8 w 38"/>
                  <a:gd name="T1" fmla="*/ 0 h 25"/>
                  <a:gd name="T2" fmla="*/ 38 w 38"/>
                  <a:gd name="T3" fmla="*/ 0 h 25"/>
                  <a:gd name="T4" fmla="*/ 38 w 38"/>
                  <a:gd name="T5" fmla="*/ 25 h 25"/>
                  <a:gd name="T6" fmla="*/ 8 w 38"/>
                  <a:gd name="T7" fmla="*/ 25 h 25"/>
                  <a:gd name="T8" fmla="*/ 0 w 38"/>
                  <a:gd name="T9" fmla="*/ 16 h 25"/>
                  <a:gd name="T10" fmla="*/ 0 w 38"/>
                  <a:gd name="T11" fmla="*/ 9 h 25"/>
                  <a:gd name="T12" fmla="*/ 8 w 3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25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85"/>
              <p:cNvSpPr>
                <a:spLocks/>
              </p:cNvSpPr>
              <p:nvPr/>
            </p:nvSpPr>
            <p:spPr bwMode="auto">
              <a:xfrm>
                <a:off x="7974013" y="4103688"/>
                <a:ext cx="1398587" cy="92075"/>
              </a:xfrm>
              <a:custGeom>
                <a:avLst/>
                <a:gdLst>
                  <a:gd name="T0" fmla="*/ 76 w 76"/>
                  <a:gd name="T1" fmla="*/ 0 h 5"/>
                  <a:gd name="T2" fmla="*/ 69 w 76"/>
                  <a:gd name="T3" fmla="*/ 5 h 5"/>
                  <a:gd name="T4" fmla="*/ 7 w 76"/>
                  <a:gd name="T5" fmla="*/ 5 h 5"/>
                  <a:gd name="T6" fmla="*/ 0 w 76"/>
                  <a:gd name="T7" fmla="*/ 0 h 5"/>
                  <a:gd name="T8" fmla="*/ 76 w 7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5">
                    <a:moveTo>
                      <a:pt x="76" y="0"/>
                    </a:moveTo>
                    <a:cubicBezTo>
                      <a:pt x="75" y="3"/>
                      <a:pt x="72" y="5"/>
                      <a:pt x="69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6" name="TextBox 115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1" y="0"/>
            <a:ext cx="6245352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24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2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00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9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2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9163">
                      <a:schemeClr val="tx1"/>
                    </a:gs>
                    <a:gs pos="95397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490">
                      <a:schemeClr val="accent3">
                        <a:lumMod val="75000"/>
                      </a:schemeClr>
                    </a:gs>
                    <a:gs pos="88285">
                      <a:schemeClr val="accent3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79" name="TextBox 7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6" name="Picture 7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0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071">
                      <a:schemeClr val="bg2">
                        <a:lumMod val="75000"/>
                      </a:schemeClr>
                    </a:gs>
                    <a:gs pos="92515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68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4979">
                      <a:schemeClr val="accent5">
                        <a:lumMod val="50000"/>
                      </a:schemeClr>
                    </a:gs>
                    <a:gs pos="77000">
                      <a:schemeClr val="accent5">
                        <a:lumMod val="50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73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9582">
                      <a:schemeClr val="accent2">
                        <a:lumMod val="75000"/>
                      </a:schemeClr>
                    </a:gs>
                    <a:gs pos="84000">
                      <a:schemeClr val="accent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4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88285">
                      <a:schemeClr val="accent6">
                        <a:lumMod val="75000"/>
                      </a:schemeClr>
                    </a:gs>
                    <a:gs pos="66000">
                      <a:schemeClr val="accent6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3" name="TextBox 6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94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6234">
                      <a:schemeClr val="accent4">
                        <a:lumMod val="75000"/>
                      </a:schemeClr>
                    </a:gs>
                    <a:gs pos="88285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4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62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b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91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7425">
                      <a:schemeClr val="tx1"/>
                    </a:gs>
                    <a:gs pos="6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36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94012">
                      <a:srgbClr val="262626"/>
                    </a:gs>
                    <a:gs pos="37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4371">
                      <a:srgbClr val="262626"/>
                    </a:gs>
                    <a:gs pos="36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90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gray layou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6350000"/>
            <a:ext cx="12436475" cy="64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64488" y="295272"/>
            <a:ext cx="4197350" cy="371475"/>
          </a:xfrm>
        </p:spPr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5432589" y="6515100"/>
            <a:ext cx="1577505" cy="3683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225046" y="2095501"/>
            <a:ext cx="5939157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46063" y="2095501"/>
            <a:ext cx="5897880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a"/>
          <p:cNvSpPr/>
          <p:nvPr userDrawn="1"/>
        </p:nvSpPr>
        <p:spPr bwMode="auto">
          <a:xfrm>
            <a:off x="6225045" y="1211263"/>
            <a:ext cx="5939157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DATA</a:t>
            </a:r>
            <a:endParaRPr kumimoji="0" lang="en-US" sz="5400" b="1" i="0" u="none" strike="noStrike" kern="1200" cap="none" spc="-20" normalizeH="0" baseline="0" noProof="0" dirty="0">
              <a:ln>
                <a:noFill/>
              </a:ln>
              <a:gradFill>
                <a:gsLst>
                  <a:gs pos="8300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USER"/>
          <p:cNvSpPr/>
          <p:nvPr userDrawn="1"/>
        </p:nvSpPr>
        <p:spPr bwMode="auto">
          <a:xfrm>
            <a:off x="246063" y="1211263"/>
            <a:ext cx="5897880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USERS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62415" y="3684587"/>
            <a:ext cx="5262336" cy="2763865"/>
            <a:chOff x="540178" y="2851546"/>
            <a:chExt cx="5262336" cy="2763865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855747" y="3586644"/>
              <a:ext cx="2539411" cy="2028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 rot="5400000">
              <a:off x="4210932" y="4023829"/>
              <a:ext cx="1889570" cy="1293594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 rot="5400000">
              <a:off x="4342251" y="4075857"/>
              <a:ext cx="1626931" cy="1133942"/>
            </a:xfrm>
            <a:prstGeom prst="roundRect">
              <a:avLst>
                <a:gd name="adj" fmla="val 3643"/>
              </a:avLst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 rot="5400000">
              <a:off x="5117455" y="5486583"/>
              <a:ext cx="76525" cy="7652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9298" y="4092508"/>
              <a:ext cx="1025503" cy="1287474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9298" y="3911598"/>
              <a:ext cx="1025503" cy="199389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731651" y="4390496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731651" y="4494102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731651" y="4597709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731651" y="4701315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31651" y="4908528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31651" y="4804922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31651" y="5012137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5297283" y="4189760"/>
              <a:ext cx="333312" cy="325365"/>
            </a:xfrm>
            <a:custGeom>
              <a:avLst/>
              <a:gdLst>
                <a:gd name="T0" fmla="*/ 731 w 1609"/>
                <a:gd name="T1" fmla="*/ 843 h 1572"/>
                <a:gd name="T2" fmla="*/ 1444 w 1609"/>
                <a:gd name="T3" fmla="*/ 843 h 1572"/>
                <a:gd name="T4" fmla="*/ 731 w 1609"/>
                <a:gd name="T5" fmla="*/ 1572 h 1572"/>
                <a:gd name="T6" fmla="*/ 0 w 1609"/>
                <a:gd name="T7" fmla="*/ 843 h 1572"/>
                <a:gd name="T8" fmla="*/ 731 w 1609"/>
                <a:gd name="T9" fmla="*/ 132 h 1572"/>
                <a:gd name="T10" fmla="*/ 731 w 1609"/>
                <a:gd name="T11" fmla="*/ 843 h 1572"/>
                <a:gd name="T12" fmla="*/ 731 w 1609"/>
                <a:gd name="T13" fmla="*/ 843 h 1572"/>
                <a:gd name="T14" fmla="*/ 898 w 1609"/>
                <a:gd name="T15" fmla="*/ 734 h 1572"/>
                <a:gd name="T16" fmla="*/ 1609 w 1609"/>
                <a:gd name="T17" fmla="*/ 734 h 1572"/>
                <a:gd name="T18" fmla="*/ 898 w 1609"/>
                <a:gd name="T19" fmla="*/ 0 h 1572"/>
                <a:gd name="T20" fmla="*/ 898 w 1609"/>
                <a:gd name="T21" fmla="*/ 734 h 1572"/>
                <a:gd name="T22" fmla="*/ 898 w 1609"/>
                <a:gd name="T23" fmla="*/ 734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9" h="1572">
                  <a:moveTo>
                    <a:pt x="731" y="843"/>
                  </a:moveTo>
                  <a:cubicBezTo>
                    <a:pt x="1444" y="843"/>
                    <a:pt x="1444" y="843"/>
                    <a:pt x="1444" y="843"/>
                  </a:cubicBezTo>
                  <a:cubicBezTo>
                    <a:pt x="1444" y="1244"/>
                    <a:pt x="1115" y="1572"/>
                    <a:pt x="731" y="1572"/>
                  </a:cubicBezTo>
                  <a:cubicBezTo>
                    <a:pt x="329" y="1572"/>
                    <a:pt x="0" y="1244"/>
                    <a:pt x="0" y="843"/>
                  </a:cubicBezTo>
                  <a:cubicBezTo>
                    <a:pt x="0" y="460"/>
                    <a:pt x="329" y="132"/>
                    <a:pt x="731" y="132"/>
                  </a:cubicBezTo>
                  <a:cubicBezTo>
                    <a:pt x="731" y="843"/>
                    <a:pt x="731" y="843"/>
                    <a:pt x="731" y="843"/>
                  </a:cubicBezTo>
                  <a:cubicBezTo>
                    <a:pt x="731" y="843"/>
                    <a:pt x="731" y="843"/>
                    <a:pt x="731" y="843"/>
                  </a:cubicBezTo>
                  <a:close/>
                  <a:moveTo>
                    <a:pt x="898" y="734"/>
                  </a:moveTo>
                  <a:cubicBezTo>
                    <a:pt x="1609" y="734"/>
                    <a:pt x="1609" y="734"/>
                    <a:pt x="1609" y="734"/>
                  </a:cubicBezTo>
                  <a:cubicBezTo>
                    <a:pt x="1609" y="331"/>
                    <a:pt x="1281" y="0"/>
                    <a:pt x="898" y="0"/>
                  </a:cubicBezTo>
                  <a:cubicBezTo>
                    <a:pt x="898" y="734"/>
                    <a:pt x="898" y="734"/>
                    <a:pt x="898" y="734"/>
                  </a:cubicBezTo>
                  <a:cubicBezTo>
                    <a:pt x="898" y="734"/>
                    <a:pt x="898" y="734"/>
                    <a:pt x="898" y="734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87391" y="5363155"/>
              <a:ext cx="1714098" cy="195853"/>
            </a:xfrm>
            <a:custGeom>
              <a:avLst/>
              <a:gdLst>
                <a:gd name="T0" fmla="*/ 999 w 1094"/>
                <a:gd name="T1" fmla="*/ 0 h 125"/>
                <a:gd name="T2" fmla="*/ 76 w 1094"/>
                <a:gd name="T3" fmla="*/ 0 h 125"/>
                <a:gd name="T4" fmla="*/ 0 w 1094"/>
                <a:gd name="T5" fmla="*/ 125 h 125"/>
                <a:gd name="T6" fmla="*/ 1094 w 1094"/>
                <a:gd name="T7" fmla="*/ 125 h 125"/>
                <a:gd name="T8" fmla="*/ 999 w 1094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25">
                  <a:moveTo>
                    <a:pt x="999" y="0"/>
                  </a:moveTo>
                  <a:lnTo>
                    <a:pt x="76" y="0"/>
                  </a:lnTo>
                  <a:lnTo>
                    <a:pt x="0" y="125"/>
                  </a:lnTo>
                  <a:lnTo>
                    <a:pt x="1094" y="125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787391" y="5559005"/>
              <a:ext cx="1714098" cy="56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919374" y="2851546"/>
              <a:ext cx="3462665" cy="2065065"/>
            </a:xfrm>
            <a:custGeom>
              <a:avLst/>
              <a:gdLst>
                <a:gd name="T0" fmla="*/ 1042 w 1042"/>
                <a:gd name="T1" fmla="*/ 587 h 621"/>
                <a:gd name="T2" fmla="*/ 1008 w 1042"/>
                <a:gd name="T3" fmla="*/ 621 h 621"/>
                <a:gd name="T4" fmla="*/ 34 w 1042"/>
                <a:gd name="T5" fmla="*/ 621 h 621"/>
                <a:gd name="T6" fmla="*/ 0 w 1042"/>
                <a:gd name="T7" fmla="*/ 587 h 621"/>
                <a:gd name="T8" fmla="*/ 0 w 1042"/>
                <a:gd name="T9" fmla="*/ 34 h 621"/>
                <a:gd name="T10" fmla="*/ 34 w 1042"/>
                <a:gd name="T11" fmla="*/ 0 h 621"/>
                <a:gd name="T12" fmla="*/ 1008 w 1042"/>
                <a:gd name="T13" fmla="*/ 0 h 621"/>
                <a:gd name="T14" fmla="*/ 1042 w 1042"/>
                <a:gd name="T15" fmla="*/ 34 h 621"/>
                <a:gd name="T16" fmla="*/ 1042 w 1042"/>
                <a:gd name="T17" fmla="*/ 58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2" h="621">
                  <a:moveTo>
                    <a:pt x="1042" y="587"/>
                  </a:moveTo>
                  <a:cubicBezTo>
                    <a:pt x="1042" y="606"/>
                    <a:pt x="1027" y="621"/>
                    <a:pt x="1008" y="621"/>
                  </a:cubicBezTo>
                  <a:cubicBezTo>
                    <a:pt x="34" y="621"/>
                    <a:pt x="34" y="621"/>
                    <a:pt x="34" y="621"/>
                  </a:cubicBezTo>
                  <a:cubicBezTo>
                    <a:pt x="15" y="621"/>
                    <a:pt x="0" y="606"/>
                    <a:pt x="0" y="58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08" y="0"/>
                    <a:pt x="1008" y="0"/>
                    <a:pt x="1008" y="0"/>
                  </a:cubicBezTo>
                  <a:cubicBezTo>
                    <a:pt x="1027" y="0"/>
                    <a:pt x="1042" y="15"/>
                    <a:pt x="1042" y="34"/>
                  </a:cubicBezTo>
                  <a:lnTo>
                    <a:pt x="1042" y="58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2415685" y="4910344"/>
              <a:ext cx="444976" cy="542119"/>
            </a:xfrm>
            <a:custGeom>
              <a:avLst/>
              <a:gdLst>
                <a:gd name="T0" fmla="*/ 94 w 134"/>
                <a:gd name="T1" fmla="*/ 0 h 163"/>
                <a:gd name="T2" fmla="*/ 99 w 134"/>
                <a:gd name="T3" fmla="*/ 17 h 163"/>
                <a:gd name="T4" fmla="*/ 67 w 134"/>
                <a:gd name="T5" fmla="*/ 49 h 163"/>
                <a:gd name="T6" fmla="*/ 35 w 134"/>
                <a:gd name="T7" fmla="*/ 17 h 163"/>
                <a:gd name="T8" fmla="*/ 40 w 134"/>
                <a:gd name="T9" fmla="*/ 0 h 163"/>
                <a:gd name="T10" fmla="*/ 0 w 134"/>
                <a:gd name="T11" fmla="*/ 0 h 163"/>
                <a:gd name="T12" fmla="*/ 0 w 134"/>
                <a:gd name="T13" fmla="*/ 163 h 163"/>
                <a:gd name="T14" fmla="*/ 134 w 134"/>
                <a:gd name="T15" fmla="*/ 163 h 163"/>
                <a:gd name="T16" fmla="*/ 134 w 134"/>
                <a:gd name="T17" fmla="*/ 0 h 163"/>
                <a:gd name="T18" fmla="*/ 94 w 134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63">
                  <a:moveTo>
                    <a:pt x="94" y="0"/>
                  </a:moveTo>
                  <a:cubicBezTo>
                    <a:pt x="97" y="5"/>
                    <a:pt x="99" y="11"/>
                    <a:pt x="99" y="17"/>
                  </a:cubicBezTo>
                  <a:cubicBezTo>
                    <a:pt x="99" y="35"/>
                    <a:pt x="84" y="49"/>
                    <a:pt x="67" y="49"/>
                  </a:cubicBezTo>
                  <a:cubicBezTo>
                    <a:pt x="49" y="49"/>
                    <a:pt x="35" y="35"/>
                    <a:pt x="35" y="17"/>
                  </a:cubicBezTo>
                  <a:cubicBezTo>
                    <a:pt x="35" y="11"/>
                    <a:pt x="37" y="5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1016516" y="2945555"/>
              <a:ext cx="3255845" cy="1798705"/>
            </a:xfrm>
            <a:custGeom>
              <a:avLst/>
              <a:gdLst>
                <a:gd name="T0" fmla="*/ 980 w 980"/>
                <a:gd name="T1" fmla="*/ 527 h 541"/>
                <a:gd name="T2" fmla="*/ 966 w 980"/>
                <a:gd name="T3" fmla="*/ 541 h 541"/>
                <a:gd name="T4" fmla="*/ 14 w 980"/>
                <a:gd name="T5" fmla="*/ 541 h 541"/>
                <a:gd name="T6" fmla="*/ 0 w 980"/>
                <a:gd name="T7" fmla="*/ 527 h 541"/>
                <a:gd name="T8" fmla="*/ 0 w 980"/>
                <a:gd name="T9" fmla="*/ 14 h 541"/>
                <a:gd name="T10" fmla="*/ 14 w 980"/>
                <a:gd name="T11" fmla="*/ 0 h 541"/>
                <a:gd name="T12" fmla="*/ 966 w 980"/>
                <a:gd name="T13" fmla="*/ 0 h 541"/>
                <a:gd name="T14" fmla="*/ 980 w 980"/>
                <a:gd name="T15" fmla="*/ 14 h 541"/>
                <a:gd name="T16" fmla="*/ 980 w 980"/>
                <a:gd name="T17" fmla="*/ 52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541">
                  <a:moveTo>
                    <a:pt x="980" y="527"/>
                  </a:moveTo>
                  <a:cubicBezTo>
                    <a:pt x="980" y="535"/>
                    <a:pt x="974" y="541"/>
                    <a:pt x="966" y="541"/>
                  </a:cubicBezTo>
                  <a:cubicBezTo>
                    <a:pt x="14" y="541"/>
                    <a:pt x="14" y="541"/>
                    <a:pt x="14" y="541"/>
                  </a:cubicBezTo>
                  <a:cubicBezTo>
                    <a:pt x="6" y="541"/>
                    <a:pt x="0" y="535"/>
                    <a:pt x="0" y="52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66" y="0"/>
                    <a:pt x="966" y="0"/>
                    <a:pt x="966" y="0"/>
                  </a:cubicBezTo>
                  <a:cubicBezTo>
                    <a:pt x="974" y="0"/>
                    <a:pt x="980" y="6"/>
                    <a:pt x="980" y="14"/>
                  </a:cubicBezTo>
                  <a:lnTo>
                    <a:pt x="980" y="52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1108374" y="3051647"/>
              <a:ext cx="3064658" cy="1586528"/>
            </a:xfrm>
            <a:prstGeom prst="rect">
              <a:avLst/>
            </a:prstGeom>
            <a:solidFill>
              <a:srgbClr val="21734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5"/>
            <p:cNvSpPr>
              <a:spLocks noChangeAspect="1" noEditPoints="1"/>
            </p:cNvSpPr>
            <p:nvPr/>
          </p:nvSpPr>
          <p:spPr bwMode="black">
            <a:xfrm>
              <a:off x="1267533" y="3182438"/>
              <a:ext cx="1321583" cy="1325610"/>
            </a:xfrm>
            <a:custGeom>
              <a:avLst/>
              <a:gdLst>
                <a:gd name="T0" fmla="*/ 367 w 414"/>
                <a:gd name="T1" fmla="*/ 274 h 415"/>
                <a:gd name="T2" fmla="*/ 301 w 414"/>
                <a:gd name="T3" fmla="*/ 189 h 415"/>
                <a:gd name="T4" fmla="*/ 367 w 414"/>
                <a:gd name="T5" fmla="*/ 189 h 415"/>
                <a:gd name="T6" fmla="*/ 301 w 414"/>
                <a:gd name="T7" fmla="*/ 326 h 415"/>
                <a:gd name="T8" fmla="*/ 301 w 414"/>
                <a:gd name="T9" fmla="*/ 293 h 415"/>
                <a:gd name="T10" fmla="*/ 367 w 414"/>
                <a:gd name="T11" fmla="*/ 170 h 415"/>
                <a:gd name="T12" fmla="*/ 301 w 414"/>
                <a:gd name="T13" fmla="*/ 85 h 415"/>
                <a:gd name="T14" fmla="*/ 367 w 414"/>
                <a:gd name="T15" fmla="*/ 85 h 415"/>
                <a:gd name="T16" fmla="*/ 367 w 414"/>
                <a:gd name="T17" fmla="*/ 326 h 415"/>
                <a:gd name="T18" fmla="*/ 301 w 414"/>
                <a:gd name="T19" fmla="*/ 326 h 415"/>
                <a:gd name="T20" fmla="*/ 367 w 414"/>
                <a:gd name="T21" fmla="*/ 241 h 415"/>
                <a:gd name="T22" fmla="*/ 301 w 414"/>
                <a:gd name="T23" fmla="*/ 222 h 415"/>
                <a:gd name="T24" fmla="*/ 301 w 414"/>
                <a:gd name="T25" fmla="*/ 189 h 415"/>
                <a:gd name="T26" fmla="*/ 367 w 414"/>
                <a:gd name="T27" fmla="*/ 170 h 415"/>
                <a:gd name="T28" fmla="*/ 301 w 414"/>
                <a:gd name="T29" fmla="*/ 170 h 415"/>
                <a:gd name="T30" fmla="*/ 367 w 414"/>
                <a:gd name="T31" fmla="*/ 118 h 415"/>
                <a:gd name="T32" fmla="*/ 400 w 414"/>
                <a:gd name="T33" fmla="*/ 42 h 415"/>
                <a:gd name="T34" fmla="*/ 0 w 414"/>
                <a:gd name="T35" fmla="*/ 42 h 415"/>
                <a:gd name="T36" fmla="*/ 245 w 414"/>
                <a:gd name="T37" fmla="*/ 368 h 415"/>
                <a:gd name="T38" fmla="*/ 414 w 414"/>
                <a:gd name="T39" fmla="*/ 56 h 415"/>
                <a:gd name="T40" fmla="*/ 118 w 414"/>
                <a:gd name="T41" fmla="*/ 232 h 415"/>
                <a:gd name="T42" fmla="*/ 117 w 414"/>
                <a:gd name="T43" fmla="*/ 225 h 415"/>
                <a:gd name="T44" fmla="*/ 114 w 414"/>
                <a:gd name="T45" fmla="*/ 224 h 415"/>
                <a:gd name="T46" fmla="*/ 112 w 414"/>
                <a:gd name="T47" fmla="*/ 232 h 415"/>
                <a:gd name="T48" fmla="*/ 98 w 414"/>
                <a:gd name="T49" fmla="*/ 206 h 415"/>
                <a:gd name="T50" fmla="*/ 113 w 414"/>
                <a:gd name="T51" fmla="*/ 176 h 415"/>
                <a:gd name="T52" fmla="*/ 116 w 414"/>
                <a:gd name="T53" fmla="*/ 185 h 415"/>
                <a:gd name="T54" fmla="*/ 118 w 414"/>
                <a:gd name="T55" fmla="*/ 186 h 415"/>
                <a:gd name="T56" fmla="*/ 120 w 414"/>
                <a:gd name="T57" fmla="*/ 176 h 415"/>
                <a:gd name="T58" fmla="*/ 134 w 414"/>
                <a:gd name="T59" fmla="*/ 205 h 415"/>
                <a:gd name="T60" fmla="*/ 400 w 414"/>
                <a:gd name="T61" fmla="*/ 354 h 415"/>
                <a:gd name="T62" fmla="*/ 282 w 414"/>
                <a:gd name="T63" fmla="*/ 326 h 415"/>
                <a:gd name="T64" fmla="*/ 245 w 414"/>
                <a:gd name="T65" fmla="*/ 274 h 415"/>
                <a:gd name="T66" fmla="*/ 245 w 414"/>
                <a:gd name="T67" fmla="*/ 241 h 415"/>
                <a:gd name="T68" fmla="*/ 282 w 414"/>
                <a:gd name="T69" fmla="*/ 189 h 415"/>
                <a:gd name="T70" fmla="*/ 282 w 414"/>
                <a:gd name="T71" fmla="*/ 170 h 415"/>
                <a:gd name="T72" fmla="*/ 245 w 414"/>
                <a:gd name="T73" fmla="*/ 118 h 415"/>
                <a:gd name="T74" fmla="*/ 245 w 414"/>
                <a:gd name="T75" fmla="*/ 85 h 415"/>
                <a:gd name="T76" fmla="*/ 400 w 414"/>
                <a:gd name="T77" fmla="*/ 354 h 415"/>
                <a:gd name="T78" fmla="*/ 301 w 414"/>
                <a:gd name="T79" fmla="*/ 326 h 415"/>
                <a:gd name="T80" fmla="*/ 367 w 414"/>
                <a:gd name="T81" fmla="*/ 241 h 415"/>
                <a:gd name="T82" fmla="*/ 367 w 414"/>
                <a:gd name="T83" fmla="*/ 274 h 415"/>
                <a:gd name="T84" fmla="*/ 301 w 414"/>
                <a:gd name="T85" fmla="*/ 189 h 415"/>
                <a:gd name="T86" fmla="*/ 367 w 414"/>
                <a:gd name="T87" fmla="*/ 189 h 415"/>
                <a:gd name="T88" fmla="*/ 301 w 414"/>
                <a:gd name="T89" fmla="*/ 170 h 415"/>
                <a:gd name="T90" fmla="*/ 367 w 414"/>
                <a:gd name="T91" fmla="*/ 85 h 415"/>
                <a:gd name="T92" fmla="*/ 367 w 414"/>
                <a:gd name="T93" fmla="*/ 11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4" h="415">
                  <a:moveTo>
                    <a:pt x="301" y="241"/>
                  </a:move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lnTo>
                    <a:pt x="301" y="241"/>
                  </a:lnTo>
                  <a:close/>
                  <a:moveTo>
                    <a:pt x="301" y="189"/>
                  </a:move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lnTo>
                    <a:pt x="301" y="189"/>
                  </a:lnTo>
                  <a:close/>
                  <a:moveTo>
                    <a:pt x="301" y="293"/>
                  </a:move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lnTo>
                    <a:pt x="301" y="293"/>
                  </a:lnTo>
                  <a:close/>
                  <a:moveTo>
                    <a:pt x="301" y="137"/>
                  </a:move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lnTo>
                    <a:pt x="301" y="137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301" y="326"/>
                  </a:move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cubicBezTo>
                    <a:pt x="301" y="293"/>
                    <a:pt x="301" y="293"/>
                    <a:pt x="301" y="293"/>
                  </a:cubicBezTo>
                  <a:lnTo>
                    <a:pt x="301" y="326"/>
                  </a:lnTo>
                  <a:close/>
                  <a:moveTo>
                    <a:pt x="301" y="274"/>
                  </a:move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cubicBezTo>
                    <a:pt x="301" y="241"/>
                    <a:pt x="301" y="241"/>
                    <a:pt x="301" y="241"/>
                  </a:cubicBezTo>
                  <a:lnTo>
                    <a:pt x="301" y="274"/>
                  </a:lnTo>
                  <a:close/>
                  <a:moveTo>
                    <a:pt x="301" y="222"/>
                  </a:move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cubicBezTo>
                    <a:pt x="301" y="189"/>
                    <a:pt x="301" y="189"/>
                    <a:pt x="301" y="189"/>
                  </a:cubicBezTo>
                  <a:lnTo>
                    <a:pt x="301" y="222"/>
                  </a:lnTo>
                  <a:close/>
                  <a:moveTo>
                    <a:pt x="301" y="170"/>
                  </a:move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cubicBezTo>
                    <a:pt x="301" y="137"/>
                    <a:pt x="301" y="137"/>
                    <a:pt x="301" y="137"/>
                  </a:cubicBezTo>
                  <a:lnTo>
                    <a:pt x="301" y="170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400" y="42"/>
                  </a:moveTo>
                  <a:cubicBezTo>
                    <a:pt x="245" y="42"/>
                    <a:pt x="245" y="42"/>
                    <a:pt x="245" y="42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5" y="415"/>
                    <a:pt x="245" y="415"/>
                    <a:pt x="245" y="415"/>
                  </a:cubicBezTo>
                  <a:cubicBezTo>
                    <a:pt x="245" y="368"/>
                    <a:pt x="245" y="368"/>
                    <a:pt x="245" y="368"/>
                  </a:cubicBezTo>
                  <a:cubicBezTo>
                    <a:pt x="401" y="368"/>
                    <a:pt x="401" y="368"/>
                    <a:pt x="401" y="368"/>
                  </a:cubicBezTo>
                  <a:cubicBezTo>
                    <a:pt x="410" y="368"/>
                    <a:pt x="414" y="362"/>
                    <a:pt x="414" y="354"/>
                  </a:cubicBezTo>
                  <a:cubicBezTo>
                    <a:pt x="414" y="56"/>
                    <a:pt x="414" y="56"/>
                    <a:pt x="414" y="56"/>
                  </a:cubicBezTo>
                  <a:cubicBezTo>
                    <a:pt x="414" y="49"/>
                    <a:pt x="408" y="42"/>
                    <a:pt x="400" y="42"/>
                  </a:cubicBezTo>
                  <a:close/>
                  <a:moveTo>
                    <a:pt x="139" y="282"/>
                  </a:moveTo>
                  <a:cubicBezTo>
                    <a:pt x="118" y="232"/>
                    <a:pt x="118" y="232"/>
                    <a:pt x="118" y="232"/>
                  </a:cubicBezTo>
                  <a:cubicBezTo>
                    <a:pt x="118" y="231"/>
                    <a:pt x="118" y="231"/>
                    <a:pt x="118" y="230"/>
                  </a:cubicBezTo>
                  <a:cubicBezTo>
                    <a:pt x="117" y="230"/>
                    <a:pt x="117" y="229"/>
                    <a:pt x="117" y="229"/>
                  </a:cubicBezTo>
                  <a:cubicBezTo>
                    <a:pt x="117" y="228"/>
                    <a:pt x="117" y="226"/>
                    <a:pt x="117" y="225"/>
                  </a:cubicBezTo>
                  <a:cubicBezTo>
                    <a:pt x="116" y="224"/>
                    <a:pt x="116" y="223"/>
                    <a:pt x="116" y="222"/>
                  </a:cubicBezTo>
                  <a:cubicBezTo>
                    <a:pt x="116" y="222"/>
                    <a:pt x="116" y="222"/>
                    <a:pt x="116" y="222"/>
                  </a:cubicBezTo>
                  <a:cubicBezTo>
                    <a:pt x="116" y="223"/>
                    <a:pt x="114" y="223"/>
                    <a:pt x="114" y="224"/>
                  </a:cubicBezTo>
                  <a:cubicBezTo>
                    <a:pt x="114" y="224"/>
                    <a:pt x="114" y="225"/>
                    <a:pt x="114" y="226"/>
                  </a:cubicBezTo>
                  <a:cubicBezTo>
                    <a:pt x="114" y="228"/>
                    <a:pt x="113" y="228"/>
                    <a:pt x="113" y="229"/>
                  </a:cubicBezTo>
                  <a:cubicBezTo>
                    <a:pt x="113" y="230"/>
                    <a:pt x="113" y="231"/>
                    <a:pt x="112" y="232"/>
                  </a:cubicBezTo>
                  <a:cubicBezTo>
                    <a:pt x="92" y="280"/>
                    <a:pt x="92" y="280"/>
                    <a:pt x="92" y="280"/>
                  </a:cubicBezTo>
                  <a:cubicBezTo>
                    <a:pt x="61" y="277"/>
                    <a:pt x="61" y="277"/>
                    <a:pt x="61" y="277"/>
                  </a:cubicBezTo>
                  <a:cubicBezTo>
                    <a:pt x="98" y="206"/>
                    <a:pt x="98" y="206"/>
                    <a:pt x="98" y="206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113" y="176"/>
                    <a:pt x="113" y="176"/>
                    <a:pt x="113" y="176"/>
                  </a:cubicBezTo>
                  <a:cubicBezTo>
                    <a:pt x="113" y="177"/>
                    <a:pt x="113" y="178"/>
                    <a:pt x="114" y="179"/>
                  </a:cubicBezTo>
                  <a:cubicBezTo>
                    <a:pt x="114" y="179"/>
                    <a:pt x="114" y="180"/>
                    <a:pt x="114" y="182"/>
                  </a:cubicBezTo>
                  <a:cubicBezTo>
                    <a:pt x="116" y="183"/>
                    <a:pt x="116" y="184"/>
                    <a:pt x="116" y="185"/>
                  </a:cubicBezTo>
                  <a:cubicBezTo>
                    <a:pt x="116" y="186"/>
                    <a:pt x="116" y="187"/>
                    <a:pt x="117" y="189"/>
                  </a:cubicBezTo>
                  <a:cubicBezTo>
                    <a:pt x="117" y="189"/>
                    <a:pt x="117" y="189"/>
                    <a:pt x="117" y="189"/>
                  </a:cubicBezTo>
                  <a:cubicBezTo>
                    <a:pt x="117" y="187"/>
                    <a:pt x="117" y="187"/>
                    <a:pt x="118" y="186"/>
                  </a:cubicBezTo>
                  <a:cubicBezTo>
                    <a:pt x="118" y="185"/>
                    <a:pt x="118" y="184"/>
                    <a:pt x="118" y="183"/>
                  </a:cubicBezTo>
                  <a:cubicBezTo>
                    <a:pt x="118" y="182"/>
                    <a:pt x="119" y="180"/>
                    <a:pt x="119" y="179"/>
                  </a:cubicBezTo>
                  <a:cubicBezTo>
                    <a:pt x="119" y="178"/>
                    <a:pt x="120" y="177"/>
                    <a:pt x="120" y="176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205"/>
                    <a:pt x="134" y="205"/>
                    <a:pt x="134" y="205"/>
                  </a:cubicBezTo>
                  <a:cubicBezTo>
                    <a:pt x="173" y="284"/>
                    <a:pt x="173" y="284"/>
                    <a:pt x="173" y="284"/>
                  </a:cubicBezTo>
                  <a:lnTo>
                    <a:pt x="139" y="282"/>
                  </a:lnTo>
                  <a:close/>
                  <a:moveTo>
                    <a:pt x="400" y="354"/>
                  </a:moveTo>
                  <a:cubicBezTo>
                    <a:pt x="245" y="354"/>
                    <a:pt x="245" y="354"/>
                    <a:pt x="245" y="35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82" y="326"/>
                    <a:pt x="282" y="326"/>
                    <a:pt x="282" y="326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45" y="293"/>
                    <a:pt x="245" y="293"/>
                    <a:pt x="245" y="293"/>
                  </a:cubicBezTo>
                  <a:cubicBezTo>
                    <a:pt x="245" y="274"/>
                    <a:pt x="245" y="274"/>
                    <a:pt x="245" y="274"/>
                  </a:cubicBezTo>
                  <a:cubicBezTo>
                    <a:pt x="282" y="274"/>
                    <a:pt x="282" y="274"/>
                    <a:pt x="282" y="274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2"/>
                    <a:pt x="245" y="222"/>
                    <a:pt x="245" y="222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2" y="189"/>
                    <a:pt x="282" y="189"/>
                    <a:pt x="282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70"/>
                    <a:pt x="245" y="170"/>
                    <a:pt x="245" y="17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2" y="137"/>
                    <a:pt x="282" y="137"/>
                    <a:pt x="282" y="137"/>
                  </a:cubicBezTo>
                  <a:cubicBezTo>
                    <a:pt x="245" y="137"/>
                    <a:pt x="245" y="137"/>
                    <a:pt x="245" y="137"/>
                  </a:cubicBezTo>
                  <a:cubicBezTo>
                    <a:pt x="245" y="118"/>
                    <a:pt x="245" y="118"/>
                    <a:pt x="245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85"/>
                    <a:pt x="282" y="85"/>
                    <a:pt x="282" y="85"/>
                  </a:cubicBezTo>
                  <a:cubicBezTo>
                    <a:pt x="245" y="85"/>
                    <a:pt x="245" y="85"/>
                    <a:pt x="245" y="85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400" y="56"/>
                    <a:pt x="400" y="56"/>
                    <a:pt x="400" y="56"/>
                  </a:cubicBezTo>
                  <a:lnTo>
                    <a:pt x="400" y="354"/>
                  </a:lnTo>
                  <a:close/>
                  <a:moveTo>
                    <a:pt x="367" y="293"/>
                  </a:moveTo>
                  <a:cubicBezTo>
                    <a:pt x="301" y="293"/>
                    <a:pt x="301" y="293"/>
                    <a:pt x="301" y="293"/>
                  </a:cubicBez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lnTo>
                    <a:pt x="367" y="293"/>
                  </a:lnTo>
                  <a:close/>
                  <a:moveTo>
                    <a:pt x="367" y="241"/>
                  </a:moveTo>
                  <a:cubicBezTo>
                    <a:pt x="301" y="241"/>
                    <a:pt x="301" y="241"/>
                    <a:pt x="301" y="241"/>
                  </a:cubicBez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lnTo>
                    <a:pt x="367" y="241"/>
                  </a:lnTo>
                  <a:close/>
                  <a:moveTo>
                    <a:pt x="367" y="189"/>
                  </a:moveTo>
                  <a:cubicBezTo>
                    <a:pt x="301" y="189"/>
                    <a:pt x="301" y="189"/>
                    <a:pt x="301" y="189"/>
                  </a:cubicBez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lnTo>
                    <a:pt x="367" y="189"/>
                  </a:lnTo>
                  <a:close/>
                  <a:moveTo>
                    <a:pt x="367" y="137"/>
                  </a:moveTo>
                  <a:cubicBezTo>
                    <a:pt x="301" y="137"/>
                    <a:pt x="301" y="137"/>
                    <a:pt x="301" y="137"/>
                  </a:cubicBez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lnTo>
                    <a:pt x="367" y="137"/>
                  </a:lnTo>
                  <a:close/>
                  <a:moveTo>
                    <a:pt x="367" y="85"/>
                  </a:moveTo>
                  <a:cubicBezTo>
                    <a:pt x="301" y="85"/>
                    <a:pt x="301" y="85"/>
                    <a:pt x="301" y="85"/>
                  </a:cubicBez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lnTo>
                    <a:pt x="367" y="85"/>
                  </a:lnTo>
                  <a:close/>
                </a:path>
              </a:pathLst>
            </a:custGeom>
            <a:solidFill>
              <a:srgbClr val="164E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77674" y="3437617"/>
              <a:ext cx="1376999" cy="948535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77674" y="3304333"/>
              <a:ext cx="1376999" cy="146898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786888" y="3533161"/>
              <a:ext cx="1165218" cy="775768"/>
              <a:chOff x="1536522" y="2097832"/>
              <a:chExt cx="830830" cy="553142"/>
            </a:xfrm>
          </p:grpSpPr>
          <p:sp>
            <p:nvSpPr>
              <p:cNvPr id="98" name="Rectangle 97"/>
              <p:cNvSpPr/>
              <p:nvPr/>
            </p:nvSpPr>
            <p:spPr bwMode="auto">
              <a:xfrm>
                <a:off x="224447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224447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4447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2244476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2244476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224447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1890498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1890498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1890498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1890498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90498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1890498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206748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206748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206748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2067486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2067486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206748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1713510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713510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1713510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1713510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713510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1713510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536522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1536522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1536522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1536522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1536522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1536522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67063" y="4056991"/>
              <a:ext cx="2750769" cy="1558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3010125" y="4040256"/>
              <a:ext cx="2098115" cy="144964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035126" y="4071634"/>
              <a:ext cx="46020" cy="481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087523" y="4151124"/>
              <a:ext cx="1957961" cy="127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2683798" y="5504543"/>
              <a:ext cx="2719391" cy="110868"/>
            </a:xfrm>
            <a:custGeom>
              <a:avLst/>
              <a:gdLst>
                <a:gd name="T0" fmla="*/ 0 w 175"/>
                <a:gd name="T1" fmla="*/ 0 h 7"/>
                <a:gd name="T2" fmla="*/ 0 w 175"/>
                <a:gd name="T3" fmla="*/ 1 h 7"/>
                <a:gd name="T4" fmla="*/ 7 w 175"/>
                <a:gd name="T5" fmla="*/ 7 h 7"/>
                <a:gd name="T6" fmla="*/ 168 w 175"/>
                <a:gd name="T7" fmla="*/ 7 h 7"/>
                <a:gd name="T8" fmla="*/ 175 w 175"/>
                <a:gd name="T9" fmla="*/ 1 h 7"/>
                <a:gd name="T10" fmla="*/ 175 w 175"/>
                <a:gd name="T11" fmla="*/ 0 h 7"/>
                <a:gd name="T12" fmla="*/ 0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3" y="7"/>
                    <a:pt x="7" y="7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72" y="7"/>
                    <a:pt x="175" y="4"/>
                    <a:pt x="175" y="1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82309" y="4257010"/>
              <a:ext cx="1768390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53998" y="4257010"/>
              <a:ext cx="1196701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942100" y="4776050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942100" y="4955339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42100" y="5134631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328334" y="477604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328334" y="495533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28334" y="5134631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7" name="Freeform 9"/>
            <p:cNvSpPr>
              <a:spLocks noChangeAspect="1" noEditPoints="1"/>
            </p:cNvSpPr>
            <p:nvPr/>
          </p:nvSpPr>
          <p:spPr bwMode="black">
            <a:xfrm>
              <a:off x="3294014" y="4321096"/>
              <a:ext cx="380746" cy="380746"/>
            </a:xfrm>
            <a:custGeom>
              <a:avLst/>
              <a:gdLst>
                <a:gd name="T0" fmla="*/ 246 w 415"/>
                <a:gd name="T1" fmla="*/ 99 h 415"/>
                <a:gd name="T2" fmla="*/ 0 w 415"/>
                <a:gd name="T3" fmla="*/ 42 h 415"/>
                <a:gd name="T4" fmla="*/ 246 w 415"/>
                <a:gd name="T5" fmla="*/ 415 h 415"/>
                <a:gd name="T6" fmla="*/ 402 w 415"/>
                <a:gd name="T7" fmla="*/ 321 h 415"/>
                <a:gd name="T8" fmla="*/ 415 w 415"/>
                <a:gd name="T9" fmla="*/ 113 h 415"/>
                <a:gd name="T10" fmla="*/ 179 w 415"/>
                <a:gd name="T11" fmla="*/ 222 h 415"/>
                <a:gd name="T12" fmla="*/ 169 w 415"/>
                <a:gd name="T13" fmla="*/ 251 h 415"/>
                <a:gd name="T14" fmla="*/ 151 w 415"/>
                <a:gd name="T15" fmla="*/ 272 h 415"/>
                <a:gd name="T16" fmla="*/ 128 w 415"/>
                <a:gd name="T17" fmla="*/ 282 h 415"/>
                <a:gd name="T18" fmla="*/ 102 w 415"/>
                <a:gd name="T19" fmla="*/ 281 h 415"/>
                <a:gd name="T20" fmla="*/ 82 w 415"/>
                <a:gd name="T21" fmla="*/ 269 h 415"/>
                <a:gd name="T22" fmla="*/ 66 w 415"/>
                <a:gd name="T23" fmla="*/ 249 h 415"/>
                <a:gd name="T24" fmla="*/ 58 w 415"/>
                <a:gd name="T25" fmla="*/ 223 h 415"/>
                <a:gd name="T26" fmla="*/ 58 w 415"/>
                <a:gd name="T27" fmla="*/ 191 h 415"/>
                <a:gd name="T28" fmla="*/ 65 w 415"/>
                <a:gd name="T29" fmla="*/ 164 h 415"/>
                <a:gd name="T30" fmla="*/ 82 w 415"/>
                <a:gd name="T31" fmla="*/ 141 h 415"/>
                <a:gd name="T32" fmla="*/ 103 w 415"/>
                <a:gd name="T33" fmla="*/ 130 h 415"/>
                <a:gd name="T34" fmla="*/ 130 w 415"/>
                <a:gd name="T35" fmla="*/ 127 h 415"/>
                <a:gd name="T36" fmla="*/ 153 w 415"/>
                <a:gd name="T37" fmla="*/ 137 h 415"/>
                <a:gd name="T38" fmla="*/ 169 w 415"/>
                <a:gd name="T39" fmla="*/ 158 h 415"/>
                <a:gd name="T40" fmla="*/ 179 w 415"/>
                <a:gd name="T41" fmla="*/ 186 h 415"/>
                <a:gd name="T42" fmla="*/ 179 w 415"/>
                <a:gd name="T43" fmla="*/ 222 h 415"/>
                <a:gd name="T44" fmla="*/ 246 w 415"/>
                <a:gd name="T45" fmla="*/ 307 h 415"/>
                <a:gd name="T46" fmla="*/ 292 w 415"/>
                <a:gd name="T47" fmla="*/ 228 h 415"/>
                <a:gd name="T48" fmla="*/ 401 w 415"/>
                <a:gd name="T49" fmla="*/ 140 h 415"/>
                <a:gd name="T50" fmla="*/ 401 w 415"/>
                <a:gd name="T51" fmla="*/ 121 h 415"/>
                <a:gd name="T52" fmla="*/ 298 w 415"/>
                <a:gd name="T53" fmla="*/ 216 h 415"/>
                <a:gd name="T54" fmla="*/ 246 w 415"/>
                <a:gd name="T55" fmla="*/ 113 h 415"/>
                <a:gd name="T56" fmla="*/ 401 w 415"/>
                <a:gd name="T57" fmla="*/ 121 h 415"/>
                <a:gd name="T58" fmla="*/ 143 w 415"/>
                <a:gd name="T59" fmla="*/ 176 h 415"/>
                <a:gd name="T60" fmla="*/ 134 w 415"/>
                <a:gd name="T61" fmla="*/ 163 h 415"/>
                <a:gd name="T62" fmla="*/ 123 w 415"/>
                <a:gd name="T63" fmla="*/ 157 h 415"/>
                <a:gd name="T64" fmla="*/ 109 w 415"/>
                <a:gd name="T65" fmla="*/ 158 h 415"/>
                <a:gd name="T66" fmla="*/ 97 w 415"/>
                <a:gd name="T67" fmla="*/ 165 h 415"/>
                <a:gd name="T68" fmla="*/ 89 w 415"/>
                <a:gd name="T69" fmla="*/ 178 h 415"/>
                <a:gd name="T70" fmla="*/ 85 w 415"/>
                <a:gd name="T71" fmla="*/ 196 h 415"/>
                <a:gd name="T72" fmla="*/ 85 w 415"/>
                <a:gd name="T73" fmla="*/ 216 h 415"/>
                <a:gd name="T74" fmla="*/ 90 w 415"/>
                <a:gd name="T75" fmla="*/ 233 h 415"/>
                <a:gd name="T76" fmla="*/ 98 w 415"/>
                <a:gd name="T77" fmla="*/ 246 h 415"/>
                <a:gd name="T78" fmla="*/ 109 w 415"/>
                <a:gd name="T79" fmla="*/ 252 h 415"/>
                <a:gd name="T80" fmla="*/ 122 w 415"/>
                <a:gd name="T81" fmla="*/ 254 h 415"/>
                <a:gd name="T82" fmla="*/ 134 w 415"/>
                <a:gd name="T83" fmla="*/ 248 h 415"/>
                <a:gd name="T84" fmla="*/ 142 w 415"/>
                <a:gd name="T85" fmla="*/ 236 h 415"/>
                <a:gd name="T86" fmla="*/ 147 w 415"/>
                <a:gd name="T87" fmla="*/ 217 h 415"/>
                <a:gd name="T88" fmla="*/ 147 w 415"/>
                <a:gd name="T89" fmla="*/ 19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415">
                  <a:moveTo>
                    <a:pt x="401" y="99"/>
                  </a:moveTo>
                  <a:cubicBezTo>
                    <a:pt x="246" y="99"/>
                    <a:pt x="246" y="99"/>
                    <a:pt x="246" y="99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6" y="415"/>
                    <a:pt x="246" y="415"/>
                    <a:pt x="246" y="415"/>
                  </a:cubicBezTo>
                  <a:cubicBezTo>
                    <a:pt x="246" y="321"/>
                    <a:pt x="246" y="321"/>
                    <a:pt x="246" y="321"/>
                  </a:cubicBezTo>
                  <a:cubicBezTo>
                    <a:pt x="402" y="321"/>
                    <a:pt x="402" y="321"/>
                    <a:pt x="402" y="321"/>
                  </a:cubicBezTo>
                  <a:cubicBezTo>
                    <a:pt x="409" y="321"/>
                    <a:pt x="415" y="314"/>
                    <a:pt x="415" y="307"/>
                  </a:cubicBezTo>
                  <a:cubicBezTo>
                    <a:pt x="415" y="113"/>
                    <a:pt x="415" y="113"/>
                    <a:pt x="415" y="113"/>
                  </a:cubicBezTo>
                  <a:cubicBezTo>
                    <a:pt x="415" y="105"/>
                    <a:pt x="409" y="99"/>
                    <a:pt x="401" y="99"/>
                  </a:cubicBezTo>
                  <a:close/>
                  <a:moveTo>
                    <a:pt x="179" y="222"/>
                  </a:moveTo>
                  <a:cubicBezTo>
                    <a:pt x="177" y="228"/>
                    <a:pt x="176" y="232"/>
                    <a:pt x="175" y="237"/>
                  </a:cubicBezTo>
                  <a:cubicBezTo>
                    <a:pt x="174" y="243"/>
                    <a:pt x="172" y="248"/>
                    <a:pt x="169" y="251"/>
                  </a:cubicBezTo>
                  <a:cubicBezTo>
                    <a:pt x="167" y="256"/>
                    <a:pt x="164" y="259"/>
                    <a:pt x="161" y="263"/>
                  </a:cubicBezTo>
                  <a:cubicBezTo>
                    <a:pt x="157" y="266"/>
                    <a:pt x="155" y="270"/>
                    <a:pt x="151" y="272"/>
                  </a:cubicBezTo>
                  <a:cubicBezTo>
                    <a:pt x="148" y="275"/>
                    <a:pt x="144" y="277"/>
                    <a:pt x="140" y="278"/>
                  </a:cubicBezTo>
                  <a:cubicBezTo>
                    <a:pt x="136" y="281"/>
                    <a:pt x="133" y="282"/>
                    <a:pt x="128" y="282"/>
                  </a:cubicBezTo>
                  <a:cubicBezTo>
                    <a:pt x="124" y="283"/>
                    <a:pt x="120" y="283"/>
                    <a:pt x="115" y="283"/>
                  </a:cubicBezTo>
                  <a:cubicBezTo>
                    <a:pt x="110" y="283"/>
                    <a:pt x="107" y="282"/>
                    <a:pt x="102" y="281"/>
                  </a:cubicBezTo>
                  <a:cubicBezTo>
                    <a:pt x="98" y="279"/>
                    <a:pt x="95" y="278"/>
                    <a:pt x="91" y="276"/>
                  </a:cubicBezTo>
                  <a:cubicBezTo>
                    <a:pt x="88" y="275"/>
                    <a:pt x="84" y="272"/>
                    <a:pt x="82" y="269"/>
                  </a:cubicBezTo>
                  <a:cubicBezTo>
                    <a:pt x="78" y="266"/>
                    <a:pt x="76" y="264"/>
                    <a:pt x="72" y="261"/>
                  </a:cubicBezTo>
                  <a:cubicBezTo>
                    <a:pt x="70" y="257"/>
                    <a:pt x="68" y="252"/>
                    <a:pt x="66" y="249"/>
                  </a:cubicBezTo>
                  <a:cubicBezTo>
                    <a:pt x="64" y="245"/>
                    <a:pt x="62" y="241"/>
                    <a:pt x="61" y="236"/>
                  </a:cubicBezTo>
                  <a:cubicBezTo>
                    <a:pt x="59" y="232"/>
                    <a:pt x="58" y="228"/>
                    <a:pt x="58" y="223"/>
                  </a:cubicBezTo>
                  <a:cubicBezTo>
                    <a:pt x="57" y="217"/>
                    <a:pt x="57" y="212"/>
                    <a:pt x="57" y="207"/>
                  </a:cubicBezTo>
                  <a:cubicBezTo>
                    <a:pt x="57" y="202"/>
                    <a:pt x="57" y="196"/>
                    <a:pt x="58" y="191"/>
                  </a:cubicBezTo>
                  <a:cubicBezTo>
                    <a:pt x="58" y="186"/>
                    <a:pt x="59" y="180"/>
                    <a:pt x="61" y="177"/>
                  </a:cubicBezTo>
                  <a:cubicBezTo>
                    <a:pt x="62" y="172"/>
                    <a:pt x="64" y="167"/>
                    <a:pt x="65" y="164"/>
                  </a:cubicBezTo>
                  <a:cubicBezTo>
                    <a:pt x="68" y="159"/>
                    <a:pt x="70" y="156"/>
                    <a:pt x="72" y="152"/>
                  </a:cubicBezTo>
                  <a:cubicBezTo>
                    <a:pt x="75" y="148"/>
                    <a:pt x="78" y="145"/>
                    <a:pt x="82" y="141"/>
                  </a:cubicBezTo>
                  <a:cubicBezTo>
                    <a:pt x="84" y="139"/>
                    <a:pt x="88" y="137"/>
                    <a:pt x="91" y="134"/>
                  </a:cubicBezTo>
                  <a:cubicBezTo>
                    <a:pt x="95" y="132"/>
                    <a:pt x="99" y="131"/>
                    <a:pt x="103" y="130"/>
                  </a:cubicBezTo>
                  <a:cubicBezTo>
                    <a:pt x="108" y="128"/>
                    <a:pt x="112" y="127"/>
                    <a:pt x="117" y="127"/>
                  </a:cubicBezTo>
                  <a:cubicBezTo>
                    <a:pt x="121" y="127"/>
                    <a:pt x="125" y="127"/>
                    <a:pt x="130" y="127"/>
                  </a:cubicBezTo>
                  <a:cubicBezTo>
                    <a:pt x="134" y="128"/>
                    <a:pt x="137" y="130"/>
                    <a:pt x="142" y="131"/>
                  </a:cubicBezTo>
                  <a:cubicBezTo>
                    <a:pt x="146" y="133"/>
                    <a:pt x="149" y="134"/>
                    <a:pt x="153" y="137"/>
                  </a:cubicBezTo>
                  <a:cubicBezTo>
                    <a:pt x="155" y="140"/>
                    <a:pt x="159" y="143"/>
                    <a:pt x="162" y="146"/>
                  </a:cubicBezTo>
                  <a:cubicBezTo>
                    <a:pt x="164" y="150"/>
                    <a:pt x="167" y="153"/>
                    <a:pt x="169" y="158"/>
                  </a:cubicBezTo>
                  <a:cubicBezTo>
                    <a:pt x="172" y="161"/>
                    <a:pt x="174" y="166"/>
                    <a:pt x="175" y="171"/>
                  </a:cubicBezTo>
                  <a:cubicBezTo>
                    <a:pt x="176" y="176"/>
                    <a:pt x="177" y="182"/>
                    <a:pt x="179" y="186"/>
                  </a:cubicBezTo>
                  <a:cubicBezTo>
                    <a:pt x="180" y="192"/>
                    <a:pt x="180" y="198"/>
                    <a:pt x="180" y="204"/>
                  </a:cubicBezTo>
                  <a:cubicBezTo>
                    <a:pt x="180" y="210"/>
                    <a:pt x="180" y="216"/>
                    <a:pt x="179" y="222"/>
                  </a:cubicBezTo>
                  <a:close/>
                  <a:moveTo>
                    <a:pt x="401" y="307"/>
                  </a:moveTo>
                  <a:cubicBezTo>
                    <a:pt x="246" y="307"/>
                    <a:pt x="246" y="307"/>
                    <a:pt x="246" y="307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92" y="228"/>
                    <a:pt x="292" y="228"/>
                    <a:pt x="292" y="228"/>
                  </a:cubicBezTo>
                  <a:cubicBezTo>
                    <a:pt x="297" y="232"/>
                    <a:pt x="303" y="232"/>
                    <a:pt x="306" y="228"/>
                  </a:cubicBezTo>
                  <a:cubicBezTo>
                    <a:pt x="401" y="140"/>
                    <a:pt x="401" y="140"/>
                    <a:pt x="401" y="140"/>
                  </a:cubicBezTo>
                  <a:lnTo>
                    <a:pt x="401" y="307"/>
                  </a:lnTo>
                  <a:close/>
                  <a:moveTo>
                    <a:pt x="401" y="121"/>
                  </a:moveTo>
                  <a:cubicBezTo>
                    <a:pt x="300" y="216"/>
                    <a:pt x="300" y="216"/>
                    <a:pt x="300" y="216"/>
                  </a:cubicBezTo>
                  <a:cubicBezTo>
                    <a:pt x="300" y="217"/>
                    <a:pt x="299" y="217"/>
                    <a:pt x="298" y="216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13"/>
                    <a:pt x="246" y="113"/>
                    <a:pt x="246" y="113"/>
                  </a:cubicBezTo>
                  <a:cubicBezTo>
                    <a:pt x="401" y="113"/>
                    <a:pt x="401" y="113"/>
                    <a:pt x="401" y="113"/>
                  </a:cubicBezTo>
                  <a:lnTo>
                    <a:pt x="401" y="121"/>
                  </a:lnTo>
                  <a:close/>
                  <a:moveTo>
                    <a:pt x="146" y="184"/>
                  </a:moveTo>
                  <a:cubicBezTo>
                    <a:pt x="144" y="182"/>
                    <a:pt x="144" y="178"/>
                    <a:pt x="143" y="176"/>
                  </a:cubicBezTo>
                  <a:cubicBezTo>
                    <a:pt x="142" y="173"/>
                    <a:pt x="141" y="171"/>
                    <a:pt x="138" y="169"/>
                  </a:cubicBezTo>
                  <a:cubicBezTo>
                    <a:pt x="137" y="166"/>
                    <a:pt x="136" y="165"/>
                    <a:pt x="134" y="163"/>
                  </a:cubicBezTo>
                  <a:cubicBezTo>
                    <a:pt x="133" y="161"/>
                    <a:pt x="131" y="160"/>
                    <a:pt x="129" y="159"/>
                  </a:cubicBezTo>
                  <a:cubicBezTo>
                    <a:pt x="127" y="158"/>
                    <a:pt x="125" y="158"/>
                    <a:pt x="123" y="157"/>
                  </a:cubicBezTo>
                  <a:cubicBezTo>
                    <a:pt x="121" y="157"/>
                    <a:pt x="118" y="157"/>
                    <a:pt x="116" y="157"/>
                  </a:cubicBezTo>
                  <a:cubicBezTo>
                    <a:pt x="114" y="157"/>
                    <a:pt x="111" y="157"/>
                    <a:pt x="109" y="158"/>
                  </a:cubicBezTo>
                  <a:cubicBezTo>
                    <a:pt x="107" y="158"/>
                    <a:pt x="104" y="159"/>
                    <a:pt x="103" y="160"/>
                  </a:cubicBezTo>
                  <a:cubicBezTo>
                    <a:pt x="101" y="161"/>
                    <a:pt x="98" y="163"/>
                    <a:pt x="97" y="165"/>
                  </a:cubicBezTo>
                  <a:cubicBezTo>
                    <a:pt x="96" y="166"/>
                    <a:pt x="94" y="169"/>
                    <a:pt x="92" y="171"/>
                  </a:cubicBezTo>
                  <a:cubicBezTo>
                    <a:pt x="91" y="173"/>
                    <a:pt x="90" y="176"/>
                    <a:pt x="89" y="178"/>
                  </a:cubicBezTo>
                  <a:cubicBezTo>
                    <a:pt x="88" y="180"/>
                    <a:pt x="88" y="184"/>
                    <a:pt x="86" y="186"/>
                  </a:cubicBezTo>
                  <a:cubicBezTo>
                    <a:pt x="86" y="189"/>
                    <a:pt x="85" y="192"/>
                    <a:pt x="85" y="196"/>
                  </a:cubicBezTo>
                  <a:cubicBezTo>
                    <a:pt x="85" y="198"/>
                    <a:pt x="84" y="202"/>
                    <a:pt x="84" y="205"/>
                  </a:cubicBezTo>
                  <a:cubicBezTo>
                    <a:pt x="84" y="209"/>
                    <a:pt x="85" y="212"/>
                    <a:pt x="85" y="216"/>
                  </a:cubicBezTo>
                  <a:cubicBezTo>
                    <a:pt x="85" y="219"/>
                    <a:pt x="86" y="223"/>
                    <a:pt x="86" y="225"/>
                  </a:cubicBezTo>
                  <a:cubicBezTo>
                    <a:pt x="88" y="229"/>
                    <a:pt x="89" y="231"/>
                    <a:pt x="90" y="233"/>
                  </a:cubicBezTo>
                  <a:cubicBezTo>
                    <a:pt x="91" y="236"/>
                    <a:pt x="92" y="238"/>
                    <a:pt x="94" y="241"/>
                  </a:cubicBezTo>
                  <a:cubicBezTo>
                    <a:pt x="95" y="243"/>
                    <a:pt x="96" y="244"/>
                    <a:pt x="98" y="246"/>
                  </a:cubicBezTo>
                  <a:cubicBezTo>
                    <a:pt x="99" y="248"/>
                    <a:pt x="102" y="249"/>
                    <a:pt x="103" y="250"/>
                  </a:cubicBezTo>
                  <a:cubicBezTo>
                    <a:pt x="105" y="251"/>
                    <a:pt x="107" y="252"/>
                    <a:pt x="109" y="252"/>
                  </a:cubicBezTo>
                  <a:cubicBezTo>
                    <a:pt x="111" y="254"/>
                    <a:pt x="114" y="254"/>
                    <a:pt x="115" y="254"/>
                  </a:cubicBezTo>
                  <a:cubicBezTo>
                    <a:pt x="117" y="254"/>
                    <a:pt x="120" y="254"/>
                    <a:pt x="122" y="254"/>
                  </a:cubicBezTo>
                  <a:cubicBezTo>
                    <a:pt x="124" y="252"/>
                    <a:pt x="127" y="252"/>
                    <a:pt x="128" y="251"/>
                  </a:cubicBezTo>
                  <a:cubicBezTo>
                    <a:pt x="130" y="250"/>
                    <a:pt x="131" y="249"/>
                    <a:pt x="134" y="248"/>
                  </a:cubicBezTo>
                  <a:cubicBezTo>
                    <a:pt x="135" y="246"/>
                    <a:pt x="137" y="244"/>
                    <a:pt x="138" y="243"/>
                  </a:cubicBezTo>
                  <a:cubicBezTo>
                    <a:pt x="140" y="241"/>
                    <a:pt x="141" y="238"/>
                    <a:pt x="142" y="236"/>
                  </a:cubicBezTo>
                  <a:cubicBezTo>
                    <a:pt x="143" y="232"/>
                    <a:pt x="144" y="230"/>
                    <a:pt x="146" y="226"/>
                  </a:cubicBezTo>
                  <a:cubicBezTo>
                    <a:pt x="147" y="224"/>
                    <a:pt x="147" y="220"/>
                    <a:pt x="147" y="217"/>
                  </a:cubicBezTo>
                  <a:cubicBezTo>
                    <a:pt x="148" y="213"/>
                    <a:pt x="148" y="210"/>
                    <a:pt x="148" y="206"/>
                  </a:cubicBezTo>
                  <a:cubicBezTo>
                    <a:pt x="148" y="202"/>
                    <a:pt x="148" y="198"/>
                    <a:pt x="147" y="195"/>
                  </a:cubicBezTo>
                  <a:cubicBezTo>
                    <a:pt x="147" y="191"/>
                    <a:pt x="147" y="187"/>
                    <a:pt x="146" y="184"/>
                  </a:cubicBezTo>
                  <a:close/>
                </a:path>
              </a:pathLst>
            </a:custGeom>
            <a:solidFill>
              <a:srgbClr val="1B37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0"/>
            <p:cNvSpPr>
              <a:spLocks noChangeAspect="1" noEditPoints="1"/>
            </p:cNvSpPr>
            <p:nvPr/>
          </p:nvSpPr>
          <p:spPr bwMode="auto">
            <a:xfrm>
              <a:off x="1581499" y="4519042"/>
              <a:ext cx="610333" cy="1096369"/>
            </a:xfrm>
            <a:prstGeom prst="roundRect">
              <a:avLst>
                <a:gd name="adj" fmla="val 3431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610385" y="4626798"/>
              <a:ext cx="552561" cy="853054"/>
            </a:xfrm>
            <a:prstGeom prst="rect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ound Same Side Corner Rectangle 49"/>
            <p:cNvSpPr/>
            <p:nvPr/>
          </p:nvSpPr>
          <p:spPr bwMode="auto">
            <a:xfrm flipV="1">
              <a:off x="1840210" y="4535287"/>
              <a:ext cx="96570" cy="16095"/>
            </a:xfrm>
            <a:prstGeom prst="round2Same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077612" y="4550265"/>
              <a:ext cx="16095" cy="1609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1885813" y="5520649"/>
              <a:ext cx="28567" cy="25260"/>
            </a:xfrm>
            <a:custGeom>
              <a:avLst/>
              <a:gdLst>
                <a:gd name="T0" fmla="*/ 0 w 1140"/>
                <a:gd name="T1" fmla="*/ 1008 h 1008"/>
                <a:gd name="T2" fmla="*/ 1140 w 1140"/>
                <a:gd name="T3" fmla="*/ 1008 h 1008"/>
                <a:gd name="T4" fmla="*/ 1140 w 1140"/>
                <a:gd name="T5" fmla="*/ 0 h 1008"/>
                <a:gd name="T6" fmla="*/ 0 w 1140"/>
                <a:gd name="T7" fmla="*/ 159 h 1008"/>
                <a:gd name="T8" fmla="*/ 0 w 1140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8">
                  <a:moveTo>
                    <a:pt x="0" y="1008"/>
                  </a:moveTo>
                  <a:lnTo>
                    <a:pt x="1140" y="1008"/>
                  </a:lnTo>
                  <a:lnTo>
                    <a:pt x="1140" y="0"/>
                  </a:lnTo>
                  <a:lnTo>
                    <a:pt x="0" y="159"/>
                  </a:lnTo>
                  <a:lnTo>
                    <a:pt x="0" y="1008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858950" y="5524758"/>
              <a:ext cx="21877" cy="21150"/>
            </a:xfrm>
            <a:custGeom>
              <a:avLst/>
              <a:gdLst>
                <a:gd name="T0" fmla="*/ 873 w 873"/>
                <a:gd name="T1" fmla="*/ 844 h 844"/>
                <a:gd name="T2" fmla="*/ 873 w 873"/>
                <a:gd name="T3" fmla="*/ 0 h 844"/>
                <a:gd name="T4" fmla="*/ 0 w 873"/>
                <a:gd name="T5" fmla="*/ 123 h 844"/>
                <a:gd name="T6" fmla="*/ 0 w 873"/>
                <a:gd name="T7" fmla="*/ 844 h 844"/>
                <a:gd name="T8" fmla="*/ 873 w 873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4">
                  <a:moveTo>
                    <a:pt x="873" y="844"/>
                  </a:moveTo>
                  <a:lnTo>
                    <a:pt x="873" y="0"/>
                  </a:lnTo>
                  <a:lnTo>
                    <a:pt x="0" y="123"/>
                  </a:lnTo>
                  <a:lnTo>
                    <a:pt x="0" y="844"/>
                  </a:lnTo>
                  <a:lnTo>
                    <a:pt x="873" y="844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1858950" y="5550895"/>
              <a:ext cx="21877" cy="21100"/>
            </a:xfrm>
            <a:custGeom>
              <a:avLst/>
              <a:gdLst>
                <a:gd name="T0" fmla="*/ 873 w 873"/>
                <a:gd name="T1" fmla="*/ 0 h 842"/>
                <a:gd name="T2" fmla="*/ 0 w 873"/>
                <a:gd name="T3" fmla="*/ 0 h 842"/>
                <a:gd name="T4" fmla="*/ 0 w 873"/>
                <a:gd name="T5" fmla="*/ 721 h 842"/>
                <a:gd name="T6" fmla="*/ 873 w 873"/>
                <a:gd name="T7" fmla="*/ 842 h 842"/>
                <a:gd name="T8" fmla="*/ 873 w 87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2">
                  <a:moveTo>
                    <a:pt x="873" y="0"/>
                  </a:moveTo>
                  <a:lnTo>
                    <a:pt x="0" y="0"/>
                  </a:lnTo>
                  <a:lnTo>
                    <a:pt x="0" y="721"/>
                  </a:lnTo>
                  <a:lnTo>
                    <a:pt x="873" y="842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1885813" y="5550895"/>
              <a:ext cx="28567" cy="25184"/>
            </a:xfrm>
            <a:custGeom>
              <a:avLst/>
              <a:gdLst>
                <a:gd name="T0" fmla="*/ 0 w 1140"/>
                <a:gd name="T1" fmla="*/ 0 h 1005"/>
                <a:gd name="T2" fmla="*/ 0 w 1140"/>
                <a:gd name="T3" fmla="*/ 847 h 1005"/>
                <a:gd name="T4" fmla="*/ 1140 w 1140"/>
                <a:gd name="T5" fmla="*/ 1005 h 1005"/>
                <a:gd name="T6" fmla="*/ 1140 w 1140"/>
                <a:gd name="T7" fmla="*/ 0 h 1005"/>
                <a:gd name="T8" fmla="*/ 0 w 1140"/>
                <a:gd name="T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5">
                  <a:moveTo>
                    <a:pt x="0" y="0"/>
                  </a:moveTo>
                  <a:lnTo>
                    <a:pt x="0" y="847"/>
                  </a:lnTo>
                  <a:lnTo>
                    <a:pt x="1140" y="1005"/>
                  </a:lnTo>
                  <a:lnTo>
                    <a:pt x="1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2085660" y="5524861"/>
              <a:ext cx="45619" cy="47133"/>
            </a:xfrm>
            <a:custGeom>
              <a:avLst/>
              <a:gdLst>
                <a:gd name="T0" fmla="*/ 41 w 1845"/>
                <a:gd name="T1" fmla="*/ 1632 h 1907"/>
                <a:gd name="T2" fmla="*/ 552 w 1845"/>
                <a:gd name="T3" fmla="*/ 1102 h 1907"/>
                <a:gd name="T4" fmla="*/ 430 w 1845"/>
                <a:gd name="T5" fmla="*/ 709 h 1907"/>
                <a:gd name="T6" fmla="*/ 1135 w 1845"/>
                <a:gd name="T7" fmla="*/ 0 h 1907"/>
                <a:gd name="T8" fmla="*/ 1845 w 1845"/>
                <a:gd name="T9" fmla="*/ 709 h 1907"/>
                <a:gd name="T10" fmla="*/ 1135 w 1845"/>
                <a:gd name="T11" fmla="*/ 1413 h 1907"/>
                <a:gd name="T12" fmla="*/ 796 w 1845"/>
                <a:gd name="T13" fmla="*/ 1326 h 1907"/>
                <a:gd name="T14" fmla="*/ 281 w 1845"/>
                <a:gd name="T15" fmla="*/ 1862 h 1907"/>
                <a:gd name="T16" fmla="*/ 124 w 1845"/>
                <a:gd name="T17" fmla="*/ 1865 h 1907"/>
                <a:gd name="T18" fmla="*/ 45 w 1845"/>
                <a:gd name="T19" fmla="*/ 1789 h 1907"/>
                <a:gd name="T20" fmla="*/ 41 w 1845"/>
                <a:gd name="T21" fmla="*/ 1632 h 1907"/>
                <a:gd name="T22" fmla="*/ 1135 w 1845"/>
                <a:gd name="T23" fmla="*/ 1195 h 1907"/>
                <a:gd name="T24" fmla="*/ 1625 w 1845"/>
                <a:gd name="T25" fmla="*/ 709 h 1907"/>
                <a:gd name="T26" fmla="*/ 1135 w 1845"/>
                <a:gd name="T27" fmla="*/ 222 h 1907"/>
                <a:gd name="T28" fmla="*/ 648 w 1845"/>
                <a:gd name="T29" fmla="*/ 709 h 1907"/>
                <a:gd name="T30" fmla="*/ 1135 w 1845"/>
                <a:gd name="T31" fmla="*/ 1195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5" h="1907">
                  <a:moveTo>
                    <a:pt x="41" y="1632"/>
                  </a:moveTo>
                  <a:cubicBezTo>
                    <a:pt x="552" y="1102"/>
                    <a:pt x="552" y="1102"/>
                    <a:pt x="552" y="1102"/>
                  </a:cubicBezTo>
                  <a:cubicBezTo>
                    <a:pt x="475" y="989"/>
                    <a:pt x="430" y="853"/>
                    <a:pt x="430" y="709"/>
                  </a:cubicBezTo>
                  <a:cubicBezTo>
                    <a:pt x="430" y="319"/>
                    <a:pt x="745" y="0"/>
                    <a:pt x="1135" y="0"/>
                  </a:cubicBezTo>
                  <a:cubicBezTo>
                    <a:pt x="1528" y="0"/>
                    <a:pt x="1845" y="319"/>
                    <a:pt x="1845" y="709"/>
                  </a:cubicBezTo>
                  <a:cubicBezTo>
                    <a:pt x="1845" y="1097"/>
                    <a:pt x="1528" y="1413"/>
                    <a:pt x="1135" y="1413"/>
                  </a:cubicBezTo>
                  <a:cubicBezTo>
                    <a:pt x="1013" y="1413"/>
                    <a:pt x="897" y="1381"/>
                    <a:pt x="796" y="1326"/>
                  </a:cubicBezTo>
                  <a:cubicBezTo>
                    <a:pt x="281" y="1862"/>
                    <a:pt x="281" y="1862"/>
                    <a:pt x="281" y="1862"/>
                  </a:cubicBezTo>
                  <a:cubicBezTo>
                    <a:pt x="239" y="1907"/>
                    <a:pt x="170" y="1907"/>
                    <a:pt x="124" y="1865"/>
                  </a:cubicBezTo>
                  <a:cubicBezTo>
                    <a:pt x="45" y="1789"/>
                    <a:pt x="45" y="1789"/>
                    <a:pt x="45" y="1789"/>
                  </a:cubicBezTo>
                  <a:cubicBezTo>
                    <a:pt x="2" y="1748"/>
                    <a:pt x="0" y="1677"/>
                    <a:pt x="41" y="1632"/>
                  </a:cubicBezTo>
                  <a:close/>
                  <a:moveTo>
                    <a:pt x="1135" y="1195"/>
                  </a:moveTo>
                  <a:cubicBezTo>
                    <a:pt x="1406" y="1195"/>
                    <a:pt x="1625" y="976"/>
                    <a:pt x="1625" y="709"/>
                  </a:cubicBezTo>
                  <a:cubicBezTo>
                    <a:pt x="1625" y="438"/>
                    <a:pt x="1406" y="222"/>
                    <a:pt x="1135" y="222"/>
                  </a:cubicBezTo>
                  <a:cubicBezTo>
                    <a:pt x="867" y="222"/>
                    <a:pt x="648" y="438"/>
                    <a:pt x="648" y="709"/>
                  </a:cubicBezTo>
                  <a:cubicBezTo>
                    <a:pt x="648" y="976"/>
                    <a:pt x="867" y="1195"/>
                    <a:pt x="1135" y="1195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 flipH="1">
              <a:off x="1646393" y="5524758"/>
              <a:ext cx="54539" cy="45619"/>
            </a:xfrm>
            <a:custGeom>
              <a:avLst/>
              <a:gdLst>
                <a:gd name="T0" fmla="*/ 2378 w 4084"/>
                <a:gd name="T1" fmla="*/ 0 h 3416"/>
                <a:gd name="T2" fmla="*/ 4084 w 4084"/>
                <a:gd name="T3" fmla="*/ 1709 h 3416"/>
                <a:gd name="T4" fmla="*/ 2378 w 4084"/>
                <a:gd name="T5" fmla="*/ 3416 h 3416"/>
                <a:gd name="T6" fmla="*/ 1259 w 4084"/>
                <a:gd name="T7" fmla="*/ 3416 h 3416"/>
                <a:gd name="T8" fmla="*/ 2553 w 4084"/>
                <a:gd name="T9" fmla="*/ 2116 h 3416"/>
                <a:gd name="T10" fmla="*/ 0 w 4084"/>
                <a:gd name="T11" fmla="*/ 2116 h 3416"/>
                <a:gd name="T12" fmla="*/ 0 w 4084"/>
                <a:gd name="T13" fmla="*/ 1290 h 3416"/>
                <a:gd name="T14" fmla="*/ 2541 w 4084"/>
                <a:gd name="T15" fmla="*/ 1290 h 3416"/>
                <a:gd name="T16" fmla="*/ 1245 w 4084"/>
                <a:gd name="T17" fmla="*/ 0 h 3416"/>
                <a:gd name="T18" fmla="*/ 2378 w 4084"/>
                <a:gd name="T19" fmla="*/ 0 h 3416"/>
                <a:gd name="T20" fmla="*/ 2378 w 4084"/>
                <a:gd name="T21" fmla="*/ 0 h 3416"/>
                <a:gd name="T22" fmla="*/ 2378 w 4084"/>
                <a:gd name="T23" fmla="*/ 0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84" h="3416">
                  <a:moveTo>
                    <a:pt x="2378" y="0"/>
                  </a:moveTo>
                  <a:lnTo>
                    <a:pt x="4084" y="1709"/>
                  </a:lnTo>
                  <a:lnTo>
                    <a:pt x="2378" y="3416"/>
                  </a:lnTo>
                  <a:lnTo>
                    <a:pt x="1259" y="3416"/>
                  </a:lnTo>
                  <a:lnTo>
                    <a:pt x="2553" y="2116"/>
                  </a:lnTo>
                  <a:lnTo>
                    <a:pt x="0" y="2116"/>
                  </a:lnTo>
                  <a:lnTo>
                    <a:pt x="0" y="1290"/>
                  </a:lnTo>
                  <a:lnTo>
                    <a:pt x="2541" y="1290"/>
                  </a:lnTo>
                  <a:lnTo>
                    <a:pt x="1245" y="0"/>
                  </a:lnTo>
                  <a:lnTo>
                    <a:pt x="2378" y="0"/>
                  </a:lnTo>
                  <a:lnTo>
                    <a:pt x="2378" y="0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 flipH="1">
              <a:off x="2026087" y="502944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 flipH="1">
              <a:off x="1709024" y="502944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 flipH="1">
              <a:off x="2026087" y="517363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flipH="1">
              <a:off x="1709024" y="517363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930793" y="4670178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30793" y="4741390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930793" y="4805707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930790" y="4870024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930793" y="4934341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10"/>
            <p:cNvSpPr>
              <a:spLocks noChangeAspect="1" noEditPoints="1"/>
            </p:cNvSpPr>
            <p:nvPr/>
          </p:nvSpPr>
          <p:spPr bwMode="auto">
            <a:xfrm>
              <a:off x="540178" y="4549544"/>
              <a:ext cx="593354" cy="1065867"/>
            </a:xfrm>
            <a:prstGeom prst="roundRect">
              <a:avLst>
                <a:gd name="adj" fmla="val 7324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568261" y="4677551"/>
              <a:ext cx="537189" cy="801081"/>
            </a:xfrm>
            <a:prstGeom prst="roundRect">
              <a:avLst>
                <a:gd name="adj" fmla="val 1187"/>
              </a:avLst>
            </a:prstGeom>
            <a:solidFill>
              <a:srgbClr val="0072C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51181" y="4641194"/>
              <a:ext cx="134394" cy="15647"/>
              <a:chOff x="5596078" y="2180378"/>
              <a:chExt cx="138544" cy="16130"/>
            </a:xfrm>
            <a:solidFill>
              <a:schemeClr val="tx1">
                <a:lumMod val="50000"/>
              </a:schemeClr>
            </a:solidFill>
          </p:grpSpPr>
          <p:sp>
            <p:nvSpPr>
              <p:cNvPr id="96" name="Rounded Rectangle 95"/>
              <p:cNvSpPr/>
              <p:nvPr/>
            </p:nvSpPr>
            <p:spPr bwMode="auto">
              <a:xfrm>
                <a:off x="5637840" y="2180378"/>
                <a:ext cx="96782" cy="1613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 bwMode="auto">
              <a:xfrm>
                <a:off x="5596078" y="2180378"/>
                <a:ext cx="16130" cy="1613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0" name="Oval 69"/>
            <p:cNvSpPr/>
            <p:nvPr/>
          </p:nvSpPr>
          <p:spPr bwMode="auto">
            <a:xfrm>
              <a:off x="823550" y="4593872"/>
              <a:ext cx="26610" cy="2661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796940" y="5508692"/>
              <a:ext cx="79831" cy="79831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98225" y="4704721"/>
              <a:ext cx="476049" cy="77299"/>
            </a:xfrm>
            <a:prstGeom prst="rect">
              <a:avLst/>
            </a:prstGeom>
            <a:solidFill>
              <a:srgbClr val="005A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02651" y="4841407"/>
              <a:ext cx="467196" cy="599127"/>
            </a:xfrm>
            <a:prstGeom prst="rect">
              <a:avLst/>
            </a:prstGeom>
            <a:noFill/>
            <a:ln w="12700">
              <a:solidFill>
                <a:srgbClr val="005A9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644407" y="4907348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44407" y="4971823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44407" y="5030056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44404" y="5088289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44407" y="5262987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44407" y="5146522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44405" y="5204755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022496" y="4379028"/>
              <a:ext cx="651017" cy="1236383"/>
              <a:chOff x="5651685" y="-476444"/>
              <a:chExt cx="1669255" cy="2809977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6203006" y="-476444"/>
                <a:ext cx="566612" cy="171451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1" name="Freeform 90"/>
              <p:cNvSpPr/>
              <p:nvPr/>
            </p:nvSpPr>
            <p:spPr bwMode="auto">
              <a:xfrm>
                <a:off x="5651685" y="-476444"/>
                <a:ext cx="1669255" cy="2809977"/>
              </a:xfrm>
              <a:custGeom>
                <a:avLst/>
                <a:gdLst>
                  <a:gd name="connsiteX0" fmla="*/ 239948 w 1715629"/>
                  <a:gd name="connsiteY0" fmla="*/ 0 h 2809977"/>
                  <a:gd name="connsiteX1" fmla="*/ 622279 w 1715629"/>
                  <a:gd name="connsiteY1" fmla="*/ 0 h 2809977"/>
                  <a:gd name="connsiteX2" fmla="*/ 626704 w 1715629"/>
                  <a:gd name="connsiteY2" fmla="*/ 21916 h 2809977"/>
                  <a:gd name="connsiteX3" fmla="*/ 705692 w 1715629"/>
                  <a:gd name="connsiteY3" fmla="*/ 74273 h 2809977"/>
                  <a:gd name="connsiteX4" fmla="*/ 1009937 w 1715629"/>
                  <a:gd name="connsiteY4" fmla="*/ 74273 h 2809977"/>
                  <a:gd name="connsiteX5" fmla="*/ 1088926 w 1715629"/>
                  <a:gd name="connsiteY5" fmla="*/ 21916 h 2809977"/>
                  <a:gd name="connsiteX6" fmla="*/ 1093350 w 1715629"/>
                  <a:gd name="connsiteY6" fmla="*/ 0 h 2809977"/>
                  <a:gd name="connsiteX7" fmla="*/ 1475681 w 1715629"/>
                  <a:gd name="connsiteY7" fmla="*/ 0 h 2809977"/>
                  <a:gd name="connsiteX8" fmla="*/ 1715629 w 1715629"/>
                  <a:gd name="connsiteY8" fmla="*/ 239948 h 2809977"/>
                  <a:gd name="connsiteX9" fmla="*/ 1715629 w 1715629"/>
                  <a:gd name="connsiteY9" fmla="*/ 2570029 h 2809977"/>
                  <a:gd name="connsiteX10" fmla="*/ 1475681 w 1715629"/>
                  <a:gd name="connsiteY10" fmla="*/ 2809977 h 2809977"/>
                  <a:gd name="connsiteX11" fmla="*/ 239948 w 1715629"/>
                  <a:gd name="connsiteY11" fmla="*/ 2809977 h 2809977"/>
                  <a:gd name="connsiteX12" fmla="*/ 0 w 1715629"/>
                  <a:gd name="connsiteY12" fmla="*/ 2570029 h 2809977"/>
                  <a:gd name="connsiteX13" fmla="*/ 0 w 1715629"/>
                  <a:gd name="connsiteY13" fmla="*/ 239948 h 2809977"/>
                  <a:gd name="connsiteX14" fmla="*/ 239948 w 1715629"/>
                  <a:gd name="connsiteY14" fmla="*/ 0 h 2809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15629" h="2809977">
                    <a:moveTo>
                      <a:pt x="239948" y="0"/>
                    </a:moveTo>
                    <a:lnTo>
                      <a:pt x="622279" y="0"/>
                    </a:lnTo>
                    <a:lnTo>
                      <a:pt x="626704" y="21916"/>
                    </a:lnTo>
                    <a:cubicBezTo>
                      <a:pt x="639718" y="52684"/>
                      <a:pt x="670184" y="74273"/>
                      <a:pt x="705692" y="74273"/>
                    </a:cubicBezTo>
                    <a:lnTo>
                      <a:pt x="1009937" y="74273"/>
                    </a:lnTo>
                    <a:cubicBezTo>
                      <a:pt x="1045446" y="74273"/>
                      <a:pt x="1075912" y="52684"/>
                      <a:pt x="1088926" y="21916"/>
                    </a:cubicBezTo>
                    <a:lnTo>
                      <a:pt x="1093350" y="0"/>
                    </a:lnTo>
                    <a:lnTo>
                      <a:pt x="1475681" y="0"/>
                    </a:lnTo>
                    <a:cubicBezTo>
                      <a:pt x="1608201" y="0"/>
                      <a:pt x="1715629" y="107428"/>
                      <a:pt x="1715629" y="239948"/>
                    </a:cubicBezTo>
                    <a:lnTo>
                      <a:pt x="1715629" y="2570029"/>
                    </a:lnTo>
                    <a:cubicBezTo>
                      <a:pt x="1715629" y="2702549"/>
                      <a:pt x="1608201" y="2809977"/>
                      <a:pt x="1475681" y="2809977"/>
                    </a:cubicBezTo>
                    <a:lnTo>
                      <a:pt x="239948" y="2809977"/>
                    </a:lnTo>
                    <a:cubicBezTo>
                      <a:pt x="107428" y="2809977"/>
                      <a:pt x="0" y="2702549"/>
                      <a:pt x="0" y="2570029"/>
                    </a:cubicBezTo>
                    <a:lnTo>
                      <a:pt x="0" y="239948"/>
                    </a:lnTo>
                    <a:cubicBezTo>
                      <a:pt x="0" y="107428"/>
                      <a:pt x="107428" y="0"/>
                      <a:pt x="239948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6124436" y="2123612"/>
                <a:ext cx="723752" cy="98117"/>
                <a:chOff x="6147223" y="2123612"/>
                <a:chExt cx="723752" cy="98117"/>
              </a:xfrm>
            </p:grpSpPr>
            <p:sp>
              <p:nvSpPr>
                <p:cNvPr id="93" name="Rounded Rectangle 92"/>
                <p:cNvSpPr/>
                <p:nvPr/>
              </p:nvSpPr>
              <p:spPr bwMode="auto">
                <a:xfrm>
                  <a:off x="6366215" y="2123612"/>
                  <a:ext cx="285769" cy="98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 bwMode="auto">
                <a:xfrm>
                  <a:off x="6147223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 bwMode="auto">
                <a:xfrm>
                  <a:off x="6801125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2" name="Rounded Rectangle 81"/>
            <p:cNvSpPr/>
            <p:nvPr/>
          </p:nvSpPr>
          <p:spPr bwMode="auto">
            <a:xfrm>
              <a:off x="1063534" y="4483208"/>
              <a:ext cx="566284" cy="959409"/>
            </a:xfrm>
            <a:prstGeom prst="roundRect">
              <a:avLst>
                <a:gd name="adj" fmla="val 6832"/>
              </a:avLst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7" tIns="143350" rIns="179187" bIns="14335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47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109980" y="4540246"/>
              <a:ext cx="476049" cy="91833"/>
            </a:xfrm>
            <a:prstGeom prst="rect">
              <a:avLst/>
            </a:prstGeom>
            <a:solidFill>
              <a:srgbClr val="95AC0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114406" y="4702633"/>
              <a:ext cx="467196" cy="711776"/>
            </a:xfrm>
            <a:prstGeom prst="rect">
              <a:avLst/>
            </a:prstGeom>
            <a:noFill/>
            <a:ln w="12700">
              <a:solidFill>
                <a:srgbClr val="95AC0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1156162" y="4788387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56162" y="4873973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56162" y="4959511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156162" y="5358752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56162" y="5203478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ectangle 127"/>
          <p:cNvSpPr/>
          <p:nvPr userDrawn="1"/>
        </p:nvSpPr>
        <p:spPr>
          <a:xfrm>
            <a:off x="5230477" y="5897620"/>
            <a:ext cx="495793" cy="230913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 userDrawn="1"/>
        </p:nvSpPr>
        <p:spPr bwMode="auto">
          <a:xfrm>
            <a:off x="2905367" y="4360276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 userDrawn="1"/>
        </p:nvSpPr>
        <p:spPr bwMode="auto">
          <a:xfrm>
            <a:off x="3392974" y="4630898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Rectangle 130"/>
          <p:cNvSpPr/>
          <p:nvPr userDrawn="1"/>
        </p:nvSpPr>
        <p:spPr>
          <a:xfrm>
            <a:off x="4064338" y="5181935"/>
            <a:ext cx="852417" cy="206869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 userDrawn="1"/>
        </p:nvSpPr>
        <p:spPr bwMode="auto">
          <a:xfrm flipH="1">
            <a:off x="1794144" y="5459838"/>
            <a:ext cx="212196" cy="273718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Rectangle 132"/>
          <p:cNvSpPr/>
          <p:nvPr userDrawn="1"/>
        </p:nvSpPr>
        <p:spPr bwMode="auto">
          <a:xfrm>
            <a:off x="1049675" y="5740388"/>
            <a:ext cx="92331" cy="486340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Rectangle 133"/>
          <p:cNvSpPr/>
          <p:nvPr userDrawn="1"/>
        </p:nvSpPr>
        <p:spPr bwMode="auto">
          <a:xfrm>
            <a:off x="1278399" y="5835528"/>
            <a:ext cx="215498" cy="15801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Oval 134"/>
          <p:cNvSpPr/>
          <p:nvPr userDrawn="1"/>
        </p:nvSpPr>
        <p:spPr bwMode="auto">
          <a:xfrm>
            <a:off x="701009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Freeform 18"/>
          <p:cNvSpPr>
            <a:spLocks noChangeAspect="1" noEditPoints="1"/>
          </p:cNvSpPr>
          <p:nvPr userDrawn="1"/>
        </p:nvSpPr>
        <p:spPr bwMode="auto">
          <a:xfrm>
            <a:off x="7157812" y="3260781"/>
            <a:ext cx="557713" cy="411713"/>
          </a:xfrm>
          <a:custGeom>
            <a:avLst/>
            <a:gdLst>
              <a:gd name="T0" fmla="*/ 364 w 780"/>
              <a:gd name="T1" fmla="*/ 241 h 440"/>
              <a:gd name="T2" fmla="*/ 5 w 780"/>
              <a:gd name="T3" fmla="*/ 27 h 440"/>
              <a:gd name="T4" fmla="*/ 48 w 780"/>
              <a:gd name="T5" fmla="*/ 0 h 440"/>
              <a:gd name="T6" fmla="*/ 732 w 780"/>
              <a:gd name="T7" fmla="*/ 0 h 440"/>
              <a:gd name="T8" fmla="*/ 775 w 780"/>
              <a:gd name="T9" fmla="*/ 27 h 440"/>
              <a:gd name="T10" fmla="*/ 416 w 780"/>
              <a:gd name="T11" fmla="*/ 240 h 440"/>
              <a:gd name="T12" fmla="*/ 416 w 780"/>
              <a:gd name="T13" fmla="*/ 241 h 440"/>
              <a:gd name="T14" fmla="*/ 390 w 780"/>
              <a:gd name="T15" fmla="*/ 247 h 440"/>
              <a:gd name="T16" fmla="*/ 364 w 780"/>
              <a:gd name="T17" fmla="*/ 241 h 440"/>
              <a:gd name="T18" fmla="*/ 780 w 780"/>
              <a:gd name="T19" fmla="*/ 324 h 440"/>
              <a:gd name="T20" fmla="*/ 780 w 780"/>
              <a:gd name="T21" fmla="*/ 66 h 440"/>
              <a:gd name="T22" fmla="*/ 563 w 780"/>
              <a:gd name="T23" fmla="*/ 195 h 440"/>
              <a:gd name="T24" fmla="*/ 780 w 780"/>
              <a:gd name="T25" fmla="*/ 324 h 440"/>
              <a:gd name="T26" fmla="*/ 0 w 780"/>
              <a:gd name="T27" fmla="*/ 392 h 440"/>
              <a:gd name="T28" fmla="*/ 48 w 780"/>
              <a:gd name="T29" fmla="*/ 440 h 440"/>
              <a:gd name="T30" fmla="*/ 732 w 780"/>
              <a:gd name="T31" fmla="*/ 440 h 440"/>
              <a:gd name="T32" fmla="*/ 780 w 780"/>
              <a:gd name="T33" fmla="*/ 392 h 440"/>
              <a:gd name="T34" fmla="*/ 780 w 780"/>
              <a:gd name="T35" fmla="*/ 366 h 440"/>
              <a:gd name="T36" fmla="*/ 528 w 780"/>
              <a:gd name="T37" fmla="*/ 216 h 440"/>
              <a:gd name="T38" fmla="*/ 435 w 780"/>
              <a:gd name="T39" fmla="*/ 271 h 440"/>
              <a:gd name="T40" fmla="*/ 390 w 780"/>
              <a:gd name="T41" fmla="*/ 283 h 440"/>
              <a:gd name="T42" fmla="*/ 390 w 780"/>
              <a:gd name="T43" fmla="*/ 283 h 440"/>
              <a:gd name="T44" fmla="*/ 344 w 780"/>
              <a:gd name="T45" fmla="*/ 271 h 440"/>
              <a:gd name="T46" fmla="*/ 252 w 780"/>
              <a:gd name="T47" fmla="*/ 216 h 440"/>
              <a:gd name="T48" fmla="*/ 0 w 780"/>
              <a:gd name="T49" fmla="*/ 366 h 440"/>
              <a:gd name="T50" fmla="*/ 0 w 780"/>
              <a:gd name="T51" fmla="*/ 392 h 440"/>
              <a:gd name="T52" fmla="*/ 217 w 780"/>
              <a:gd name="T53" fmla="*/ 195 h 440"/>
              <a:gd name="T54" fmla="*/ 0 w 780"/>
              <a:gd name="T55" fmla="*/ 66 h 440"/>
              <a:gd name="T56" fmla="*/ 0 w 780"/>
              <a:gd name="T57" fmla="*/ 324 h 440"/>
              <a:gd name="T58" fmla="*/ 217 w 780"/>
              <a:gd name="T59" fmla="*/ 195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0" h="440">
                <a:moveTo>
                  <a:pt x="364" y="241"/>
                </a:moveTo>
                <a:cubicBezTo>
                  <a:pt x="5" y="27"/>
                  <a:pt x="5" y="27"/>
                  <a:pt x="5" y="27"/>
                </a:cubicBezTo>
                <a:cubicBezTo>
                  <a:pt x="13" y="11"/>
                  <a:pt x="29" y="0"/>
                  <a:pt x="48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51" y="0"/>
                  <a:pt x="767" y="11"/>
                  <a:pt x="775" y="27"/>
                </a:cubicBezTo>
                <a:cubicBezTo>
                  <a:pt x="416" y="240"/>
                  <a:pt x="416" y="240"/>
                  <a:pt x="416" y="240"/>
                </a:cubicBezTo>
                <a:cubicBezTo>
                  <a:pt x="416" y="241"/>
                  <a:pt x="416" y="241"/>
                  <a:pt x="416" y="241"/>
                </a:cubicBezTo>
                <a:cubicBezTo>
                  <a:pt x="409" y="245"/>
                  <a:pt x="400" y="247"/>
                  <a:pt x="390" y="247"/>
                </a:cubicBezTo>
                <a:cubicBezTo>
                  <a:pt x="380" y="247"/>
                  <a:pt x="370" y="245"/>
                  <a:pt x="364" y="241"/>
                </a:cubicBezTo>
                <a:close/>
                <a:moveTo>
                  <a:pt x="780" y="324"/>
                </a:moveTo>
                <a:cubicBezTo>
                  <a:pt x="780" y="66"/>
                  <a:pt x="780" y="66"/>
                  <a:pt x="780" y="66"/>
                </a:cubicBezTo>
                <a:cubicBezTo>
                  <a:pt x="563" y="195"/>
                  <a:pt x="563" y="195"/>
                  <a:pt x="563" y="195"/>
                </a:cubicBezTo>
                <a:lnTo>
                  <a:pt x="780" y="324"/>
                </a:lnTo>
                <a:close/>
                <a:moveTo>
                  <a:pt x="0" y="392"/>
                </a:moveTo>
                <a:cubicBezTo>
                  <a:pt x="0" y="419"/>
                  <a:pt x="21" y="440"/>
                  <a:pt x="48" y="440"/>
                </a:cubicBezTo>
                <a:cubicBezTo>
                  <a:pt x="732" y="440"/>
                  <a:pt x="732" y="440"/>
                  <a:pt x="732" y="440"/>
                </a:cubicBezTo>
                <a:cubicBezTo>
                  <a:pt x="758" y="440"/>
                  <a:pt x="780" y="419"/>
                  <a:pt x="780" y="392"/>
                </a:cubicBezTo>
                <a:cubicBezTo>
                  <a:pt x="780" y="366"/>
                  <a:pt x="780" y="366"/>
                  <a:pt x="780" y="366"/>
                </a:cubicBezTo>
                <a:cubicBezTo>
                  <a:pt x="528" y="216"/>
                  <a:pt x="528" y="216"/>
                  <a:pt x="528" y="216"/>
                </a:cubicBezTo>
                <a:cubicBezTo>
                  <a:pt x="435" y="271"/>
                  <a:pt x="435" y="271"/>
                  <a:pt x="435" y="271"/>
                </a:cubicBezTo>
                <a:cubicBezTo>
                  <a:pt x="423" y="279"/>
                  <a:pt x="407" y="283"/>
                  <a:pt x="390" y="283"/>
                </a:cubicBezTo>
                <a:cubicBezTo>
                  <a:pt x="390" y="283"/>
                  <a:pt x="390" y="283"/>
                  <a:pt x="390" y="283"/>
                </a:cubicBezTo>
                <a:cubicBezTo>
                  <a:pt x="373" y="283"/>
                  <a:pt x="357" y="279"/>
                  <a:pt x="344" y="271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0" y="366"/>
                  <a:pt x="0" y="366"/>
                  <a:pt x="0" y="366"/>
                </a:cubicBezTo>
                <a:lnTo>
                  <a:pt x="0" y="392"/>
                </a:lnTo>
                <a:close/>
                <a:moveTo>
                  <a:pt x="217" y="195"/>
                </a:moveTo>
                <a:cubicBezTo>
                  <a:pt x="0" y="66"/>
                  <a:pt x="0" y="66"/>
                  <a:pt x="0" y="66"/>
                </a:cubicBezTo>
                <a:cubicBezTo>
                  <a:pt x="0" y="324"/>
                  <a:pt x="0" y="324"/>
                  <a:pt x="0" y="324"/>
                </a:cubicBezTo>
                <a:lnTo>
                  <a:pt x="217" y="195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797" tIns="44780" rIns="0" bIns="44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29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1369" b="1" i="0" u="none" strike="noStrike" kern="1200" cap="none" spc="0" normalizeH="0" baseline="0" noProof="0" dirty="0">
              <a:ln>
                <a:noFill/>
              </a:ln>
              <a:gradFill>
                <a:gsLst>
                  <a:gs pos="5042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7" name="Oval 136"/>
          <p:cNvSpPr/>
          <p:nvPr userDrawn="1"/>
        </p:nvSpPr>
        <p:spPr bwMode="auto">
          <a:xfrm>
            <a:off x="8237589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Freeform 17"/>
          <p:cNvSpPr>
            <a:spLocks noEditPoints="1"/>
          </p:cNvSpPr>
          <p:nvPr userDrawn="1"/>
        </p:nvSpPr>
        <p:spPr bwMode="auto">
          <a:xfrm>
            <a:off x="8429182" y="3168017"/>
            <a:ext cx="469960" cy="597241"/>
          </a:xfrm>
          <a:custGeom>
            <a:avLst/>
            <a:gdLst>
              <a:gd name="T0" fmla="*/ 718 w 3648"/>
              <a:gd name="T1" fmla="*/ 1195 h 4636"/>
              <a:gd name="T2" fmla="*/ 2791 w 3648"/>
              <a:gd name="T3" fmla="*/ 1195 h 4636"/>
              <a:gd name="T4" fmla="*/ 2791 w 3648"/>
              <a:gd name="T5" fmla="*/ 1358 h 4636"/>
              <a:gd name="T6" fmla="*/ 718 w 3648"/>
              <a:gd name="T7" fmla="*/ 1358 h 4636"/>
              <a:gd name="T8" fmla="*/ 718 w 3648"/>
              <a:gd name="T9" fmla="*/ 1195 h 4636"/>
              <a:gd name="T10" fmla="*/ 718 w 3648"/>
              <a:gd name="T11" fmla="*/ 1195 h 4636"/>
              <a:gd name="T12" fmla="*/ 718 w 3648"/>
              <a:gd name="T13" fmla="*/ 1195 h 4636"/>
              <a:gd name="T14" fmla="*/ 718 w 3648"/>
              <a:gd name="T15" fmla="*/ 1885 h 4636"/>
              <a:gd name="T16" fmla="*/ 2791 w 3648"/>
              <a:gd name="T17" fmla="*/ 1885 h 4636"/>
              <a:gd name="T18" fmla="*/ 2791 w 3648"/>
              <a:gd name="T19" fmla="*/ 1748 h 4636"/>
              <a:gd name="T20" fmla="*/ 718 w 3648"/>
              <a:gd name="T21" fmla="*/ 1748 h 4636"/>
              <a:gd name="T22" fmla="*/ 718 w 3648"/>
              <a:gd name="T23" fmla="*/ 1885 h 4636"/>
              <a:gd name="T24" fmla="*/ 718 w 3648"/>
              <a:gd name="T25" fmla="*/ 1885 h 4636"/>
              <a:gd name="T26" fmla="*/ 718 w 3648"/>
              <a:gd name="T27" fmla="*/ 1885 h 4636"/>
              <a:gd name="T28" fmla="*/ 718 w 3648"/>
              <a:gd name="T29" fmla="*/ 2439 h 4636"/>
              <a:gd name="T30" fmla="*/ 2791 w 3648"/>
              <a:gd name="T31" fmla="*/ 2439 h 4636"/>
              <a:gd name="T32" fmla="*/ 2791 w 3648"/>
              <a:gd name="T33" fmla="*/ 2276 h 4636"/>
              <a:gd name="T34" fmla="*/ 718 w 3648"/>
              <a:gd name="T35" fmla="*/ 2276 h 4636"/>
              <a:gd name="T36" fmla="*/ 718 w 3648"/>
              <a:gd name="T37" fmla="*/ 2439 h 4636"/>
              <a:gd name="T38" fmla="*/ 718 w 3648"/>
              <a:gd name="T39" fmla="*/ 2439 h 4636"/>
              <a:gd name="T40" fmla="*/ 718 w 3648"/>
              <a:gd name="T41" fmla="*/ 2439 h 4636"/>
              <a:gd name="T42" fmla="*/ 718 w 3648"/>
              <a:gd name="T43" fmla="*/ 2966 h 4636"/>
              <a:gd name="T44" fmla="*/ 2791 w 3648"/>
              <a:gd name="T45" fmla="*/ 2966 h 4636"/>
              <a:gd name="T46" fmla="*/ 2791 w 3648"/>
              <a:gd name="T47" fmla="*/ 2803 h 4636"/>
              <a:gd name="T48" fmla="*/ 718 w 3648"/>
              <a:gd name="T49" fmla="*/ 2803 h 4636"/>
              <a:gd name="T50" fmla="*/ 718 w 3648"/>
              <a:gd name="T51" fmla="*/ 2966 h 4636"/>
              <a:gd name="T52" fmla="*/ 718 w 3648"/>
              <a:gd name="T53" fmla="*/ 2966 h 4636"/>
              <a:gd name="T54" fmla="*/ 718 w 3648"/>
              <a:gd name="T55" fmla="*/ 2966 h 4636"/>
              <a:gd name="T56" fmla="*/ 3648 w 3648"/>
              <a:gd name="T57" fmla="*/ 1131 h 4636"/>
              <a:gd name="T58" fmla="*/ 3648 w 3648"/>
              <a:gd name="T59" fmla="*/ 4636 h 4636"/>
              <a:gd name="T60" fmla="*/ 0 w 3648"/>
              <a:gd name="T61" fmla="*/ 4636 h 4636"/>
              <a:gd name="T62" fmla="*/ 0 w 3648"/>
              <a:gd name="T63" fmla="*/ 14 h 4636"/>
              <a:gd name="T64" fmla="*/ 2718 w 3648"/>
              <a:gd name="T65" fmla="*/ 14 h 4636"/>
              <a:gd name="T66" fmla="*/ 2718 w 3648"/>
              <a:gd name="T67" fmla="*/ 0 h 4636"/>
              <a:gd name="T68" fmla="*/ 3648 w 3648"/>
              <a:gd name="T69" fmla="*/ 1131 h 4636"/>
              <a:gd name="T70" fmla="*/ 3648 w 3648"/>
              <a:gd name="T71" fmla="*/ 1131 h 4636"/>
              <a:gd name="T72" fmla="*/ 3648 w 3648"/>
              <a:gd name="T73" fmla="*/ 1131 h 4636"/>
              <a:gd name="T74" fmla="*/ 3409 w 3648"/>
              <a:gd name="T75" fmla="*/ 994 h 4636"/>
              <a:gd name="T76" fmla="*/ 2692 w 3648"/>
              <a:gd name="T77" fmla="*/ 994 h 4636"/>
              <a:gd name="T78" fmla="*/ 2718 w 3648"/>
              <a:gd name="T79" fmla="*/ 265 h 4636"/>
              <a:gd name="T80" fmla="*/ 251 w 3648"/>
              <a:gd name="T81" fmla="*/ 265 h 4636"/>
              <a:gd name="T82" fmla="*/ 251 w 3648"/>
              <a:gd name="T83" fmla="*/ 4386 h 4636"/>
              <a:gd name="T84" fmla="*/ 3409 w 3648"/>
              <a:gd name="T85" fmla="*/ 4386 h 4636"/>
              <a:gd name="T86" fmla="*/ 3409 w 3648"/>
              <a:gd name="T87" fmla="*/ 994 h 4636"/>
              <a:gd name="T88" fmla="*/ 3409 w 3648"/>
              <a:gd name="T89" fmla="*/ 994 h 4636"/>
              <a:gd name="T90" fmla="*/ 3409 w 3648"/>
              <a:gd name="T91" fmla="*/ 994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48" h="4636">
                <a:moveTo>
                  <a:pt x="718" y="1195"/>
                </a:moveTo>
                <a:lnTo>
                  <a:pt x="2791" y="1195"/>
                </a:lnTo>
                <a:lnTo>
                  <a:pt x="2791" y="1358"/>
                </a:lnTo>
                <a:lnTo>
                  <a:pt x="718" y="1358"/>
                </a:lnTo>
                <a:lnTo>
                  <a:pt x="718" y="1195"/>
                </a:lnTo>
                <a:lnTo>
                  <a:pt x="718" y="1195"/>
                </a:lnTo>
                <a:lnTo>
                  <a:pt x="718" y="1195"/>
                </a:lnTo>
                <a:close/>
                <a:moveTo>
                  <a:pt x="718" y="1885"/>
                </a:moveTo>
                <a:lnTo>
                  <a:pt x="2791" y="1885"/>
                </a:lnTo>
                <a:lnTo>
                  <a:pt x="2791" y="1748"/>
                </a:lnTo>
                <a:lnTo>
                  <a:pt x="718" y="1748"/>
                </a:lnTo>
                <a:lnTo>
                  <a:pt x="718" y="1885"/>
                </a:lnTo>
                <a:lnTo>
                  <a:pt x="718" y="1885"/>
                </a:lnTo>
                <a:lnTo>
                  <a:pt x="718" y="1885"/>
                </a:lnTo>
                <a:close/>
                <a:moveTo>
                  <a:pt x="718" y="2439"/>
                </a:moveTo>
                <a:lnTo>
                  <a:pt x="2791" y="2439"/>
                </a:lnTo>
                <a:lnTo>
                  <a:pt x="2791" y="2276"/>
                </a:lnTo>
                <a:lnTo>
                  <a:pt x="718" y="2276"/>
                </a:lnTo>
                <a:lnTo>
                  <a:pt x="718" y="2439"/>
                </a:lnTo>
                <a:lnTo>
                  <a:pt x="718" y="2439"/>
                </a:lnTo>
                <a:lnTo>
                  <a:pt x="718" y="2439"/>
                </a:lnTo>
                <a:close/>
                <a:moveTo>
                  <a:pt x="718" y="2966"/>
                </a:moveTo>
                <a:lnTo>
                  <a:pt x="2791" y="2966"/>
                </a:lnTo>
                <a:lnTo>
                  <a:pt x="2791" y="2803"/>
                </a:lnTo>
                <a:lnTo>
                  <a:pt x="718" y="2803"/>
                </a:lnTo>
                <a:lnTo>
                  <a:pt x="718" y="2966"/>
                </a:lnTo>
                <a:lnTo>
                  <a:pt x="718" y="2966"/>
                </a:lnTo>
                <a:lnTo>
                  <a:pt x="718" y="2966"/>
                </a:lnTo>
                <a:close/>
                <a:moveTo>
                  <a:pt x="3648" y="1131"/>
                </a:moveTo>
                <a:lnTo>
                  <a:pt x="3648" y="4636"/>
                </a:lnTo>
                <a:lnTo>
                  <a:pt x="0" y="4636"/>
                </a:lnTo>
                <a:lnTo>
                  <a:pt x="0" y="14"/>
                </a:lnTo>
                <a:lnTo>
                  <a:pt x="2718" y="14"/>
                </a:lnTo>
                <a:lnTo>
                  <a:pt x="2718" y="0"/>
                </a:lnTo>
                <a:lnTo>
                  <a:pt x="3648" y="1131"/>
                </a:lnTo>
                <a:lnTo>
                  <a:pt x="3648" y="1131"/>
                </a:lnTo>
                <a:lnTo>
                  <a:pt x="3648" y="1131"/>
                </a:lnTo>
                <a:close/>
                <a:moveTo>
                  <a:pt x="3409" y="994"/>
                </a:moveTo>
                <a:lnTo>
                  <a:pt x="2692" y="994"/>
                </a:lnTo>
                <a:lnTo>
                  <a:pt x="2718" y="265"/>
                </a:lnTo>
                <a:lnTo>
                  <a:pt x="251" y="265"/>
                </a:lnTo>
                <a:lnTo>
                  <a:pt x="251" y="4386"/>
                </a:lnTo>
                <a:lnTo>
                  <a:pt x="3409" y="4386"/>
                </a:lnTo>
                <a:lnTo>
                  <a:pt x="3409" y="994"/>
                </a:lnTo>
                <a:lnTo>
                  <a:pt x="3409" y="994"/>
                </a:lnTo>
                <a:lnTo>
                  <a:pt x="3409" y="9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Oval 138"/>
          <p:cNvSpPr/>
          <p:nvPr userDrawn="1"/>
        </p:nvSpPr>
        <p:spPr bwMode="auto">
          <a:xfrm>
            <a:off x="946508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Freeform 139"/>
          <p:cNvSpPr>
            <a:spLocks noEditPoints="1"/>
          </p:cNvSpPr>
          <p:nvPr userDrawn="1"/>
        </p:nvSpPr>
        <p:spPr bwMode="auto">
          <a:xfrm>
            <a:off x="9596638" y="3213652"/>
            <a:ext cx="590041" cy="505968"/>
          </a:xfrm>
          <a:custGeom>
            <a:avLst/>
            <a:gdLst>
              <a:gd name="T0" fmla="*/ 1173 w 1958"/>
              <a:gd name="T1" fmla="*/ 413 h 1678"/>
              <a:gd name="T2" fmla="*/ 1292 w 1958"/>
              <a:gd name="T3" fmla="*/ 532 h 1678"/>
              <a:gd name="T4" fmla="*/ 1292 w 1958"/>
              <a:gd name="T5" fmla="*/ 1063 h 1678"/>
              <a:gd name="T6" fmla="*/ 1173 w 1958"/>
              <a:gd name="T7" fmla="*/ 1182 h 1678"/>
              <a:gd name="T8" fmla="*/ 1173 w 1958"/>
              <a:gd name="T9" fmla="*/ 1182 h 1678"/>
              <a:gd name="T10" fmla="*/ 1173 w 1958"/>
              <a:gd name="T11" fmla="*/ 1559 h 1678"/>
              <a:gd name="T12" fmla="*/ 1061 w 1958"/>
              <a:gd name="T13" fmla="*/ 1678 h 1678"/>
              <a:gd name="T14" fmla="*/ 893 w 1958"/>
              <a:gd name="T15" fmla="*/ 1678 h 1678"/>
              <a:gd name="T16" fmla="*/ 781 w 1958"/>
              <a:gd name="T17" fmla="*/ 1559 h 1678"/>
              <a:gd name="T18" fmla="*/ 781 w 1958"/>
              <a:gd name="T19" fmla="*/ 1182 h 1678"/>
              <a:gd name="T20" fmla="*/ 781 w 1958"/>
              <a:gd name="T21" fmla="*/ 1182 h 1678"/>
              <a:gd name="T22" fmla="*/ 662 w 1958"/>
              <a:gd name="T23" fmla="*/ 1063 h 1678"/>
              <a:gd name="T24" fmla="*/ 662 w 1958"/>
              <a:gd name="T25" fmla="*/ 532 h 1678"/>
              <a:gd name="T26" fmla="*/ 781 w 1958"/>
              <a:gd name="T27" fmla="*/ 413 h 1678"/>
              <a:gd name="T28" fmla="*/ 1173 w 1958"/>
              <a:gd name="T29" fmla="*/ 413 h 1678"/>
              <a:gd name="T30" fmla="*/ 789 w 1958"/>
              <a:gd name="T31" fmla="*/ 188 h 1678"/>
              <a:gd name="T32" fmla="*/ 977 w 1958"/>
              <a:gd name="T33" fmla="*/ 376 h 1678"/>
              <a:gd name="T34" fmla="*/ 1164 w 1958"/>
              <a:gd name="T35" fmla="*/ 188 h 1678"/>
              <a:gd name="T36" fmla="*/ 977 w 1958"/>
              <a:gd name="T37" fmla="*/ 0 h 1678"/>
              <a:gd name="T38" fmla="*/ 789 w 1958"/>
              <a:gd name="T39" fmla="*/ 188 h 1678"/>
              <a:gd name="T40" fmla="*/ 1861 w 1958"/>
              <a:gd name="T41" fmla="*/ 461 h 1678"/>
              <a:gd name="T42" fmla="*/ 1527 w 1958"/>
              <a:gd name="T43" fmla="*/ 461 h 1678"/>
              <a:gd name="T44" fmla="*/ 1429 w 1958"/>
              <a:gd name="T45" fmla="*/ 559 h 1678"/>
              <a:gd name="T46" fmla="*/ 1429 w 1958"/>
              <a:gd name="T47" fmla="*/ 1015 h 1678"/>
              <a:gd name="T48" fmla="*/ 1527 w 1958"/>
              <a:gd name="T49" fmla="*/ 1113 h 1678"/>
              <a:gd name="T50" fmla="*/ 1527 w 1958"/>
              <a:gd name="T51" fmla="*/ 1113 h 1678"/>
              <a:gd name="T52" fmla="*/ 1527 w 1958"/>
              <a:gd name="T53" fmla="*/ 1442 h 1678"/>
              <a:gd name="T54" fmla="*/ 1617 w 1958"/>
              <a:gd name="T55" fmla="*/ 1541 h 1678"/>
              <a:gd name="T56" fmla="*/ 1763 w 1958"/>
              <a:gd name="T57" fmla="*/ 1541 h 1678"/>
              <a:gd name="T58" fmla="*/ 1861 w 1958"/>
              <a:gd name="T59" fmla="*/ 1442 h 1678"/>
              <a:gd name="T60" fmla="*/ 1861 w 1958"/>
              <a:gd name="T61" fmla="*/ 1113 h 1678"/>
              <a:gd name="T62" fmla="*/ 1861 w 1958"/>
              <a:gd name="T63" fmla="*/ 1113 h 1678"/>
              <a:gd name="T64" fmla="*/ 1958 w 1958"/>
              <a:gd name="T65" fmla="*/ 1015 h 1678"/>
              <a:gd name="T66" fmla="*/ 1958 w 1958"/>
              <a:gd name="T67" fmla="*/ 559 h 1678"/>
              <a:gd name="T68" fmla="*/ 1861 w 1958"/>
              <a:gd name="T69" fmla="*/ 461 h 1678"/>
              <a:gd name="T70" fmla="*/ 1530 w 1958"/>
              <a:gd name="T71" fmla="*/ 265 h 1678"/>
              <a:gd name="T72" fmla="*/ 1691 w 1958"/>
              <a:gd name="T73" fmla="*/ 424 h 1678"/>
              <a:gd name="T74" fmla="*/ 1853 w 1958"/>
              <a:gd name="T75" fmla="*/ 265 h 1678"/>
              <a:gd name="T76" fmla="*/ 1691 w 1958"/>
              <a:gd name="T77" fmla="*/ 106 h 1678"/>
              <a:gd name="T78" fmla="*/ 1530 w 1958"/>
              <a:gd name="T79" fmla="*/ 265 h 1678"/>
              <a:gd name="T80" fmla="*/ 432 w 1958"/>
              <a:gd name="T81" fmla="*/ 461 h 1678"/>
              <a:gd name="T82" fmla="*/ 98 w 1958"/>
              <a:gd name="T83" fmla="*/ 461 h 1678"/>
              <a:gd name="T84" fmla="*/ 0 w 1958"/>
              <a:gd name="T85" fmla="*/ 559 h 1678"/>
              <a:gd name="T86" fmla="*/ 0 w 1958"/>
              <a:gd name="T87" fmla="*/ 1015 h 1678"/>
              <a:gd name="T88" fmla="*/ 98 w 1958"/>
              <a:gd name="T89" fmla="*/ 1113 h 1678"/>
              <a:gd name="T90" fmla="*/ 98 w 1958"/>
              <a:gd name="T91" fmla="*/ 1113 h 1678"/>
              <a:gd name="T92" fmla="*/ 98 w 1958"/>
              <a:gd name="T93" fmla="*/ 1442 h 1678"/>
              <a:gd name="T94" fmla="*/ 195 w 1958"/>
              <a:gd name="T95" fmla="*/ 1541 h 1678"/>
              <a:gd name="T96" fmla="*/ 341 w 1958"/>
              <a:gd name="T97" fmla="*/ 1541 h 1678"/>
              <a:gd name="T98" fmla="*/ 432 w 1958"/>
              <a:gd name="T99" fmla="*/ 1442 h 1678"/>
              <a:gd name="T100" fmla="*/ 432 w 1958"/>
              <a:gd name="T101" fmla="*/ 1113 h 1678"/>
              <a:gd name="T102" fmla="*/ 432 w 1958"/>
              <a:gd name="T103" fmla="*/ 1113 h 1678"/>
              <a:gd name="T104" fmla="*/ 529 w 1958"/>
              <a:gd name="T105" fmla="*/ 1015 h 1678"/>
              <a:gd name="T106" fmla="*/ 529 w 1958"/>
              <a:gd name="T107" fmla="*/ 559 h 1678"/>
              <a:gd name="T108" fmla="*/ 432 w 1958"/>
              <a:gd name="T109" fmla="*/ 461 h 1678"/>
              <a:gd name="T110" fmla="*/ 101 w 1958"/>
              <a:gd name="T111" fmla="*/ 265 h 1678"/>
              <a:gd name="T112" fmla="*/ 262 w 1958"/>
              <a:gd name="T113" fmla="*/ 424 h 1678"/>
              <a:gd name="T114" fmla="*/ 423 w 1958"/>
              <a:gd name="T115" fmla="*/ 265 h 1678"/>
              <a:gd name="T116" fmla="*/ 262 w 1958"/>
              <a:gd name="T117" fmla="*/ 106 h 1678"/>
              <a:gd name="T118" fmla="*/ 101 w 1958"/>
              <a:gd name="T119" fmla="*/ 265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58" h="1678">
                <a:moveTo>
                  <a:pt x="1173" y="413"/>
                </a:moveTo>
                <a:cubicBezTo>
                  <a:pt x="1236" y="413"/>
                  <a:pt x="1292" y="469"/>
                  <a:pt x="1292" y="532"/>
                </a:cubicBezTo>
                <a:cubicBezTo>
                  <a:pt x="1292" y="532"/>
                  <a:pt x="1292" y="532"/>
                  <a:pt x="1292" y="1063"/>
                </a:cubicBezTo>
                <a:cubicBezTo>
                  <a:pt x="1292" y="1126"/>
                  <a:pt x="1236" y="1182"/>
                  <a:pt x="1173" y="1182"/>
                </a:cubicBezTo>
                <a:cubicBezTo>
                  <a:pt x="1173" y="1182"/>
                  <a:pt x="1173" y="1182"/>
                  <a:pt x="1173" y="1182"/>
                </a:cubicBezTo>
                <a:cubicBezTo>
                  <a:pt x="1173" y="1182"/>
                  <a:pt x="1173" y="1182"/>
                  <a:pt x="1173" y="1559"/>
                </a:cubicBezTo>
                <a:cubicBezTo>
                  <a:pt x="1173" y="1622"/>
                  <a:pt x="1124" y="1678"/>
                  <a:pt x="1061" y="1678"/>
                </a:cubicBezTo>
                <a:cubicBezTo>
                  <a:pt x="1061" y="1678"/>
                  <a:pt x="1061" y="1678"/>
                  <a:pt x="893" y="1678"/>
                </a:cubicBezTo>
                <a:cubicBezTo>
                  <a:pt x="830" y="1678"/>
                  <a:pt x="781" y="1622"/>
                  <a:pt x="781" y="1559"/>
                </a:cubicBezTo>
                <a:cubicBezTo>
                  <a:pt x="781" y="1559"/>
                  <a:pt x="781" y="1559"/>
                  <a:pt x="781" y="1182"/>
                </a:cubicBezTo>
                <a:cubicBezTo>
                  <a:pt x="781" y="1182"/>
                  <a:pt x="781" y="1182"/>
                  <a:pt x="781" y="1182"/>
                </a:cubicBezTo>
                <a:cubicBezTo>
                  <a:pt x="718" y="1182"/>
                  <a:pt x="662" y="1126"/>
                  <a:pt x="662" y="1063"/>
                </a:cubicBezTo>
                <a:cubicBezTo>
                  <a:pt x="662" y="1063"/>
                  <a:pt x="662" y="1063"/>
                  <a:pt x="662" y="532"/>
                </a:cubicBezTo>
                <a:cubicBezTo>
                  <a:pt x="662" y="469"/>
                  <a:pt x="718" y="413"/>
                  <a:pt x="781" y="413"/>
                </a:cubicBezTo>
                <a:cubicBezTo>
                  <a:pt x="781" y="413"/>
                  <a:pt x="781" y="413"/>
                  <a:pt x="1173" y="413"/>
                </a:cubicBezTo>
                <a:close/>
                <a:moveTo>
                  <a:pt x="789" y="188"/>
                </a:moveTo>
                <a:cubicBezTo>
                  <a:pt x="789" y="292"/>
                  <a:pt x="873" y="376"/>
                  <a:pt x="977" y="376"/>
                </a:cubicBezTo>
                <a:cubicBezTo>
                  <a:pt x="1080" y="376"/>
                  <a:pt x="1164" y="292"/>
                  <a:pt x="1164" y="188"/>
                </a:cubicBezTo>
                <a:cubicBezTo>
                  <a:pt x="1164" y="84"/>
                  <a:pt x="1080" y="0"/>
                  <a:pt x="977" y="0"/>
                </a:cubicBezTo>
                <a:cubicBezTo>
                  <a:pt x="873" y="0"/>
                  <a:pt x="789" y="84"/>
                  <a:pt x="789" y="188"/>
                </a:cubicBezTo>
                <a:close/>
                <a:moveTo>
                  <a:pt x="1861" y="461"/>
                </a:moveTo>
                <a:cubicBezTo>
                  <a:pt x="1527" y="461"/>
                  <a:pt x="1527" y="461"/>
                  <a:pt x="1527" y="461"/>
                </a:cubicBezTo>
                <a:cubicBezTo>
                  <a:pt x="1471" y="461"/>
                  <a:pt x="1429" y="503"/>
                  <a:pt x="1429" y="559"/>
                </a:cubicBezTo>
                <a:cubicBezTo>
                  <a:pt x="1429" y="1015"/>
                  <a:pt x="1429" y="1015"/>
                  <a:pt x="1429" y="1015"/>
                </a:cubicBezTo>
                <a:cubicBezTo>
                  <a:pt x="1429" y="1071"/>
                  <a:pt x="1471" y="1113"/>
                  <a:pt x="1527" y="1113"/>
                </a:cubicBezTo>
                <a:cubicBezTo>
                  <a:pt x="1527" y="1113"/>
                  <a:pt x="1527" y="1113"/>
                  <a:pt x="1527" y="1113"/>
                </a:cubicBezTo>
                <a:cubicBezTo>
                  <a:pt x="1527" y="1442"/>
                  <a:pt x="1527" y="1442"/>
                  <a:pt x="1527" y="1442"/>
                </a:cubicBezTo>
                <a:cubicBezTo>
                  <a:pt x="1527" y="1499"/>
                  <a:pt x="1568" y="1541"/>
                  <a:pt x="1617" y="1541"/>
                </a:cubicBezTo>
                <a:cubicBezTo>
                  <a:pt x="1763" y="1541"/>
                  <a:pt x="1763" y="1541"/>
                  <a:pt x="1763" y="1541"/>
                </a:cubicBezTo>
                <a:cubicBezTo>
                  <a:pt x="1819" y="1541"/>
                  <a:pt x="1861" y="1499"/>
                  <a:pt x="1861" y="1442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917" y="1113"/>
                  <a:pt x="1958" y="1071"/>
                  <a:pt x="1958" y="1015"/>
                </a:cubicBezTo>
                <a:cubicBezTo>
                  <a:pt x="1958" y="559"/>
                  <a:pt x="1958" y="559"/>
                  <a:pt x="1958" y="559"/>
                </a:cubicBezTo>
                <a:cubicBezTo>
                  <a:pt x="1958" y="503"/>
                  <a:pt x="1917" y="461"/>
                  <a:pt x="1861" y="461"/>
                </a:cubicBezTo>
                <a:close/>
                <a:moveTo>
                  <a:pt x="1530" y="265"/>
                </a:moveTo>
                <a:cubicBezTo>
                  <a:pt x="1530" y="353"/>
                  <a:pt x="1602" y="424"/>
                  <a:pt x="1691" y="424"/>
                </a:cubicBezTo>
                <a:cubicBezTo>
                  <a:pt x="1780" y="424"/>
                  <a:pt x="1853" y="353"/>
                  <a:pt x="1853" y="265"/>
                </a:cubicBezTo>
                <a:cubicBezTo>
                  <a:pt x="1853" y="177"/>
                  <a:pt x="1780" y="106"/>
                  <a:pt x="1691" y="106"/>
                </a:cubicBezTo>
                <a:cubicBezTo>
                  <a:pt x="1602" y="106"/>
                  <a:pt x="1530" y="177"/>
                  <a:pt x="1530" y="265"/>
                </a:cubicBezTo>
                <a:close/>
                <a:moveTo>
                  <a:pt x="432" y="461"/>
                </a:moveTo>
                <a:cubicBezTo>
                  <a:pt x="98" y="461"/>
                  <a:pt x="98" y="461"/>
                  <a:pt x="98" y="461"/>
                </a:cubicBezTo>
                <a:cubicBezTo>
                  <a:pt x="42" y="461"/>
                  <a:pt x="0" y="503"/>
                  <a:pt x="0" y="559"/>
                </a:cubicBezTo>
                <a:cubicBezTo>
                  <a:pt x="0" y="1015"/>
                  <a:pt x="0" y="1015"/>
                  <a:pt x="0" y="1015"/>
                </a:cubicBezTo>
                <a:cubicBezTo>
                  <a:pt x="0" y="1071"/>
                  <a:pt x="42" y="1113"/>
                  <a:pt x="98" y="1113"/>
                </a:cubicBezTo>
                <a:cubicBezTo>
                  <a:pt x="98" y="1113"/>
                  <a:pt x="98" y="1113"/>
                  <a:pt x="98" y="1113"/>
                </a:cubicBezTo>
                <a:cubicBezTo>
                  <a:pt x="98" y="1442"/>
                  <a:pt x="98" y="1442"/>
                  <a:pt x="98" y="1442"/>
                </a:cubicBezTo>
                <a:cubicBezTo>
                  <a:pt x="98" y="1499"/>
                  <a:pt x="139" y="1541"/>
                  <a:pt x="195" y="1541"/>
                </a:cubicBezTo>
                <a:cubicBezTo>
                  <a:pt x="341" y="1541"/>
                  <a:pt x="341" y="1541"/>
                  <a:pt x="341" y="1541"/>
                </a:cubicBezTo>
                <a:cubicBezTo>
                  <a:pt x="390" y="1541"/>
                  <a:pt x="432" y="1499"/>
                  <a:pt x="432" y="1442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88" y="1113"/>
                  <a:pt x="529" y="1071"/>
                  <a:pt x="529" y="1015"/>
                </a:cubicBezTo>
                <a:cubicBezTo>
                  <a:pt x="529" y="559"/>
                  <a:pt x="529" y="559"/>
                  <a:pt x="529" y="559"/>
                </a:cubicBezTo>
                <a:cubicBezTo>
                  <a:pt x="529" y="503"/>
                  <a:pt x="488" y="461"/>
                  <a:pt x="432" y="461"/>
                </a:cubicBezTo>
                <a:close/>
                <a:moveTo>
                  <a:pt x="101" y="265"/>
                </a:moveTo>
                <a:cubicBezTo>
                  <a:pt x="101" y="353"/>
                  <a:pt x="173" y="424"/>
                  <a:pt x="262" y="424"/>
                </a:cubicBezTo>
                <a:cubicBezTo>
                  <a:pt x="351" y="424"/>
                  <a:pt x="423" y="353"/>
                  <a:pt x="423" y="265"/>
                </a:cubicBezTo>
                <a:cubicBezTo>
                  <a:pt x="423" y="177"/>
                  <a:pt x="351" y="106"/>
                  <a:pt x="262" y="106"/>
                </a:cubicBezTo>
                <a:cubicBezTo>
                  <a:pt x="173" y="106"/>
                  <a:pt x="101" y="177"/>
                  <a:pt x="101" y="2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Oval 140"/>
          <p:cNvSpPr/>
          <p:nvPr userDrawn="1"/>
        </p:nvSpPr>
        <p:spPr bwMode="auto">
          <a:xfrm>
            <a:off x="10692578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2" name="Group 141"/>
          <p:cNvGrpSpPr/>
          <p:nvPr userDrawn="1"/>
        </p:nvGrpSpPr>
        <p:grpSpPr>
          <a:xfrm>
            <a:off x="10841227" y="3224349"/>
            <a:ext cx="555851" cy="484577"/>
            <a:chOff x="10450695" y="2384201"/>
            <a:chExt cx="683568" cy="595918"/>
          </a:xfrm>
        </p:grpSpPr>
        <p:sp>
          <p:nvSpPr>
            <p:cNvPr id="143" name="Rectangle 142"/>
            <p:cNvSpPr/>
            <p:nvPr/>
          </p:nvSpPr>
          <p:spPr bwMode="auto">
            <a:xfrm>
              <a:off x="10450695" y="2384201"/>
              <a:ext cx="595918" cy="595918"/>
            </a:xfrm>
            <a:prstGeom prst="rect">
              <a:avLst/>
            </a:prstGeom>
            <a:noFill/>
            <a:ln w="3175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Freeform 5"/>
            <p:cNvSpPr>
              <a:spLocks/>
            </p:cNvSpPr>
            <p:nvPr/>
          </p:nvSpPr>
          <p:spPr bwMode="auto">
            <a:xfrm>
              <a:off x="10496281" y="2446461"/>
              <a:ext cx="637982" cy="488956"/>
            </a:xfrm>
            <a:custGeom>
              <a:avLst/>
              <a:gdLst>
                <a:gd name="T0" fmla="*/ 2264 w 2306"/>
                <a:gd name="T1" fmla="*/ 244 h 1766"/>
                <a:gd name="T2" fmla="*/ 2062 w 2306"/>
                <a:gd name="T3" fmla="*/ 41 h 1766"/>
                <a:gd name="T4" fmla="*/ 1961 w 2306"/>
                <a:gd name="T5" fmla="*/ 0 h 1766"/>
                <a:gd name="T6" fmla="*/ 1859 w 2306"/>
                <a:gd name="T7" fmla="*/ 41 h 1766"/>
                <a:gd name="T8" fmla="*/ 884 w 2306"/>
                <a:gd name="T9" fmla="*/ 1018 h 1766"/>
                <a:gd name="T10" fmla="*/ 447 w 2306"/>
                <a:gd name="T11" fmla="*/ 580 h 1766"/>
                <a:gd name="T12" fmla="*/ 345 w 2306"/>
                <a:gd name="T13" fmla="*/ 538 h 1766"/>
                <a:gd name="T14" fmla="*/ 244 w 2306"/>
                <a:gd name="T15" fmla="*/ 580 h 1766"/>
                <a:gd name="T16" fmla="*/ 42 w 2306"/>
                <a:gd name="T17" fmla="*/ 782 h 1766"/>
                <a:gd name="T18" fmla="*/ 0 w 2306"/>
                <a:gd name="T19" fmla="*/ 883 h 1766"/>
                <a:gd name="T20" fmla="*/ 42 w 2306"/>
                <a:gd name="T21" fmla="*/ 984 h 1766"/>
                <a:gd name="T22" fmla="*/ 580 w 2306"/>
                <a:gd name="T23" fmla="*/ 1522 h 1766"/>
                <a:gd name="T24" fmla="*/ 783 w 2306"/>
                <a:gd name="T25" fmla="*/ 1725 h 1766"/>
                <a:gd name="T26" fmla="*/ 884 w 2306"/>
                <a:gd name="T27" fmla="*/ 1766 h 1766"/>
                <a:gd name="T28" fmla="*/ 985 w 2306"/>
                <a:gd name="T29" fmla="*/ 1725 h 1766"/>
                <a:gd name="T30" fmla="*/ 1187 w 2306"/>
                <a:gd name="T31" fmla="*/ 1522 h 1766"/>
                <a:gd name="T32" fmla="*/ 2264 w 2306"/>
                <a:gd name="T33" fmla="*/ 446 h 1766"/>
                <a:gd name="T34" fmla="*/ 2306 w 2306"/>
                <a:gd name="T35" fmla="*/ 345 h 1766"/>
                <a:gd name="T36" fmla="*/ 2264 w 2306"/>
                <a:gd name="T37" fmla="*/ 244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06" h="1766">
                  <a:moveTo>
                    <a:pt x="2264" y="244"/>
                  </a:moveTo>
                  <a:cubicBezTo>
                    <a:pt x="2062" y="41"/>
                    <a:pt x="2062" y="41"/>
                    <a:pt x="2062" y="41"/>
                  </a:cubicBezTo>
                  <a:cubicBezTo>
                    <a:pt x="2034" y="14"/>
                    <a:pt x="2000" y="0"/>
                    <a:pt x="1961" y="0"/>
                  </a:cubicBezTo>
                  <a:cubicBezTo>
                    <a:pt x="1921" y="0"/>
                    <a:pt x="1887" y="14"/>
                    <a:pt x="1859" y="41"/>
                  </a:cubicBezTo>
                  <a:cubicBezTo>
                    <a:pt x="884" y="1018"/>
                    <a:pt x="884" y="1018"/>
                    <a:pt x="884" y="1018"/>
                  </a:cubicBezTo>
                  <a:cubicBezTo>
                    <a:pt x="447" y="580"/>
                    <a:pt x="447" y="580"/>
                    <a:pt x="447" y="580"/>
                  </a:cubicBezTo>
                  <a:cubicBezTo>
                    <a:pt x="419" y="552"/>
                    <a:pt x="385" y="538"/>
                    <a:pt x="345" y="538"/>
                  </a:cubicBezTo>
                  <a:cubicBezTo>
                    <a:pt x="306" y="538"/>
                    <a:pt x="272" y="552"/>
                    <a:pt x="244" y="580"/>
                  </a:cubicBezTo>
                  <a:cubicBezTo>
                    <a:pt x="42" y="782"/>
                    <a:pt x="42" y="782"/>
                    <a:pt x="42" y="782"/>
                  </a:cubicBezTo>
                  <a:cubicBezTo>
                    <a:pt x="14" y="810"/>
                    <a:pt x="0" y="843"/>
                    <a:pt x="0" y="883"/>
                  </a:cubicBezTo>
                  <a:cubicBezTo>
                    <a:pt x="0" y="923"/>
                    <a:pt x="14" y="956"/>
                    <a:pt x="42" y="984"/>
                  </a:cubicBezTo>
                  <a:cubicBezTo>
                    <a:pt x="580" y="1522"/>
                    <a:pt x="580" y="1522"/>
                    <a:pt x="580" y="1522"/>
                  </a:cubicBezTo>
                  <a:cubicBezTo>
                    <a:pt x="783" y="1725"/>
                    <a:pt x="783" y="1725"/>
                    <a:pt x="783" y="1725"/>
                  </a:cubicBezTo>
                  <a:cubicBezTo>
                    <a:pt x="810" y="1752"/>
                    <a:pt x="844" y="1766"/>
                    <a:pt x="884" y="1766"/>
                  </a:cubicBezTo>
                  <a:cubicBezTo>
                    <a:pt x="923" y="1766"/>
                    <a:pt x="957" y="1752"/>
                    <a:pt x="985" y="1725"/>
                  </a:cubicBezTo>
                  <a:cubicBezTo>
                    <a:pt x="1187" y="1522"/>
                    <a:pt x="1187" y="1522"/>
                    <a:pt x="1187" y="1522"/>
                  </a:cubicBezTo>
                  <a:cubicBezTo>
                    <a:pt x="2264" y="446"/>
                    <a:pt x="2264" y="446"/>
                    <a:pt x="2264" y="446"/>
                  </a:cubicBezTo>
                  <a:cubicBezTo>
                    <a:pt x="2292" y="418"/>
                    <a:pt x="2306" y="384"/>
                    <a:pt x="2306" y="345"/>
                  </a:cubicBezTo>
                  <a:cubicBezTo>
                    <a:pt x="2306" y="305"/>
                    <a:pt x="2292" y="271"/>
                    <a:pt x="2264" y="2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5" name="Group 144"/>
          <p:cNvGrpSpPr/>
          <p:nvPr userDrawn="1"/>
        </p:nvGrpSpPr>
        <p:grpSpPr>
          <a:xfrm>
            <a:off x="10386456" y="5380898"/>
            <a:ext cx="1344382" cy="1062056"/>
            <a:chOff x="9972097" y="4402078"/>
            <a:chExt cx="1344382" cy="1062056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73234" y="4402078"/>
              <a:ext cx="1342109" cy="1062056"/>
              <a:chOff x="10031532" y="4402078"/>
              <a:chExt cx="1342109" cy="1062056"/>
            </a:xfrm>
          </p:grpSpPr>
          <p:sp>
            <p:nvSpPr>
              <p:cNvPr id="148" name="Rectangle 147"/>
              <p:cNvSpPr/>
              <p:nvPr/>
            </p:nvSpPr>
            <p:spPr bwMode="auto">
              <a:xfrm>
                <a:off x="10031532" y="4402078"/>
                <a:ext cx="757785" cy="1054200"/>
              </a:xfrm>
              <a:prstGeom prst="rect">
                <a:avLst/>
              </a:prstGeom>
              <a:solidFill>
                <a:srgbClr val="9FB80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9" name="Rectangle 640"/>
              <p:cNvSpPr/>
              <p:nvPr/>
            </p:nvSpPr>
            <p:spPr>
              <a:xfrm>
                <a:off x="10042902" y="4411102"/>
                <a:ext cx="1321875" cy="1053032"/>
              </a:xfrm>
              <a:custGeom>
                <a:avLst/>
                <a:gdLst>
                  <a:gd name="connsiteX0" fmla="*/ 0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0 w 1339601"/>
                  <a:gd name="connsiteY4" fmla="*/ 0 h 922774"/>
                  <a:gd name="connsiteX0" fmla="*/ 542925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542925 w 1339601"/>
                  <a:gd name="connsiteY4" fmla="*/ 0 h 9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601" h="922774">
                    <a:moveTo>
                      <a:pt x="542925" y="0"/>
                    </a:moveTo>
                    <a:lnTo>
                      <a:pt x="1339601" y="0"/>
                    </a:lnTo>
                    <a:lnTo>
                      <a:pt x="1339601" y="922774"/>
                    </a:lnTo>
                    <a:lnTo>
                      <a:pt x="0" y="922774"/>
                    </a:lnTo>
                    <a:lnTo>
                      <a:pt x="542925" y="0"/>
                    </a:lnTo>
                    <a:close/>
                  </a:path>
                </a:pathLst>
              </a:custGeom>
              <a:solidFill>
                <a:srgbClr val="BBDA0A"/>
              </a:solidFill>
              <a:ln w="38100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034040" y="4403840"/>
                <a:ext cx="1339601" cy="142908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0034040" y="4533504"/>
                <a:ext cx="1339601" cy="922774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Box 146"/>
            <p:cNvSpPr txBox="1"/>
            <p:nvPr/>
          </p:nvSpPr>
          <p:spPr>
            <a:xfrm>
              <a:off x="9972097" y="4577624"/>
              <a:ext cx="1344382" cy="85962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 anchorCtr="0">
              <a:noAutofit/>
            </a:bodyPr>
            <a:lstStyle/>
            <a:p>
              <a:pPr marL="0" marR="0" lvl="0" indent="0" algn="ctr" defTabSz="93268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404040"/>
                      </a:gs>
                      <a:gs pos="3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HTML</a:t>
              </a:r>
            </a:p>
          </p:txBody>
        </p:sp>
      </p:grpSp>
      <p:grpSp>
        <p:nvGrpSpPr>
          <p:cNvPr id="152" name="Group 151"/>
          <p:cNvGrpSpPr/>
          <p:nvPr userDrawn="1"/>
        </p:nvGrpSpPr>
        <p:grpSpPr>
          <a:xfrm>
            <a:off x="7057359" y="5128940"/>
            <a:ext cx="899570" cy="1314014"/>
            <a:chOff x="6803259" y="4273052"/>
            <a:chExt cx="899570" cy="1314014"/>
          </a:xfrm>
        </p:grpSpPr>
        <p:sp>
          <p:nvSpPr>
            <p:cNvPr id="153" name="Rounded Rectangle 152"/>
            <p:cNvSpPr/>
            <p:nvPr/>
          </p:nvSpPr>
          <p:spPr bwMode="auto">
            <a:xfrm rot="5400000">
              <a:off x="6596037" y="4480274"/>
              <a:ext cx="1314014" cy="899570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 rot="5400000">
              <a:off x="6687357" y="4516455"/>
              <a:ext cx="1131374" cy="788547"/>
            </a:xfrm>
            <a:prstGeom prst="roundRect">
              <a:avLst>
                <a:gd name="adj" fmla="val 3643"/>
              </a:avLst>
            </a:prstGeom>
            <a:solidFill>
              <a:srgbClr val="B400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 rot="5400000">
              <a:off x="7226436" y="5497479"/>
              <a:ext cx="53216" cy="53216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Rounded Rectangle 639"/>
            <p:cNvSpPr/>
            <p:nvPr/>
          </p:nvSpPr>
          <p:spPr bwMode="auto">
            <a:xfrm rot="5400000">
              <a:off x="6687357" y="4516455"/>
              <a:ext cx="1131374" cy="788547"/>
            </a:xfrm>
            <a:custGeom>
              <a:avLst/>
              <a:gdLst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28727 w 1131374"/>
                <a:gd name="connsiteY6" fmla="*/ 788547 h 788547"/>
                <a:gd name="connsiteX7" fmla="*/ 0 w 1131374"/>
                <a:gd name="connsiteY7" fmla="*/ 759820 h 788547"/>
                <a:gd name="connsiteX8" fmla="*/ 0 w 1131374"/>
                <a:gd name="connsiteY8" fmla="*/ 28727 h 788547"/>
                <a:gd name="connsiteX0" fmla="*/ 61126 w 1192500"/>
                <a:gd name="connsiteY0" fmla="*/ 28727 h 788547"/>
                <a:gd name="connsiteX1" fmla="*/ 89853 w 1192500"/>
                <a:gd name="connsiteY1" fmla="*/ 0 h 788547"/>
                <a:gd name="connsiteX2" fmla="*/ 1163773 w 1192500"/>
                <a:gd name="connsiteY2" fmla="*/ 0 h 788547"/>
                <a:gd name="connsiteX3" fmla="*/ 1192500 w 1192500"/>
                <a:gd name="connsiteY3" fmla="*/ 28727 h 788547"/>
                <a:gd name="connsiteX4" fmla="*/ 1192500 w 1192500"/>
                <a:gd name="connsiteY4" fmla="*/ 759820 h 788547"/>
                <a:gd name="connsiteX5" fmla="*/ 1163773 w 1192500"/>
                <a:gd name="connsiteY5" fmla="*/ 788547 h 788547"/>
                <a:gd name="connsiteX6" fmla="*/ 89853 w 1192500"/>
                <a:gd name="connsiteY6" fmla="*/ 788547 h 788547"/>
                <a:gd name="connsiteX7" fmla="*/ 61126 w 1192500"/>
                <a:gd name="connsiteY7" fmla="*/ 28727 h 788547"/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0 w 1131374"/>
                <a:gd name="connsiteY6" fmla="*/ 28727 h 78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1374" h="788547">
                  <a:moveTo>
                    <a:pt x="0" y="28727"/>
                  </a:moveTo>
                  <a:cubicBezTo>
                    <a:pt x="0" y="12862"/>
                    <a:pt x="12862" y="0"/>
                    <a:pt x="28727" y="0"/>
                  </a:cubicBezTo>
                  <a:lnTo>
                    <a:pt x="1102647" y="0"/>
                  </a:lnTo>
                  <a:cubicBezTo>
                    <a:pt x="1118512" y="0"/>
                    <a:pt x="1131374" y="12862"/>
                    <a:pt x="1131374" y="28727"/>
                  </a:cubicBezTo>
                  <a:lnTo>
                    <a:pt x="1131374" y="759820"/>
                  </a:lnTo>
                  <a:cubicBezTo>
                    <a:pt x="1131374" y="775685"/>
                    <a:pt x="1118512" y="788547"/>
                    <a:pt x="1102647" y="788547"/>
                  </a:cubicBezTo>
                  <a:lnTo>
                    <a:pt x="0" y="28727"/>
                  </a:lnTo>
                  <a:close/>
                </a:path>
              </a:pathLst>
            </a:custGeom>
            <a:solidFill>
              <a:srgbClr val="7E006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7" name="AutoShape 165"/>
          <p:cNvSpPr>
            <a:spLocks noChangeAspect="1" noChangeArrowheads="1" noTextEdit="1"/>
          </p:cNvSpPr>
          <p:nvPr userDrawn="1"/>
        </p:nvSpPr>
        <p:spPr bwMode="auto">
          <a:xfrm>
            <a:off x="8536089" y="3902532"/>
            <a:ext cx="10572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58" name="Group 157"/>
          <p:cNvGrpSpPr/>
          <p:nvPr userDrawn="1"/>
        </p:nvGrpSpPr>
        <p:grpSpPr>
          <a:xfrm>
            <a:off x="8537163" y="3947827"/>
            <a:ext cx="875225" cy="709078"/>
            <a:chOff x="8283062" y="3056784"/>
            <a:chExt cx="875225" cy="709078"/>
          </a:xfrm>
        </p:grpSpPr>
        <p:sp>
          <p:nvSpPr>
            <p:cNvPr id="159" name="Freeform 167"/>
            <p:cNvSpPr>
              <a:spLocks/>
            </p:cNvSpPr>
            <p:nvPr/>
          </p:nvSpPr>
          <p:spPr bwMode="auto">
            <a:xfrm>
              <a:off x="8408194" y="3421856"/>
              <a:ext cx="750093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168"/>
            <p:cNvSpPr>
              <a:spLocks/>
            </p:cNvSpPr>
            <p:nvPr/>
          </p:nvSpPr>
          <p:spPr bwMode="auto">
            <a:xfrm>
              <a:off x="8283062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1" name="Group 160"/>
          <p:cNvGrpSpPr/>
          <p:nvPr userDrawn="1"/>
        </p:nvGrpSpPr>
        <p:grpSpPr>
          <a:xfrm>
            <a:off x="9412385" y="3947827"/>
            <a:ext cx="606272" cy="715942"/>
            <a:chOff x="9158285" y="3056784"/>
            <a:chExt cx="606272" cy="715942"/>
          </a:xfrm>
        </p:grpSpPr>
        <p:sp>
          <p:nvSpPr>
            <p:cNvPr id="162" name="Freeform 168"/>
            <p:cNvSpPr>
              <a:spLocks/>
            </p:cNvSpPr>
            <p:nvPr/>
          </p:nvSpPr>
          <p:spPr bwMode="auto">
            <a:xfrm>
              <a:off x="951055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167"/>
            <p:cNvSpPr>
              <a:spLocks/>
            </p:cNvSpPr>
            <p:nvPr/>
          </p:nvSpPr>
          <p:spPr bwMode="auto">
            <a:xfrm flipH="1">
              <a:off x="9158285" y="3428720"/>
              <a:ext cx="489298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4" name="Group 163"/>
          <p:cNvGrpSpPr/>
          <p:nvPr userDrawn="1"/>
        </p:nvGrpSpPr>
        <p:grpSpPr>
          <a:xfrm>
            <a:off x="8398942" y="4591116"/>
            <a:ext cx="1331448" cy="1851838"/>
            <a:chOff x="8144842" y="4004140"/>
            <a:chExt cx="1331448" cy="1851838"/>
          </a:xfrm>
        </p:grpSpPr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3731" y="4004140"/>
              <a:ext cx="632559" cy="1851838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4842" y="4762867"/>
              <a:ext cx="1080760" cy="1093111"/>
            </a:xfrm>
            <a:prstGeom prst="rect">
              <a:avLst/>
            </a:prstGeom>
          </p:spPr>
        </p:pic>
      </p:grpSp>
      <p:grpSp>
        <p:nvGrpSpPr>
          <p:cNvPr id="167" name="Group 166"/>
          <p:cNvGrpSpPr/>
          <p:nvPr userDrawn="1"/>
        </p:nvGrpSpPr>
        <p:grpSpPr>
          <a:xfrm>
            <a:off x="10892139" y="3947827"/>
            <a:ext cx="454025" cy="1444602"/>
            <a:chOff x="10638038" y="3056784"/>
            <a:chExt cx="454025" cy="1444602"/>
          </a:xfrm>
        </p:grpSpPr>
        <p:sp>
          <p:nvSpPr>
            <p:cNvPr id="168" name="Freeform 168"/>
            <p:cNvSpPr>
              <a:spLocks/>
            </p:cNvSpPr>
            <p:nvPr/>
          </p:nvSpPr>
          <p:spPr bwMode="auto">
            <a:xfrm>
              <a:off x="10738051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172"/>
            <p:cNvSpPr>
              <a:spLocks/>
            </p:cNvSpPr>
            <p:nvPr/>
          </p:nvSpPr>
          <p:spPr bwMode="auto">
            <a:xfrm>
              <a:off x="10638038" y="3417123"/>
              <a:ext cx="454025" cy="1084263"/>
            </a:xfrm>
            <a:custGeom>
              <a:avLst/>
              <a:gdLst>
                <a:gd name="T0" fmla="*/ 126 w 249"/>
                <a:gd name="T1" fmla="*/ 0 h 430"/>
                <a:gd name="T2" fmla="*/ 157 w 249"/>
                <a:gd name="T3" fmla="*/ 104 h 430"/>
                <a:gd name="T4" fmla="*/ 221 w 249"/>
                <a:gd name="T5" fmla="*/ 149 h 430"/>
                <a:gd name="T6" fmla="*/ 243 w 249"/>
                <a:gd name="T7" fmla="*/ 223 h 430"/>
                <a:gd name="T8" fmla="*/ 153 w 249"/>
                <a:gd name="T9" fmla="*/ 286 h 430"/>
                <a:gd name="T10" fmla="*/ 86 w 249"/>
                <a:gd name="T11" fmla="*/ 298 h 430"/>
                <a:gd name="T12" fmla="*/ 5 w 249"/>
                <a:gd name="T13" fmla="*/ 321 h 430"/>
                <a:gd name="T14" fmla="*/ 65 w 249"/>
                <a:gd name="T15" fmla="*/ 361 h 430"/>
                <a:gd name="T16" fmla="*/ 110 w 249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430">
                  <a:moveTo>
                    <a:pt x="126" y="0"/>
                  </a:moveTo>
                  <a:cubicBezTo>
                    <a:pt x="123" y="36"/>
                    <a:pt x="123" y="82"/>
                    <a:pt x="157" y="104"/>
                  </a:cubicBezTo>
                  <a:cubicBezTo>
                    <a:pt x="179" y="119"/>
                    <a:pt x="203" y="128"/>
                    <a:pt x="221" y="149"/>
                  </a:cubicBezTo>
                  <a:cubicBezTo>
                    <a:pt x="238" y="169"/>
                    <a:pt x="249" y="196"/>
                    <a:pt x="243" y="223"/>
                  </a:cubicBezTo>
                  <a:cubicBezTo>
                    <a:pt x="234" y="265"/>
                    <a:pt x="190" y="277"/>
                    <a:pt x="153" y="286"/>
                  </a:cubicBezTo>
                  <a:cubicBezTo>
                    <a:pt x="131" y="292"/>
                    <a:pt x="109" y="296"/>
                    <a:pt x="86" y="298"/>
                  </a:cubicBezTo>
                  <a:cubicBezTo>
                    <a:pt x="66" y="301"/>
                    <a:pt x="11" y="293"/>
                    <a:pt x="5" y="321"/>
                  </a:cubicBezTo>
                  <a:cubicBezTo>
                    <a:pt x="0" y="350"/>
                    <a:pt x="48" y="353"/>
                    <a:pt x="65" y="361"/>
                  </a:cubicBezTo>
                  <a:cubicBezTo>
                    <a:pt x="92" y="375"/>
                    <a:pt x="107" y="400"/>
                    <a:pt x="110" y="43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7245450" y="3947827"/>
            <a:ext cx="382588" cy="1813666"/>
            <a:chOff x="6991350" y="3056784"/>
            <a:chExt cx="382588" cy="1813666"/>
          </a:xfrm>
        </p:grpSpPr>
        <p:grpSp>
          <p:nvGrpSpPr>
            <p:cNvPr id="171" name="Group 170"/>
            <p:cNvGrpSpPr/>
            <p:nvPr/>
          </p:nvGrpSpPr>
          <p:grpSpPr>
            <a:xfrm>
              <a:off x="6991350" y="3092450"/>
              <a:ext cx="382588" cy="1778000"/>
              <a:chOff x="6991350" y="3092450"/>
              <a:chExt cx="382588" cy="1778000"/>
            </a:xfrm>
          </p:grpSpPr>
          <p:sp>
            <p:nvSpPr>
              <p:cNvPr id="173" name="AutoShape 160"/>
              <p:cNvSpPr>
                <a:spLocks noChangeAspect="1" noChangeArrowheads="1" noTextEdit="1"/>
              </p:cNvSpPr>
              <p:nvPr/>
            </p:nvSpPr>
            <p:spPr bwMode="auto">
              <a:xfrm>
                <a:off x="6991350" y="3092450"/>
                <a:ext cx="382588" cy="177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4" name="Freeform 162"/>
              <p:cNvSpPr>
                <a:spLocks/>
              </p:cNvSpPr>
              <p:nvPr/>
            </p:nvSpPr>
            <p:spPr bwMode="auto">
              <a:xfrm>
                <a:off x="7058192" y="3428720"/>
                <a:ext cx="315592" cy="856674"/>
              </a:xfrm>
              <a:custGeom>
                <a:avLst/>
                <a:gdLst>
                  <a:gd name="T0" fmla="*/ 29 w 73"/>
                  <a:gd name="T1" fmla="*/ 0 h 320"/>
                  <a:gd name="T2" fmla="*/ 26 w 73"/>
                  <a:gd name="T3" fmla="*/ 52 h 320"/>
                  <a:gd name="T4" fmla="*/ 12 w 73"/>
                  <a:gd name="T5" fmla="*/ 64 h 320"/>
                  <a:gd name="T6" fmla="*/ 1 w 73"/>
                  <a:gd name="T7" fmla="*/ 86 h 320"/>
                  <a:gd name="T8" fmla="*/ 42 w 73"/>
                  <a:gd name="T9" fmla="*/ 130 h 320"/>
                  <a:gd name="T10" fmla="*/ 70 w 73"/>
                  <a:gd name="T11" fmla="*/ 183 h 320"/>
                  <a:gd name="T12" fmla="*/ 49 w 73"/>
                  <a:gd name="T13" fmla="*/ 251 h 320"/>
                  <a:gd name="T14" fmla="*/ 53 w 73"/>
                  <a:gd name="T15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320">
                    <a:moveTo>
                      <a:pt x="29" y="0"/>
                    </a:moveTo>
                    <a:cubicBezTo>
                      <a:pt x="29" y="17"/>
                      <a:pt x="33" y="35"/>
                      <a:pt x="26" y="52"/>
                    </a:cubicBezTo>
                    <a:cubicBezTo>
                      <a:pt x="24" y="58"/>
                      <a:pt x="18" y="61"/>
                      <a:pt x="12" y="64"/>
                    </a:cubicBezTo>
                    <a:cubicBezTo>
                      <a:pt x="5" y="69"/>
                      <a:pt x="1" y="78"/>
                      <a:pt x="1" y="86"/>
                    </a:cubicBezTo>
                    <a:cubicBezTo>
                      <a:pt x="0" y="111"/>
                      <a:pt x="26" y="116"/>
                      <a:pt x="42" y="130"/>
                    </a:cubicBezTo>
                    <a:cubicBezTo>
                      <a:pt x="58" y="144"/>
                      <a:pt x="68" y="163"/>
                      <a:pt x="70" y="183"/>
                    </a:cubicBezTo>
                    <a:cubicBezTo>
                      <a:pt x="73" y="209"/>
                      <a:pt x="58" y="228"/>
                      <a:pt x="49" y="251"/>
                    </a:cubicBezTo>
                    <a:cubicBezTo>
                      <a:pt x="40" y="273"/>
                      <a:pt x="42" y="299"/>
                      <a:pt x="53" y="320"/>
                    </a:cubicBezTo>
                  </a:path>
                </a:pathLst>
              </a:custGeom>
              <a:noFill/>
              <a:ln w="38100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72" name="Freeform 168"/>
            <p:cNvSpPr>
              <a:spLocks/>
            </p:cNvSpPr>
            <p:nvPr/>
          </p:nvSpPr>
          <p:spPr bwMode="auto">
            <a:xfrm>
              <a:off x="705556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8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00"/>
                            </p:stCondLst>
                            <p:childTnLst>
                              <p:par>
                                <p:cTn id="8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700"/>
                            </p:stCondLst>
                            <p:childTnLst>
                              <p:par>
                                <p:cTn id="9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7" grpId="0" animBg="1"/>
      <p:bldP spid="139" grpId="0" animBg="1"/>
      <p:bldP spid="141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18"/>
          <p:cNvSpPr>
            <a:spLocks noChangeAspect="1" noChangeArrowheads="1" noTextEdit="1"/>
          </p:cNvSpPr>
          <p:nvPr userDrawn="1"/>
        </p:nvSpPr>
        <p:spPr bwMode="auto">
          <a:xfrm>
            <a:off x="8220382" y="1499787"/>
            <a:ext cx="3643372" cy="332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4" name="AutoShape 151"/>
          <p:cNvSpPr>
            <a:spLocks noChangeAspect="1" noChangeArrowheads="1" noTextEdit="1"/>
          </p:cNvSpPr>
          <p:nvPr userDrawn="1"/>
        </p:nvSpPr>
        <p:spPr bwMode="auto">
          <a:xfrm>
            <a:off x="8209493" y="4919145"/>
            <a:ext cx="3654262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5" name="AutoShape 167"/>
          <p:cNvSpPr>
            <a:spLocks noChangeAspect="1" noChangeArrowheads="1" noTextEdit="1"/>
          </p:cNvSpPr>
          <p:nvPr userDrawn="1"/>
        </p:nvSpPr>
        <p:spPr bwMode="auto">
          <a:xfrm>
            <a:off x="6316245" y="4919145"/>
            <a:ext cx="169878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6" name="AutoShape 177"/>
          <p:cNvSpPr>
            <a:spLocks noChangeAspect="1" noChangeArrowheads="1" noTextEdit="1"/>
          </p:cNvSpPr>
          <p:nvPr userDrawn="1"/>
        </p:nvSpPr>
        <p:spPr bwMode="auto">
          <a:xfrm>
            <a:off x="4401218" y="4919145"/>
            <a:ext cx="170967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7" name="AutoShape 219"/>
          <p:cNvSpPr>
            <a:spLocks noChangeAspect="1" noChangeArrowheads="1" noTextEdit="1"/>
          </p:cNvSpPr>
          <p:nvPr userDrawn="1"/>
        </p:nvSpPr>
        <p:spPr bwMode="auto">
          <a:xfrm>
            <a:off x="2486194" y="3240578"/>
            <a:ext cx="1709679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8" name="AutoShape 257"/>
          <p:cNvSpPr>
            <a:spLocks noChangeAspect="1" noChangeArrowheads="1" noTextEdit="1"/>
          </p:cNvSpPr>
          <p:nvPr userDrawn="1"/>
        </p:nvSpPr>
        <p:spPr bwMode="auto">
          <a:xfrm>
            <a:off x="583614" y="3240578"/>
            <a:ext cx="1697232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583613" y="1499786"/>
            <a:ext cx="1697233" cy="154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0" name="AutoShape 77"/>
          <p:cNvSpPr>
            <a:spLocks noChangeAspect="1" noChangeArrowheads="1" noTextEdit="1"/>
          </p:cNvSpPr>
          <p:nvPr userDrawn="1"/>
        </p:nvSpPr>
        <p:spPr bwMode="auto">
          <a:xfrm>
            <a:off x="4401220" y="1499789"/>
            <a:ext cx="1709677" cy="154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49017" y="1212184"/>
            <a:ext cx="5522617" cy="1864634"/>
            <a:chOff x="446695" y="1211263"/>
            <a:chExt cx="5524839" cy="186538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46695" y="1211263"/>
              <a:ext cx="5524839" cy="1865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828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Office 365 Network</a:t>
              </a:r>
            </a:p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https://www.yammer.com/itpronetwork </a:t>
              </a:r>
            </a:p>
          </p:txBody>
        </p:sp>
        <p:sp>
          <p:nvSpPr>
            <p:cNvPr id="13" name="Freeform 9"/>
            <p:cNvSpPr>
              <a:spLocks noChangeAspect="1" noEditPoints="1"/>
            </p:cNvSpPr>
            <p:nvPr/>
          </p:nvSpPr>
          <p:spPr bwMode="black">
            <a:xfrm>
              <a:off x="4932958" y="1756934"/>
              <a:ext cx="865676" cy="818616"/>
            </a:xfrm>
            <a:custGeom>
              <a:avLst/>
              <a:gdLst>
                <a:gd name="T0" fmla="*/ 513 w 589"/>
                <a:gd name="T1" fmla="*/ 0 h 556"/>
                <a:gd name="T2" fmla="*/ 76 w 589"/>
                <a:gd name="T3" fmla="*/ 0 h 556"/>
                <a:gd name="T4" fmla="*/ 0 w 589"/>
                <a:gd name="T5" fmla="*/ 76 h 556"/>
                <a:gd name="T6" fmla="*/ 0 w 589"/>
                <a:gd name="T7" fmla="*/ 412 h 556"/>
                <a:gd name="T8" fmla="*/ 76 w 589"/>
                <a:gd name="T9" fmla="*/ 488 h 556"/>
                <a:gd name="T10" fmla="*/ 155 w 589"/>
                <a:gd name="T11" fmla="*/ 488 h 556"/>
                <a:gd name="T12" fmla="*/ 155 w 589"/>
                <a:gd name="T13" fmla="*/ 556 h 556"/>
                <a:gd name="T14" fmla="*/ 251 w 589"/>
                <a:gd name="T15" fmla="*/ 488 h 556"/>
                <a:gd name="T16" fmla="*/ 513 w 589"/>
                <a:gd name="T17" fmla="*/ 488 h 556"/>
                <a:gd name="T18" fmla="*/ 589 w 589"/>
                <a:gd name="T19" fmla="*/ 412 h 556"/>
                <a:gd name="T20" fmla="*/ 589 w 589"/>
                <a:gd name="T21" fmla="*/ 76 h 556"/>
                <a:gd name="T22" fmla="*/ 513 w 589"/>
                <a:gd name="T23" fmla="*/ 0 h 556"/>
                <a:gd name="T24" fmla="*/ 413 w 589"/>
                <a:gd name="T25" fmla="*/ 119 h 556"/>
                <a:gd name="T26" fmla="*/ 439 w 589"/>
                <a:gd name="T27" fmla="*/ 126 h 556"/>
                <a:gd name="T28" fmla="*/ 432 w 589"/>
                <a:gd name="T29" fmla="*/ 153 h 556"/>
                <a:gd name="T30" fmla="*/ 322 w 589"/>
                <a:gd name="T31" fmla="*/ 193 h 556"/>
                <a:gd name="T32" fmla="*/ 413 w 589"/>
                <a:gd name="T33" fmla="*/ 119 h 556"/>
                <a:gd name="T34" fmla="*/ 315 w 589"/>
                <a:gd name="T35" fmla="*/ 108 h 556"/>
                <a:gd name="T36" fmla="*/ 314 w 589"/>
                <a:gd name="T37" fmla="*/ 109 h 556"/>
                <a:gd name="T38" fmla="*/ 315 w 589"/>
                <a:gd name="T39" fmla="*/ 109 h 556"/>
                <a:gd name="T40" fmla="*/ 313 w 589"/>
                <a:gd name="T41" fmla="*/ 113 h 556"/>
                <a:gd name="T42" fmla="*/ 223 w 589"/>
                <a:gd name="T43" fmla="*/ 337 h 556"/>
                <a:gd name="T44" fmla="*/ 144 w 589"/>
                <a:gd name="T45" fmla="*/ 405 h 556"/>
                <a:gd name="T46" fmla="*/ 123 w 589"/>
                <a:gd name="T47" fmla="*/ 403 h 556"/>
                <a:gd name="T48" fmla="*/ 111 w 589"/>
                <a:gd name="T49" fmla="*/ 381 h 556"/>
                <a:gd name="T50" fmla="*/ 129 w 589"/>
                <a:gd name="T51" fmla="*/ 368 h 556"/>
                <a:gd name="T52" fmla="*/ 141 w 589"/>
                <a:gd name="T53" fmla="*/ 368 h 556"/>
                <a:gd name="T54" fmla="*/ 185 w 589"/>
                <a:gd name="T55" fmla="*/ 329 h 556"/>
                <a:gd name="T56" fmla="*/ 190 w 589"/>
                <a:gd name="T57" fmla="*/ 318 h 556"/>
                <a:gd name="T58" fmla="*/ 104 w 589"/>
                <a:gd name="T59" fmla="*/ 107 h 556"/>
                <a:gd name="T60" fmla="*/ 116 w 589"/>
                <a:gd name="T61" fmla="*/ 81 h 556"/>
                <a:gd name="T62" fmla="*/ 143 w 589"/>
                <a:gd name="T63" fmla="*/ 91 h 556"/>
                <a:gd name="T64" fmla="*/ 144 w 589"/>
                <a:gd name="T65" fmla="*/ 94 h 556"/>
                <a:gd name="T66" fmla="*/ 144 w 589"/>
                <a:gd name="T67" fmla="*/ 94 h 556"/>
                <a:gd name="T68" fmla="*/ 211 w 589"/>
                <a:gd name="T69" fmla="*/ 265 h 556"/>
                <a:gd name="T70" fmla="*/ 213 w 589"/>
                <a:gd name="T71" fmla="*/ 265 h 556"/>
                <a:gd name="T72" fmla="*/ 276 w 589"/>
                <a:gd name="T73" fmla="*/ 97 h 556"/>
                <a:gd name="T74" fmla="*/ 277 w 589"/>
                <a:gd name="T75" fmla="*/ 97 h 556"/>
                <a:gd name="T76" fmla="*/ 277 w 589"/>
                <a:gd name="T77" fmla="*/ 96 h 556"/>
                <a:gd name="T78" fmla="*/ 277 w 589"/>
                <a:gd name="T79" fmla="*/ 95 h 556"/>
                <a:gd name="T80" fmla="*/ 302 w 589"/>
                <a:gd name="T81" fmla="*/ 83 h 556"/>
                <a:gd name="T82" fmla="*/ 315 w 589"/>
                <a:gd name="T83" fmla="*/ 108 h 556"/>
                <a:gd name="T84" fmla="*/ 439 w 589"/>
                <a:gd name="T85" fmla="*/ 363 h 556"/>
                <a:gd name="T86" fmla="*/ 413 w 589"/>
                <a:gd name="T87" fmla="*/ 370 h 556"/>
                <a:gd name="T88" fmla="*/ 322 w 589"/>
                <a:gd name="T89" fmla="*/ 296 h 556"/>
                <a:gd name="T90" fmla="*/ 432 w 589"/>
                <a:gd name="T91" fmla="*/ 336 h 556"/>
                <a:gd name="T92" fmla="*/ 439 w 589"/>
                <a:gd name="T93" fmla="*/ 363 h 556"/>
                <a:gd name="T94" fmla="*/ 467 w 589"/>
                <a:gd name="T95" fmla="*/ 263 h 556"/>
                <a:gd name="T96" fmla="*/ 351 w 589"/>
                <a:gd name="T97" fmla="*/ 244 h 556"/>
                <a:gd name="T98" fmla="*/ 467 w 589"/>
                <a:gd name="T99" fmla="*/ 224 h 556"/>
                <a:gd name="T100" fmla="*/ 486 w 589"/>
                <a:gd name="T101" fmla="*/ 243 h 556"/>
                <a:gd name="T102" fmla="*/ 467 w 589"/>
                <a:gd name="T103" fmla="*/ 26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9" h="556">
                  <a:moveTo>
                    <a:pt x="513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5" y="0"/>
                    <a:pt x="0" y="34"/>
                    <a:pt x="0" y="76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0" y="454"/>
                    <a:pt x="35" y="488"/>
                    <a:pt x="76" y="488"/>
                  </a:cubicBezTo>
                  <a:cubicBezTo>
                    <a:pt x="155" y="488"/>
                    <a:pt x="155" y="488"/>
                    <a:pt x="155" y="488"/>
                  </a:cubicBezTo>
                  <a:cubicBezTo>
                    <a:pt x="155" y="556"/>
                    <a:pt x="155" y="556"/>
                    <a:pt x="155" y="556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513" y="488"/>
                    <a:pt x="513" y="488"/>
                    <a:pt x="513" y="488"/>
                  </a:cubicBezTo>
                  <a:cubicBezTo>
                    <a:pt x="554" y="488"/>
                    <a:pt x="589" y="454"/>
                    <a:pt x="589" y="41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34"/>
                    <a:pt x="554" y="0"/>
                    <a:pt x="513" y="0"/>
                  </a:cubicBezTo>
                  <a:close/>
                  <a:moveTo>
                    <a:pt x="413" y="119"/>
                  </a:moveTo>
                  <a:cubicBezTo>
                    <a:pt x="422" y="114"/>
                    <a:pt x="434" y="117"/>
                    <a:pt x="439" y="126"/>
                  </a:cubicBezTo>
                  <a:cubicBezTo>
                    <a:pt x="445" y="136"/>
                    <a:pt x="441" y="147"/>
                    <a:pt x="432" y="153"/>
                  </a:cubicBezTo>
                  <a:cubicBezTo>
                    <a:pt x="423" y="158"/>
                    <a:pt x="328" y="203"/>
                    <a:pt x="322" y="193"/>
                  </a:cubicBezTo>
                  <a:cubicBezTo>
                    <a:pt x="317" y="184"/>
                    <a:pt x="403" y="124"/>
                    <a:pt x="413" y="119"/>
                  </a:cubicBezTo>
                  <a:close/>
                  <a:moveTo>
                    <a:pt x="315" y="108"/>
                  </a:moveTo>
                  <a:cubicBezTo>
                    <a:pt x="315" y="108"/>
                    <a:pt x="315" y="108"/>
                    <a:pt x="314" y="109"/>
                  </a:cubicBezTo>
                  <a:cubicBezTo>
                    <a:pt x="315" y="109"/>
                    <a:pt x="315" y="109"/>
                    <a:pt x="315" y="109"/>
                  </a:cubicBezTo>
                  <a:cubicBezTo>
                    <a:pt x="314" y="110"/>
                    <a:pt x="314" y="111"/>
                    <a:pt x="313" y="113"/>
                  </a:cubicBezTo>
                  <a:cubicBezTo>
                    <a:pt x="309" y="122"/>
                    <a:pt x="223" y="337"/>
                    <a:pt x="223" y="337"/>
                  </a:cubicBezTo>
                  <a:cubicBezTo>
                    <a:pt x="207" y="377"/>
                    <a:pt x="191" y="405"/>
                    <a:pt x="144" y="405"/>
                  </a:cubicBezTo>
                  <a:cubicBezTo>
                    <a:pt x="137" y="405"/>
                    <a:pt x="130" y="404"/>
                    <a:pt x="123" y="403"/>
                  </a:cubicBezTo>
                  <a:cubicBezTo>
                    <a:pt x="114" y="400"/>
                    <a:pt x="108" y="391"/>
                    <a:pt x="111" y="381"/>
                  </a:cubicBezTo>
                  <a:cubicBezTo>
                    <a:pt x="113" y="373"/>
                    <a:pt x="121" y="367"/>
                    <a:pt x="129" y="368"/>
                  </a:cubicBezTo>
                  <a:cubicBezTo>
                    <a:pt x="130" y="368"/>
                    <a:pt x="138" y="368"/>
                    <a:pt x="141" y="368"/>
                  </a:cubicBezTo>
                  <a:cubicBezTo>
                    <a:pt x="167" y="368"/>
                    <a:pt x="176" y="353"/>
                    <a:pt x="185" y="329"/>
                  </a:cubicBezTo>
                  <a:cubicBezTo>
                    <a:pt x="190" y="318"/>
                    <a:pt x="190" y="318"/>
                    <a:pt x="190" y="318"/>
                  </a:cubicBezTo>
                  <a:cubicBezTo>
                    <a:pt x="190" y="318"/>
                    <a:pt x="112" y="128"/>
                    <a:pt x="104" y="107"/>
                  </a:cubicBezTo>
                  <a:cubicBezTo>
                    <a:pt x="100" y="96"/>
                    <a:pt x="106" y="85"/>
                    <a:pt x="116" y="81"/>
                  </a:cubicBezTo>
                  <a:cubicBezTo>
                    <a:pt x="127" y="77"/>
                    <a:pt x="138" y="82"/>
                    <a:pt x="143" y="91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211" y="265"/>
                    <a:pt x="211" y="265"/>
                    <a:pt x="211" y="265"/>
                  </a:cubicBezTo>
                  <a:cubicBezTo>
                    <a:pt x="213" y="265"/>
                    <a:pt x="213" y="265"/>
                    <a:pt x="213" y="265"/>
                  </a:cubicBezTo>
                  <a:cubicBezTo>
                    <a:pt x="213" y="265"/>
                    <a:pt x="270" y="115"/>
                    <a:pt x="276" y="97"/>
                  </a:cubicBezTo>
                  <a:cubicBezTo>
                    <a:pt x="277" y="97"/>
                    <a:pt x="277" y="97"/>
                    <a:pt x="277" y="97"/>
                  </a:cubicBezTo>
                  <a:cubicBezTo>
                    <a:pt x="277" y="96"/>
                    <a:pt x="277" y="96"/>
                    <a:pt x="277" y="96"/>
                  </a:cubicBezTo>
                  <a:cubicBezTo>
                    <a:pt x="277" y="96"/>
                    <a:pt x="277" y="95"/>
                    <a:pt x="277" y="95"/>
                  </a:cubicBezTo>
                  <a:cubicBezTo>
                    <a:pt x="281" y="85"/>
                    <a:pt x="292" y="80"/>
                    <a:pt x="302" y="83"/>
                  </a:cubicBezTo>
                  <a:cubicBezTo>
                    <a:pt x="312" y="86"/>
                    <a:pt x="318" y="97"/>
                    <a:pt x="315" y="108"/>
                  </a:cubicBezTo>
                  <a:close/>
                  <a:moveTo>
                    <a:pt x="439" y="363"/>
                  </a:moveTo>
                  <a:cubicBezTo>
                    <a:pt x="434" y="372"/>
                    <a:pt x="422" y="376"/>
                    <a:pt x="413" y="370"/>
                  </a:cubicBezTo>
                  <a:cubicBezTo>
                    <a:pt x="403" y="365"/>
                    <a:pt x="317" y="305"/>
                    <a:pt x="322" y="296"/>
                  </a:cubicBezTo>
                  <a:cubicBezTo>
                    <a:pt x="328" y="286"/>
                    <a:pt x="423" y="331"/>
                    <a:pt x="432" y="336"/>
                  </a:cubicBezTo>
                  <a:cubicBezTo>
                    <a:pt x="441" y="342"/>
                    <a:pt x="445" y="353"/>
                    <a:pt x="439" y="363"/>
                  </a:cubicBezTo>
                  <a:close/>
                  <a:moveTo>
                    <a:pt x="467" y="263"/>
                  </a:moveTo>
                  <a:cubicBezTo>
                    <a:pt x="456" y="263"/>
                    <a:pt x="351" y="255"/>
                    <a:pt x="351" y="244"/>
                  </a:cubicBezTo>
                  <a:cubicBezTo>
                    <a:pt x="351" y="234"/>
                    <a:pt x="456" y="224"/>
                    <a:pt x="467" y="224"/>
                  </a:cubicBezTo>
                  <a:cubicBezTo>
                    <a:pt x="477" y="224"/>
                    <a:pt x="486" y="232"/>
                    <a:pt x="486" y="243"/>
                  </a:cubicBezTo>
                  <a:cubicBezTo>
                    <a:pt x="486" y="254"/>
                    <a:pt x="477" y="263"/>
                    <a:pt x="467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764" kern="0" dirty="0">
                <a:solidFill>
                  <a:srgbClr val="505050"/>
                </a:solidFill>
                <a:latin typeface="Segoe UI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8205829" y="1218557"/>
            <a:ext cx="3782426" cy="3620806"/>
            <a:chOff x="8206628" y="1217640"/>
            <a:chExt cx="3783948" cy="3622263"/>
          </a:xfrm>
        </p:grpSpPr>
        <p:grpSp>
          <p:nvGrpSpPr>
            <p:cNvPr id="15" name="Group 14"/>
            <p:cNvGrpSpPr/>
            <p:nvPr/>
          </p:nvGrpSpPr>
          <p:grpSpPr>
            <a:xfrm>
              <a:off x="10137980" y="1225066"/>
              <a:ext cx="1836984" cy="3614837"/>
              <a:chOff x="10137980" y="1225066"/>
              <a:chExt cx="1836984" cy="3614837"/>
            </a:xfrm>
          </p:grpSpPr>
          <p:sp>
            <p:nvSpPr>
              <p:cNvPr id="20" name="Rectangle 179"/>
              <p:cNvSpPr>
                <a:spLocks noChangeArrowheads="1"/>
              </p:cNvSpPr>
              <p:nvPr/>
            </p:nvSpPr>
            <p:spPr bwMode="auto">
              <a:xfrm>
                <a:off x="10137980" y="1225066"/>
                <a:ext cx="1836984" cy="3614837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1" name="Freeform 316"/>
              <p:cNvSpPr>
                <a:spLocks/>
              </p:cNvSpPr>
              <p:nvPr/>
            </p:nvSpPr>
            <p:spPr bwMode="auto">
              <a:xfrm>
                <a:off x="10342441" y="3438133"/>
                <a:ext cx="1444690" cy="1092432"/>
              </a:xfrm>
              <a:custGeom>
                <a:avLst/>
                <a:gdLst>
                  <a:gd name="T0" fmla="*/ 1244 w 2575"/>
                  <a:gd name="T1" fmla="*/ 688 h 1947"/>
                  <a:gd name="T2" fmla="*/ 1541 w 2575"/>
                  <a:gd name="T3" fmla="*/ 140 h 1947"/>
                  <a:gd name="T4" fmla="*/ 1624 w 2575"/>
                  <a:gd name="T5" fmla="*/ 122 h 1947"/>
                  <a:gd name="T6" fmla="*/ 1701 w 2575"/>
                  <a:gd name="T7" fmla="*/ 67 h 1947"/>
                  <a:gd name="T8" fmla="*/ 1736 w 2575"/>
                  <a:gd name="T9" fmla="*/ 115 h 1947"/>
                  <a:gd name="T10" fmla="*/ 1710 w 2575"/>
                  <a:gd name="T11" fmla="*/ 202 h 1947"/>
                  <a:gd name="T12" fmla="*/ 2253 w 2575"/>
                  <a:gd name="T13" fmla="*/ 661 h 1947"/>
                  <a:gd name="T14" fmla="*/ 2294 w 2575"/>
                  <a:gd name="T15" fmla="*/ 706 h 1947"/>
                  <a:gd name="T16" fmla="*/ 2564 w 2575"/>
                  <a:gd name="T17" fmla="*/ 695 h 1947"/>
                  <a:gd name="T18" fmla="*/ 2339 w 2575"/>
                  <a:gd name="T19" fmla="*/ 828 h 1947"/>
                  <a:gd name="T20" fmla="*/ 2337 w 2575"/>
                  <a:gd name="T21" fmla="*/ 849 h 1947"/>
                  <a:gd name="T22" fmla="*/ 2575 w 2575"/>
                  <a:gd name="T23" fmla="*/ 865 h 1947"/>
                  <a:gd name="T24" fmla="*/ 2273 w 2575"/>
                  <a:gd name="T25" fmla="*/ 984 h 1947"/>
                  <a:gd name="T26" fmla="*/ 1768 w 2575"/>
                  <a:gd name="T27" fmla="*/ 1630 h 1947"/>
                  <a:gd name="T28" fmla="*/ 0 w 2575"/>
                  <a:gd name="T29" fmla="*/ 1328 h 1947"/>
                  <a:gd name="T30" fmla="*/ 951 w 2575"/>
                  <a:gd name="T31" fmla="*/ 1291 h 1947"/>
                  <a:gd name="T32" fmla="*/ 862 w 2575"/>
                  <a:gd name="T33" fmla="*/ 1069 h 1947"/>
                  <a:gd name="T34" fmla="*/ 574 w 2575"/>
                  <a:gd name="T35" fmla="*/ 940 h 1947"/>
                  <a:gd name="T36" fmla="*/ 585 w 2575"/>
                  <a:gd name="T37" fmla="*/ 881 h 1947"/>
                  <a:gd name="T38" fmla="*/ 722 w 2575"/>
                  <a:gd name="T39" fmla="*/ 839 h 1947"/>
                  <a:gd name="T40" fmla="*/ 453 w 2575"/>
                  <a:gd name="T41" fmla="*/ 615 h 1947"/>
                  <a:gd name="T42" fmla="*/ 475 w 2575"/>
                  <a:gd name="T43" fmla="*/ 571 h 1947"/>
                  <a:gd name="T44" fmla="*/ 592 w 2575"/>
                  <a:gd name="T45" fmla="*/ 557 h 1947"/>
                  <a:gd name="T46" fmla="*/ 388 w 2575"/>
                  <a:gd name="T47" fmla="*/ 303 h 1947"/>
                  <a:gd name="T48" fmla="*/ 457 w 2575"/>
                  <a:gd name="T49" fmla="*/ 259 h 1947"/>
                  <a:gd name="T50" fmla="*/ 1244 w 2575"/>
                  <a:gd name="T51" fmla="*/ 688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75" h="1947">
                    <a:moveTo>
                      <a:pt x="1244" y="688"/>
                    </a:moveTo>
                    <a:cubicBezTo>
                      <a:pt x="1326" y="429"/>
                      <a:pt x="1427" y="262"/>
                      <a:pt x="1541" y="140"/>
                    </a:cubicBezTo>
                    <a:cubicBezTo>
                      <a:pt x="1628" y="51"/>
                      <a:pt x="1674" y="21"/>
                      <a:pt x="1624" y="122"/>
                    </a:cubicBezTo>
                    <a:cubicBezTo>
                      <a:pt x="1644" y="103"/>
                      <a:pt x="1676" y="78"/>
                      <a:pt x="1701" y="67"/>
                    </a:cubicBezTo>
                    <a:cubicBezTo>
                      <a:pt x="1843" y="0"/>
                      <a:pt x="1832" y="55"/>
                      <a:pt x="1736" y="115"/>
                    </a:cubicBezTo>
                    <a:cubicBezTo>
                      <a:pt x="1999" y="21"/>
                      <a:pt x="1989" y="140"/>
                      <a:pt x="1710" y="202"/>
                    </a:cubicBezTo>
                    <a:cubicBezTo>
                      <a:pt x="1939" y="207"/>
                      <a:pt x="2182" y="351"/>
                      <a:pt x="2253" y="661"/>
                    </a:cubicBezTo>
                    <a:cubicBezTo>
                      <a:pt x="2262" y="704"/>
                      <a:pt x="2250" y="700"/>
                      <a:pt x="2294" y="706"/>
                    </a:cubicBezTo>
                    <a:cubicBezTo>
                      <a:pt x="2387" y="725"/>
                      <a:pt x="2477" y="723"/>
                      <a:pt x="2564" y="695"/>
                    </a:cubicBezTo>
                    <a:cubicBezTo>
                      <a:pt x="2554" y="759"/>
                      <a:pt x="2470" y="800"/>
                      <a:pt x="2339" y="828"/>
                    </a:cubicBezTo>
                    <a:cubicBezTo>
                      <a:pt x="2289" y="839"/>
                      <a:pt x="2280" y="835"/>
                      <a:pt x="2337" y="849"/>
                    </a:cubicBezTo>
                    <a:cubicBezTo>
                      <a:pt x="2410" y="865"/>
                      <a:pt x="2490" y="869"/>
                      <a:pt x="2575" y="865"/>
                    </a:cubicBezTo>
                    <a:cubicBezTo>
                      <a:pt x="2509" y="943"/>
                      <a:pt x="2403" y="982"/>
                      <a:pt x="2273" y="984"/>
                    </a:cubicBezTo>
                    <a:cubicBezTo>
                      <a:pt x="2191" y="1282"/>
                      <a:pt x="2005" y="1497"/>
                      <a:pt x="1768" y="1630"/>
                    </a:cubicBezTo>
                    <a:cubicBezTo>
                      <a:pt x="1212" y="1947"/>
                      <a:pt x="405" y="1901"/>
                      <a:pt x="0" y="1328"/>
                    </a:cubicBezTo>
                    <a:cubicBezTo>
                      <a:pt x="265" y="1536"/>
                      <a:pt x="658" y="1582"/>
                      <a:pt x="951" y="1291"/>
                    </a:cubicBezTo>
                    <a:cubicBezTo>
                      <a:pt x="759" y="1291"/>
                      <a:pt x="711" y="1147"/>
                      <a:pt x="862" y="1069"/>
                    </a:cubicBezTo>
                    <a:cubicBezTo>
                      <a:pt x="718" y="1066"/>
                      <a:pt x="626" y="1023"/>
                      <a:pt x="574" y="940"/>
                    </a:cubicBezTo>
                    <a:cubicBezTo>
                      <a:pt x="553" y="908"/>
                      <a:pt x="553" y="906"/>
                      <a:pt x="585" y="881"/>
                    </a:cubicBezTo>
                    <a:cubicBezTo>
                      <a:pt x="622" y="855"/>
                      <a:pt x="672" y="844"/>
                      <a:pt x="722" y="839"/>
                    </a:cubicBezTo>
                    <a:cubicBezTo>
                      <a:pt x="574" y="796"/>
                      <a:pt x="485" y="718"/>
                      <a:pt x="453" y="615"/>
                    </a:cubicBezTo>
                    <a:cubicBezTo>
                      <a:pt x="441" y="578"/>
                      <a:pt x="439" y="580"/>
                      <a:pt x="475" y="571"/>
                    </a:cubicBezTo>
                    <a:cubicBezTo>
                      <a:pt x="510" y="564"/>
                      <a:pt x="553" y="557"/>
                      <a:pt x="592" y="557"/>
                    </a:cubicBezTo>
                    <a:cubicBezTo>
                      <a:pt x="475" y="486"/>
                      <a:pt x="407" y="399"/>
                      <a:pt x="388" y="303"/>
                    </a:cubicBezTo>
                    <a:cubicBezTo>
                      <a:pt x="372" y="211"/>
                      <a:pt x="388" y="234"/>
                      <a:pt x="457" y="259"/>
                    </a:cubicBezTo>
                    <a:cubicBezTo>
                      <a:pt x="761" y="376"/>
                      <a:pt x="1063" y="502"/>
                      <a:pt x="1244" y="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206628" y="1217640"/>
              <a:ext cx="3783948" cy="1856191"/>
              <a:chOff x="8206628" y="1217640"/>
              <a:chExt cx="3783948" cy="1856191"/>
            </a:xfrm>
          </p:grpSpPr>
          <p:sp>
            <p:nvSpPr>
              <p:cNvPr id="17" name="Rectangle 120"/>
              <p:cNvSpPr>
                <a:spLocks noChangeArrowheads="1"/>
              </p:cNvSpPr>
              <p:nvPr/>
            </p:nvSpPr>
            <p:spPr bwMode="auto">
              <a:xfrm>
                <a:off x="8206628" y="1217640"/>
                <a:ext cx="3783948" cy="1856191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" name="Rectangle 103"/>
              <p:cNvSpPr/>
              <p:nvPr/>
            </p:nvSpPr>
            <p:spPr>
              <a:xfrm>
                <a:off x="8232083" y="2234890"/>
                <a:ext cx="3633944" cy="363592"/>
              </a:xfrm>
              <a:prstGeom prst="rect">
                <a:avLst/>
              </a:prstGeom>
            </p:spPr>
            <p:txBody>
              <a:bodyPr wrap="square" lIns="0" rIns="0" bIns="89606" anchor="b" anchorCtr="0">
                <a:spAutoFit/>
              </a:bodyPr>
              <a:lstStyle/>
              <a:p>
                <a:pPr algn="ctr" defTabSz="914005">
                  <a:lnSpc>
                    <a:spcPct val="80000"/>
                  </a:lnSpc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@</a:t>
                </a:r>
                <a:r>
                  <a:rPr lang="en-US" sz="1799" u="sng" dirty="0" err="1">
                    <a:solidFill>
                      <a:schemeClr val="bg1"/>
                    </a:solidFill>
                    <a:latin typeface="Segoe UI"/>
                  </a:rPr>
                  <a:t>OfficeDev</a:t>
                </a: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 </a:t>
                </a:r>
              </a:p>
            </p:txBody>
          </p:sp>
          <p:sp>
            <p:nvSpPr>
              <p:cNvPr id="19" name="Rectangle 104"/>
              <p:cNvSpPr/>
              <p:nvPr/>
            </p:nvSpPr>
            <p:spPr>
              <a:xfrm>
                <a:off x="8247644" y="1490659"/>
                <a:ext cx="3644837" cy="863080"/>
              </a:xfrm>
              <a:prstGeom prst="rect">
                <a:avLst/>
              </a:prstGeom>
            </p:spPr>
            <p:txBody>
              <a:bodyPr wrap="square" lIns="179213" tIns="143370" rIns="179213" bIns="89606">
                <a:spAutoFit/>
              </a:bodyPr>
              <a:lstStyle/>
              <a:p>
                <a:pPr algn="ctr" defTabSz="914005"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3998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/>
                  </a:rPr>
                  <a:t>Twitter</a:t>
                </a:r>
              </a:p>
            </p:txBody>
          </p:sp>
        </p:grpSp>
      </p:grpSp>
      <p:grpSp>
        <p:nvGrpSpPr>
          <p:cNvPr id="22" name="Group 21"/>
          <p:cNvGrpSpPr/>
          <p:nvPr userDrawn="1"/>
        </p:nvGrpSpPr>
        <p:grpSpPr>
          <a:xfrm>
            <a:off x="8221381" y="3155932"/>
            <a:ext cx="1835475" cy="1683431"/>
            <a:chOff x="8272463" y="3235325"/>
            <a:chExt cx="1761331" cy="1615428"/>
          </a:xfrm>
        </p:grpSpPr>
        <p:sp>
          <p:nvSpPr>
            <p:cNvPr id="23" name="Rectangle 179"/>
            <p:cNvSpPr>
              <a:spLocks noChangeArrowheads="1"/>
            </p:cNvSpPr>
            <p:nvPr/>
          </p:nvSpPr>
          <p:spPr bwMode="auto">
            <a:xfrm>
              <a:off x="8272463" y="3235325"/>
              <a:ext cx="1761331" cy="1615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385175" y="3462338"/>
              <a:ext cx="1535113" cy="1117599"/>
              <a:chOff x="8385175" y="3462338"/>
              <a:chExt cx="1535113" cy="1117599"/>
            </a:xfrm>
          </p:grpSpPr>
          <p:sp>
            <p:nvSpPr>
              <p:cNvPr id="25" name="AutoShape 333"/>
              <p:cNvSpPr>
                <a:spLocks noChangeAspect="1" noChangeArrowheads="1" noTextEdit="1"/>
              </p:cNvSpPr>
              <p:nvPr/>
            </p:nvSpPr>
            <p:spPr bwMode="auto">
              <a:xfrm>
                <a:off x="8385175" y="3462338"/>
                <a:ext cx="1535113" cy="1116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6" name="Freeform 335"/>
              <p:cNvSpPr>
                <a:spLocks/>
              </p:cNvSpPr>
              <p:nvPr/>
            </p:nvSpPr>
            <p:spPr bwMode="auto">
              <a:xfrm>
                <a:off x="9421813" y="3917950"/>
                <a:ext cx="498475" cy="661987"/>
              </a:xfrm>
              <a:custGeom>
                <a:avLst/>
                <a:gdLst>
                  <a:gd name="T0" fmla="*/ 227 w 227"/>
                  <a:gd name="T1" fmla="*/ 301 h 301"/>
                  <a:gd name="T2" fmla="*/ 162 w 227"/>
                  <a:gd name="T3" fmla="*/ 178 h 301"/>
                  <a:gd name="T4" fmla="*/ 168 w 227"/>
                  <a:gd name="T5" fmla="*/ 138 h 301"/>
                  <a:gd name="T6" fmla="*/ 168 w 227"/>
                  <a:gd name="T7" fmla="*/ 91 h 301"/>
                  <a:gd name="T8" fmla="*/ 90 w 227"/>
                  <a:gd name="T9" fmla="*/ 0 h 301"/>
                  <a:gd name="T10" fmla="*/ 0 w 227"/>
                  <a:gd name="T11" fmla="*/ 91 h 301"/>
                  <a:gd name="T12" fmla="*/ 0 w 227"/>
                  <a:gd name="T13" fmla="*/ 138 h 301"/>
                  <a:gd name="T14" fmla="*/ 51 w 227"/>
                  <a:gd name="T15" fmla="*/ 219 h 301"/>
                  <a:gd name="T16" fmla="*/ 77 w 227"/>
                  <a:gd name="T17" fmla="*/ 301 h 301"/>
                  <a:gd name="T18" fmla="*/ 227 w 227"/>
                  <a:gd name="T19" fmla="*/ 30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7" h="301">
                    <a:moveTo>
                      <a:pt x="227" y="301"/>
                    </a:move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66" y="166"/>
                      <a:pt x="168" y="153"/>
                      <a:pt x="168" y="138"/>
                    </a:cubicBezTo>
                    <a:cubicBezTo>
                      <a:pt x="168" y="91"/>
                      <a:pt x="168" y="91"/>
                      <a:pt x="168" y="91"/>
                    </a:cubicBezTo>
                    <a:cubicBezTo>
                      <a:pt x="168" y="41"/>
                      <a:pt x="140" y="0"/>
                      <a:pt x="90" y="0"/>
                    </a:cubicBezTo>
                    <a:cubicBezTo>
                      <a:pt x="41" y="0"/>
                      <a:pt x="0" y="41"/>
                      <a:pt x="0" y="9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74"/>
                      <a:pt x="21" y="205"/>
                      <a:pt x="51" y="219"/>
                    </a:cubicBezTo>
                    <a:cubicBezTo>
                      <a:pt x="77" y="301"/>
                      <a:pt x="77" y="301"/>
                      <a:pt x="77" y="301"/>
                    </a:cubicBezTo>
                    <a:lnTo>
                      <a:pt x="227" y="301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7" name="Freeform 336"/>
              <p:cNvSpPr>
                <a:spLocks/>
              </p:cNvSpPr>
              <p:nvPr/>
            </p:nvSpPr>
            <p:spPr bwMode="auto">
              <a:xfrm>
                <a:off x="9428163" y="4271963"/>
                <a:ext cx="136525" cy="88900"/>
              </a:xfrm>
              <a:custGeom>
                <a:avLst/>
                <a:gdLst>
                  <a:gd name="T0" fmla="*/ 23 w 62"/>
                  <a:gd name="T1" fmla="*/ 40 h 40"/>
                  <a:gd name="T2" fmla="*/ 62 w 62"/>
                  <a:gd name="T3" fmla="*/ 0 h 40"/>
                  <a:gd name="T4" fmla="*/ 0 w 62"/>
                  <a:gd name="T5" fmla="*/ 0 h 40"/>
                  <a:gd name="T6" fmla="*/ 23 w 62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40">
                    <a:moveTo>
                      <a:pt x="23" y="4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5"/>
                      <a:pt x="12" y="29"/>
                      <a:pt x="23" y="40"/>
                    </a:cubicBezTo>
                    <a:close/>
                  </a:path>
                </a:pathLst>
              </a:custGeom>
              <a:solidFill>
                <a:srgbClr val="4937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8" name="Rectangle 337"/>
              <p:cNvSpPr>
                <a:spLocks noChangeArrowheads="1"/>
              </p:cNvSpPr>
              <p:nvPr/>
            </p:nvSpPr>
            <p:spPr bwMode="auto">
              <a:xfrm>
                <a:off x="8458200" y="3541713"/>
                <a:ext cx="1143000" cy="6556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9" name="Rectangle 338"/>
              <p:cNvSpPr>
                <a:spLocks noChangeArrowheads="1"/>
              </p:cNvSpPr>
              <p:nvPr/>
            </p:nvSpPr>
            <p:spPr bwMode="auto">
              <a:xfrm>
                <a:off x="8458200" y="3644900"/>
                <a:ext cx="211138" cy="55245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" name="Rectangle 339"/>
              <p:cNvSpPr>
                <a:spLocks noChangeArrowheads="1"/>
              </p:cNvSpPr>
              <p:nvPr/>
            </p:nvSpPr>
            <p:spPr bwMode="auto">
              <a:xfrm>
                <a:off x="8472488" y="3552825"/>
                <a:ext cx="1138238" cy="920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" name="Freeform 340"/>
              <p:cNvSpPr>
                <a:spLocks noEditPoints="1"/>
              </p:cNvSpPr>
              <p:nvPr/>
            </p:nvSpPr>
            <p:spPr bwMode="auto">
              <a:xfrm>
                <a:off x="8385175" y="3463925"/>
                <a:ext cx="1304925" cy="812800"/>
              </a:xfrm>
              <a:custGeom>
                <a:avLst/>
                <a:gdLst>
                  <a:gd name="T0" fmla="*/ 585 w 594"/>
                  <a:gd name="T1" fmla="*/ 0 h 369"/>
                  <a:gd name="T2" fmla="*/ 8 w 594"/>
                  <a:gd name="T3" fmla="*/ 0 h 369"/>
                  <a:gd name="T4" fmla="*/ 0 w 594"/>
                  <a:gd name="T5" fmla="*/ 9 h 369"/>
                  <a:gd name="T6" fmla="*/ 0 w 594"/>
                  <a:gd name="T7" fmla="*/ 360 h 369"/>
                  <a:gd name="T8" fmla="*/ 8 w 594"/>
                  <a:gd name="T9" fmla="*/ 369 h 369"/>
                  <a:gd name="T10" fmla="*/ 585 w 594"/>
                  <a:gd name="T11" fmla="*/ 369 h 369"/>
                  <a:gd name="T12" fmla="*/ 594 w 594"/>
                  <a:gd name="T13" fmla="*/ 360 h 369"/>
                  <a:gd name="T14" fmla="*/ 594 w 594"/>
                  <a:gd name="T15" fmla="*/ 9 h 369"/>
                  <a:gd name="T16" fmla="*/ 585 w 594"/>
                  <a:gd name="T17" fmla="*/ 0 h 369"/>
                  <a:gd name="T18" fmla="*/ 548 w 594"/>
                  <a:gd name="T19" fmla="*/ 314 h 369"/>
                  <a:gd name="T20" fmla="*/ 541 w 594"/>
                  <a:gd name="T21" fmla="*/ 321 h 369"/>
                  <a:gd name="T22" fmla="*/ 53 w 594"/>
                  <a:gd name="T23" fmla="*/ 321 h 369"/>
                  <a:gd name="T24" fmla="*/ 46 w 594"/>
                  <a:gd name="T25" fmla="*/ 314 h 369"/>
                  <a:gd name="T26" fmla="*/ 46 w 594"/>
                  <a:gd name="T27" fmla="*/ 52 h 369"/>
                  <a:gd name="T28" fmla="*/ 53 w 594"/>
                  <a:gd name="T29" fmla="*/ 45 h 369"/>
                  <a:gd name="T30" fmla="*/ 541 w 594"/>
                  <a:gd name="T31" fmla="*/ 45 h 369"/>
                  <a:gd name="T32" fmla="*/ 548 w 594"/>
                  <a:gd name="T33" fmla="*/ 52 h 369"/>
                  <a:gd name="T34" fmla="*/ 548 w 594"/>
                  <a:gd name="T35" fmla="*/ 314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4" h="369">
                    <a:moveTo>
                      <a:pt x="585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0" y="365"/>
                      <a:pt x="4" y="369"/>
                      <a:pt x="8" y="369"/>
                    </a:cubicBezTo>
                    <a:cubicBezTo>
                      <a:pt x="585" y="369"/>
                      <a:pt x="585" y="369"/>
                      <a:pt x="585" y="369"/>
                    </a:cubicBezTo>
                    <a:cubicBezTo>
                      <a:pt x="590" y="369"/>
                      <a:pt x="594" y="365"/>
                      <a:pt x="594" y="360"/>
                    </a:cubicBezTo>
                    <a:cubicBezTo>
                      <a:pt x="594" y="9"/>
                      <a:pt x="594" y="9"/>
                      <a:pt x="594" y="9"/>
                    </a:cubicBezTo>
                    <a:cubicBezTo>
                      <a:pt x="594" y="4"/>
                      <a:pt x="590" y="0"/>
                      <a:pt x="585" y="0"/>
                    </a:cubicBezTo>
                    <a:close/>
                    <a:moveTo>
                      <a:pt x="548" y="314"/>
                    </a:moveTo>
                    <a:cubicBezTo>
                      <a:pt x="548" y="318"/>
                      <a:pt x="544" y="321"/>
                      <a:pt x="541" y="321"/>
                    </a:cubicBezTo>
                    <a:cubicBezTo>
                      <a:pt x="53" y="321"/>
                      <a:pt x="53" y="321"/>
                      <a:pt x="53" y="321"/>
                    </a:cubicBezTo>
                    <a:cubicBezTo>
                      <a:pt x="49" y="321"/>
                      <a:pt x="46" y="318"/>
                      <a:pt x="46" y="314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48"/>
                      <a:pt x="49" y="45"/>
                      <a:pt x="53" y="45"/>
                    </a:cubicBezTo>
                    <a:cubicBezTo>
                      <a:pt x="541" y="45"/>
                      <a:pt x="541" y="45"/>
                      <a:pt x="541" y="45"/>
                    </a:cubicBezTo>
                    <a:cubicBezTo>
                      <a:pt x="544" y="45"/>
                      <a:pt x="548" y="48"/>
                      <a:pt x="548" y="52"/>
                    </a:cubicBezTo>
                    <a:lnTo>
                      <a:pt x="548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" name="Freeform 341"/>
              <p:cNvSpPr>
                <a:spLocks/>
              </p:cNvSpPr>
              <p:nvPr/>
            </p:nvSpPr>
            <p:spPr bwMode="auto">
              <a:xfrm>
                <a:off x="9010650" y="4197350"/>
                <a:ext cx="53975" cy="52387"/>
              </a:xfrm>
              <a:custGeom>
                <a:avLst/>
                <a:gdLst>
                  <a:gd name="T0" fmla="*/ 34 w 34"/>
                  <a:gd name="T1" fmla="*/ 33 h 33"/>
                  <a:gd name="T2" fmla="*/ 0 w 34"/>
                  <a:gd name="T3" fmla="*/ 29 h 33"/>
                  <a:gd name="T4" fmla="*/ 0 w 34"/>
                  <a:gd name="T5" fmla="*/ 6 h 33"/>
                  <a:gd name="T6" fmla="*/ 34 w 34"/>
                  <a:gd name="T7" fmla="*/ 0 h 33"/>
                  <a:gd name="T8" fmla="*/ 34 w 34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34" y="33"/>
                    </a:moveTo>
                    <a:lnTo>
                      <a:pt x="0" y="29"/>
                    </a:lnTo>
                    <a:lnTo>
                      <a:pt x="0" y="6"/>
                    </a:lnTo>
                    <a:lnTo>
                      <a:pt x="34" y="0"/>
                    </a:lnTo>
                    <a:lnTo>
                      <a:pt x="34" y="3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" name="Freeform 348"/>
              <p:cNvSpPr>
                <a:spLocks/>
              </p:cNvSpPr>
              <p:nvPr/>
            </p:nvSpPr>
            <p:spPr bwMode="auto">
              <a:xfrm>
                <a:off x="9629775" y="3830638"/>
                <a:ext cx="160338" cy="173037"/>
              </a:xfrm>
              <a:custGeom>
                <a:avLst/>
                <a:gdLst>
                  <a:gd name="T0" fmla="*/ 7 w 73"/>
                  <a:gd name="T1" fmla="*/ 13 h 79"/>
                  <a:gd name="T2" fmla="*/ 7 w 73"/>
                  <a:gd name="T3" fmla="*/ 39 h 79"/>
                  <a:gd name="T4" fmla="*/ 40 w 73"/>
                  <a:gd name="T5" fmla="*/ 72 h 79"/>
                  <a:gd name="T6" fmla="*/ 66 w 73"/>
                  <a:gd name="T7" fmla="*/ 72 h 79"/>
                  <a:gd name="T8" fmla="*/ 66 w 73"/>
                  <a:gd name="T9" fmla="*/ 46 h 79"/>
                  <a:gd name="T10" fmla="*/ 20 w 73"/>
                  <a:gd name="T11" fmla="*/ 0 h 79"/>
                  <a:gd name="T12" fmla="*/ 7 w 73"/>
                  <a:gd name="T13" fmla="*/ 1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9">
                    <a:moveTo>
                      <a:pt x="7" y="13"/>
                    </a:moveTo>
                    <a:cubicBezTo>
                      <a:pt x="0" y="20"/>
                      <a:pt x="0" y="32"/>
                      <a:pt x="7" y="39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7" y="79"/>
                      <a:pt x="59" y="79"/>
                      <a:pt x="66" y="72"/>
                    </a:cubicBezTo>
                    <a:cubicBezTo>
                      <a:pt x="73" y="65"/>
                      <a:pt x="73" y="53"/>
                      <a:pt x="66" y="46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4" name="Freeform 349"/>
              <p:cNvSpPr>
                <a:spLocks/>
              </p:cNvSpPr>
              <p:nvPr/>
            </p:nvSpPr>
            <p:spPr bwMode="auto">
              <a:xfrm>
                <a:off x="9691688" y="3906838"/>
                <a:ext cx="98425" cy="250825"/>
              </a:xfrm>
              <a:custGeom>
                <a:avLst/>
                <a:gdLst>
                  <a:gd name="T0" fmla="*/ 45 w 45"/>
                  <a:gd name="T1" fmla="*/ 86 h 114"/>
                  <a:gd name="T2" fmla="*/ 23 w 45"/>
                  <a:gd name="T3" fmla="*/ 109 h 114"/>
                  <a:gd name="T4" fmla="*/ 23 w 45"/>
                  <a:gd name="T5" fmla="*/ 109 h 114"/>
                  <a:gd name="T6" fmla="*/ 0 w 45"/>
                  <a:gd name="T7" fmla="*/ 101 h 114"/>
                  <a:gd name="T8" fmla="*/ 0 w 45"/>
                  <a:gd name="T9" fmla="*/ 13 h 114"/>
                  <a:gd name="T10" fmla="*/ 23 w 45"/>
                  <a:gd name="T11" fmla="*/ 5 h 114"/>
                  <a:gd name="T12" fmla="*/ 23 w 45"/>
                  <a:gd name="T13" fmla="*/ 5 h 114"/>
                  <a:gd name="T14" fmla="*/ 45 w 45"/>
                  <a:gd name="T15" fmla="*/ 28 h 114"/>
                  <a:gd name="T16" fmla="*/ 45 w 45"/>
                  <a:gd name="T17" fmla="*/ 8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14">
                    <a:moveTo>
                      <a:pt x="45" y="86"/>
                    </a:moveTo>
                    <a:cubicBezTo>
                      <a:pt x="45" y="98"/>
                      <a:pt x="35" y="109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10" y="109"/>
                      <a:pt x="0" y="114"/>
                      <a:pt x="0" y="10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10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5" y="5"/>
                      <a:pt x="45" y="16"/>
                      <a:pt x="45" y="28"/>
                    </a:cubicBez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" name="Freeform 350"/>
              <p:cNvSpPr>
                <a:spLocks/>
              </p:cNvSpPr>
              <p:nvPr/>
            </p:nvSpPr>
            <p:spPr bwMode="auto">
              <a:xfrm>
                <a:off x="9663113" y="3830638"/>
                <a:ext cx="49213" cy="36512"/>
              </a:xfrm>
              <a:custGeom>
                <a:avLst/>
                <a:gdLst>
                  <a:gd name="T0" fmla="*/ 5 w 22"/>
                  <a:gd name="T1" fmla="*/ 0 h 17"/>
                  <a:gd name="T2" fmla="*/ 0 w 22"/>
                  <a:gd name="T3" fmla="*/ 5 h 17"/>
                  <a:gd name="T4" fmla="*/ 7 w 22"/>
                  <a:gd name="T5" fmla="*/ 12 h 17"/>
                  <a:gd name="T6" fmla="*/ 22 w 22"/>
                  <a:gd name="T7" fmla="*/ 17 h 17"/>
                  <a:gd name="T8" fmla="*/ 5 w 22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7">
                    <a:moveTo>
                      <a:pt x="5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1" y="16"/>
                      <a:pt x="17" y="17"/>
                      <a:pt x="22" y="17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693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" name="Freeform 351"/>
              <p:cNvSpPr>
                <a:spLocks/>
              </p:cNvSpPr>
              <p:nvPr/>
            </p:nvSpPr>
            <p:spPr bwMode="auto">
              <a:xfrm>
                <a:off x="9564688" y="4078288"/>
                <a:ext cx="161925" cy="427037"/>
              </a:xfrm>
              <a:custGeom>
                <a:avLst/>
                <a:gdLst>
                  <a:gd name="T0" fmla="*/ 74 w 74"/>
                  <a:gd name="T1" fmla="*/ 0 h 194"/>
                  <a:gd name="T2" fmla="*/ 0 w 74"/>
                  <a:gd name="T3" fmla="*/ 97 h 194"/>
                  <a:gd name="T4" fmla="*/ 74 w 74"/>
                  <a:gd name="T5" fmla="*/ 194 h 194"/>
                  <a:gd name="T6" fmla="*/ 74 w 74"/>
                  <a:gd name="T7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194">
                    <a:moveTo>
                      <a:pt x="74" y="0"/>
                    </a:moveTo>
                    <a:cubicBezTo>
                      <a:pt x="32" y="12"/>
                      <a:pt x="0" y="51"/>
                      <a:pt x="0" y="97"/>
                    </a:cubicBezTo>
                    <a:cubicBezTo>
                      <a:pt x="0" y="143"/>
                      <a:pt x="32" y="182"/>
                      <a:pt x="74" y="194"/>
                    </a:cubicBez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" name="Line 352"/>
              <p:cNvSpPr>
                <a:spLocks noChangeShapeType="1"/>
              </p:cNvSpPr>
              <p:nvPr/>
            </p:nvSpPr>
            <p:spPr bwMode="auto">
              <a:xfrm flipH="1">
                <a:off x="8505825" y="36861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8" name="Line 353"/>
              <p:cNvSpPr>
                <a:spLocks noChangeShapeType="1"/>
              </p:cNvSpPr>
              <p:nvPr/>
            </p:nvSpPr>
            <p:spPr bwMode="auto">
              <a:xfrm flipH="1">
                <a:off x="8505825" y="37179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9" name="Line 354"/>
              <p:cNvSpPr>
                <a:spLocks noChangeShapeType="1"/>
              </p:cNvSpPr>
              <p:nvPr/>
            </p:nvSpPr>
            <p:spPr bwMode="auto">
              <a:xfrm flipH="1">
                <a:off x="8505825" y="3746500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0" name="Line 355"/>
              <p:cNvSpPr>
                <a:spLocks noChangeShapeType="1"/>
              </p:cNvSpPr>
              <p:nvPr/>
            </p:nvSpPr>
            <p:spPr bwMode="auto">
              <a:xfrm flipH="1">
                <a:off x="8505825" y="377666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1" name="Line 356"/>
              <p:cNvSpPr>
                <a:spLocks noChangeShapeType="1"/>
              </p:cNvSpPr>
              <p:nvPr/>
            </p:nvSpPr>
            <p:spPr bwMode="auto">
              <a:xfrm flipH="1">
                <a:off x="8505825" y="380841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2" name="Line 357"/>
              <p:cNvSpPr>
                <a:spLocks noChangeShapeType="1"/>
              </p:cNvSpPr>
              <p:nvPr/>
            </p:nvSpPr>
            <p:spPr bwMode="auto">
              <a:xfrm flipH="1">
                <a:off x="8505825" y="38385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3" name="Line 358"/>
              <p:cNvSpPr>
                <a:spLocks noChangeShapeType="1"/>
              </p:cNvSpPr>
              <p:nvPr/>
            </p:nvSpPr>
            <p:spPr bwMode="auto">
              <a:xfrm flipH="1">
                <a:off x="8505825" y="38703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49942" y="3693929"/>
                <a:ext cx="307105" cy="443035"/>
              </a:xfrm>
              <a:prstGeom prst="rect">
                <a:avLst/>
              </a:prstGeom>
            </p:spPr>
          </p:pic>
          <p:grpSp>
            <p:nvGrpSpPr>
              <p:cNvPr id="45" name="Group 44"/>
              <p:cNvGrpSpPr/>
              <p:nvPr/>
            </p:nvGrpSpPr>
            <p:grpSpPr>
              <a:xfrm rot="5400000">
                <a:off x="9166188" y="3758283"/>
                <a:ext cx="306387" cy="444499"/>
                <a:chOff x="6878638" y="-701675"/>
                <a:chExt cx="306387" cy="444499"/>
              </a:xfrm>
            </p:grpSpPr>
            <p:sp>
              <p:nvSpPr>
                <p:cNvPr id="46" name="AutoShape 37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878638" y="-701675"/>
                  <a:ext cx="306387" cy="4429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7" name="Freeform 376"/>
                <p:cNvSpPr>
                  <a:spLocks/>
                </p:cNvSpPr>
                <p:nvPr/>
              </p:nvSpPr>
              <p:spPr bwMode="auto">
                <a:xfrm>
                  <a:off x="6878638" y="-598488"/>
                  <a:ext cx="52387" cy="60325"/>
                </a:xfrm>
                <a:custGeom>
                  <a:avLst/>
                  <a:gdLst>
                    <a:gd name="T0" fmla="*/ 6 w 31"/>
                    <a:gd name="T1" fmla="*/ 35 h 35"/>
                    <a:gd name="T2" fmla="*/ 31 w 31"/>
                    <a:gd name="T3" fmla="*/ 35 h 35"/>
                    <a:gd name="T4" fmla="*/ 31 w 31"/>
                    <a:gd name="T5" fmla="*/ 0 h 35"/>
                    <a:gd name="T6" fmla="*/ 6 w 31"/>
                    <a:gd name="T7" fmla="*/ 0 h 35"/>
                    <a:gd name="T8" fmla="*/ 0 w 31"/>
                    <a:gd name="T9" fmla="*/ 6 h 35"/>
                    <a:gd name="T10" fmla="*/ 0 w 31"/>
                    <a:gd name="T11" fmla="*/ 29 h 35"/>
                    <a:gd name="T12" fmla="*/ 6 w 3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5">
                      <a:moveTo>
                        <a:pt x="6" y="35"/>
                      </a:move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2"/>
                        <a:pt x="3" y="35"/>
                        <a:pt x="6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8" name="Rectangle 377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9" name="Rectangle 378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0" name="Rectangle 379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1" name="Rectangle 380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2" name="Freeform 381"/>
                <p:cNvSpPr>
                  <a:spLocks/>
                </p:cNvSpPr>
                <p:nvPr/>
              </p:nvSpPr>
              <p:spPr bwMode="auto">
                <a:xfrm>
                  <a:off x="6884988" y="-501650"/>
                  <a:ext cx="44450" cy="61912"/>
                </a:xfrm>
                <a:custGeom>
                  <a:avLst/>
                  <a:gdLst>
                    <a:gd name="T0" fmla="*/ 26 w 26"/>
                    <a:gd name="T1" fmla="*/ 29 h 36"/>
                    <a:gd name="T2" fmla="*/ 18 w 26"/>
                    <a:gd name="T3" fmla="*/ 36 h 36"/>
                    <a:gd name="T4" fmla="*/ 7 w 26"/>
                    <a:gd name="T5" fmla="*/ 36 h 36"/>
                    <a:gd name="T6" fmla="*/ 0 w 26"/>
                    <a:gd name="T7" fmla="*/ 29 h 36"/>
                    <a:gd name="T8" fmla="*/ 0 w 26"/>
                    <a:gd name="T9" fmla="*/ 7 h 36"/>
                    <a:gd name="T10" fmla="*/ 7 w 26"/>
                    <a:gd name="T11" fmla="*/ 0 h 36"/>
                    <a:gd name="T12" fmla="*/ 18 w 26"/>
                    <a:gd name="T13" fmla="*/ 0 h 36"/>
                    <a:gd name="T14" fmla="*/ 26 w 26"/>
                    <a:gd name="T15" fmla="*/ 7 h 36"/>
                    <a:gd name="T16" fmla="*/ 26 w 26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36">
                      <a:moveTo>
                        <a:pt x="26" y="29"/>
                      </a:moveTo>
                      <a:cubicBezTo>
                        <a:pt x="26" y="33"/>
                        <a:pt x="22" y="36"/>
                        <a:pt x="18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3" y="36"/>
                        <a:pt x="0" y="33"/>
                        <a:pt x="0" y="29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0"/>
                        <a:pt x="26" y="3"/>
                        <a:pt x="26" y="7"/>
                      </a:cubicBezTo>
                      <a:lnTo>
                        <a:pt x="26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3" name="Rectangle 382"/>
                <p:cNvSpPr>
                  <a:spLocks noChangeArrowheads="1"/>
                </p:cNvSpPr>
                <p:nvPr/>
              </p:nvSpPr>
              <p:spPr bwMode="auto">
                <a:xfrm>
                  <a:off x="6978650" y="-506413"/>
                  <a:ext cx="109537" cy="603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4" name="Rectangle 383"/>
                <p:cNvSpPr>
                  <a:spLocks noChangeArrowheads="1"/>
                </p:cNvSpPr>
                <p:nvPr/>
              </p:nvSpPr>
              <p:spPr bwMode="auto">
                <a:xfrm>
                  <a:off x="6978650" y="-519113"/>
                  <a:ext cx="109537" cy="127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5" name="Rectangle 384"/>
                <p:cNvSpPr>
                  <a:spLocks noChangeArrowheads="1"/>
                </p:cNvSpPr>
                <p:nvPr/>
              </p:nvSpPr>
              <p:spPr bwMode="auto">
                <a:xfrm>
                  <a:off x="6931025" y="-620713"/>
                  <a:ext cx="201612" cy="104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6" name="Freeform 385"/>
                <p:cNvSpPr>
                  <a:spLocks/>
                </p:cNvSpPr>
                <p:nvPr/>
              </p:nvSpPr>
              <p:spPr bwMode="auto">
                <a:xfrm>
                  <a:off x="6967538" y="-681038"/>
                  <a:ext cx="130175" cy="63500"/>
                </a:xfrm>
                <a:custGeom>
                  <a:avLst/>
                  <a:gdLst>
                    <a:gd name="T0" fmla="*/ 39 w 77"/>
                    <a:gd name="T1" fmla="*/ 0 h 38"/>
                    <a:gd name="T2" fmla="*/ 0 w 77"/>
                    <a:gd name="T3" fmla="*/ 38 h 38"/>
                    <a:gd name="T4" fmla="*/ 77 w 77"/>
                    <a:gd name="T5" fmla="*/ 38 h 38"/>
                    <a:gd name="T6" fmla="*/ 39 w 77"/>
                    <a:gd name="T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38">
                      <a:moveTo>
                        <a:pt x="39" y="0"/>
                      </a:moveTo>
                      <a:cubicBezTo>
                        <a:pt x="18" y="0"/>
                        <a:pt x="0" y="17"/>
                        <a:pt x="0" y="38"/>
                      </a:cubicBezTo>
                      <a:cubicBezTo>
                        <a:pt x="77" y="38"/>
                        <a:pt x="77" y="38"/>
                        <a:pt x="77" y="38"/>
                      </a:cubicBezTo>
                      <a:cubicBezTo>
                        <a:pt x="77" y="17"/>
                        <a:pt x="60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7" name="Oval 386"/>
                <p:cNvSpPr>
                  <a:spLocks noChangeArrowheads="1"/>
                </p:cNvSpPr>
                <p:nvPr/>
              </p:nvSpPr>
              <p:spPr bwMode="auto">
                <a:xfrm>
                  <a:off x="6992938" y="-650875"/>
                  <a:ext cx="17462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8" name="Oval 387"/>
                <p:cNvSpPr>
                  <a:spLocks noChangeArrowheads="1"/>
                </p:cNvSpPr>
                <p:nvPr/>
              </p:nvSpPr>
              <p:spPr bwMode="auto">
                <a:xfrm>
                  <a:off x="7058025" y="-650875"/>
                  <a:ext cx="15875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9" name="Freeform 388"/>
                <p:cNvSpPr>
                  <a:spLocks/>
                </p:cNvSpPr>
                <p:nvPr/>
              </p:nvSpPr>
              <p:spPr bwMode="auto">
                <a:xfrm>
                  <a:off x="6973888" y="-588963"/>
                  <a:ext cx="114300" cy="41275"/>
                </a:xfrm>
                <a:custGeom>
                  <a:avLst/>
                  <a:gdLst>
                    <a:gd name="T0" fmla="*/ 67 w 67"/>
                    <a:gd name="T1" fmla="*/ 13 h 25"/>
                    <a:gd name="T2" fmla="*/ 55 w 67"/>
                    <a:gd name="T3" fmla="*/ 25 h 25"/>
                    <a:gd name="T4" fmla="*/ 12 w 67"/>
                    <a:gd name="T5" fmla="*/ 25 h 25"/>
                    <a:gd name="T6" fmla="*/ 0 w 67"/>
                    <a:gd name="T7" fmla="*/ 13 h 25"/>
                    <a:gd name="T8" fmla="*/ 0 w 67"/>
                    <a:gd name="T9" fmla="*/ 13 h 25"/>
                    <a:gd name="T10" fmla="*/ 12 w 67"/>
                    <a:gd name="T11" fmla="*/ 0 h 25"/>
                    <a:gd name="T12" fmla="*/ 55 w 67"/>
                    <a:gd name="T13" fmla="*/ 0 h 25"/>
                    <a:gd name="T14" fmla="*/ 67 w 67"/>
                    <a:gd name="T15" fmla="*/ 1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" h="25">
                      <a:moveTo>
                        <a:pt x="67" y="13"/>
                      </a:moveTo>
                      <a:cubicBezTo>
                        <a:pt x="67" y="19"/>
                        <a:pt x="62" y="25"/>
                        <a:pt x="55" y="25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6" y="25"/>
                        <a:pt x="0" y="19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62" y="0"/>
                        <a:pt x="67" y="6"/>
                        <a:pt x="6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0" name="Freeform 389"/>
                <p:cNvSpPr>
                  <a:spLocks/>
                </p:cNvSpPr>
                <p:nvPr/>
              </p:nvSpPr>
              <p:spPr bwMode="auto">
                <a:xfrm>
                  <a:off x="70278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1" name="Freeform 390"/>
                <p:cNvSpPr>
                  <a:spLocks/>
                </p:cNvSpPr>
                <p:nvPr/>
              </p:nvSpPr>
              <p:spPr bwMode="auto">
                <a:xfrm>
                  <a:off x="70167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0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2" name="Freeform 391"/>
                <p:cNvSpPr>
                  <a:spLocks/>
                </p:cNvSpPr>
                <p:nvPr/>
              </p:nvSpPr>
              <p:spPr bwMode="auto">
                <a:xfrm>
                  <a:off x="70024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3" name="Freeform 392"/>
                <p:cNvSpPr>
                  <a:spLocks/>
                </p:cNvSpPr>
                <p:nvPr/>
              </p:nvSpPr>
              <p:spPr bwMode="auto">
                <a:xfrm>
                  <a:off x="69913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4" name="Freeform 393"/>
                <p:cNvSpPr>
                  <a:spLocks/>
                </p:cNvSpPr>
                <p:nvPr/>
              </p:nvSpPr>
              <p:spPr bwMode="auto">
                <a:xfrm>
                  <a:off x="70659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5" name="Freeform 394"/>
                <p:cNvSpPr>
                  <a:spLocks/>
                </p:cNvSpPr>
                <p:nvPr/>
              </p:nvSpPr>
              <p:spPr bwMode="auto">
                <a:xfrm>
                  <a:off x="70532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6" name="Freeform 395"/>
                <p:cNvSpPr>
                  <a:spLocks/>
                </p:cNvSpPr>
                <p:nvPr/>
              </p:nvSpPr>
              <p:spPr bwMode="auto">
                <a:xfrm>
                  <a:off x="70405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7" name="Freeform 396"/>
                <p:cNvSpPr>
                  <a:spLocks/>
                </p:cNvSpPr>
                <p:nvPr/>
              </p:nvSpPr>
              <p:spPr bwMode="auto">
                <a:xfrm>
                  <a:off x="6953250" y="-454025"/>
                  <a:ext cx="155575" cy="44450"/>
                </a:xfrm>
                <a:custGeom>
                  <a:avLst/>
                  <a:gdLst>
                    <a:gd name="T0" fmla="*/ 7 w 91"/>
                    <a:gd name="T1" fmla="*/ 26 h 26"/>
                    <a:gd name="T2" fmla="*/ 0 w 91"/>
                    <a:gd name="T3" fmla="*/ 19 h 26"/>
                    <a:gd name="T4" fmla="*/ 0 w 91"/>
                    <a:gd name="T5" fmla="*/ 8 h 26"/>
                    <a:gd name="T6" fmla="*/ 7 w 91"/>
                    <a:gd name="T7" fmla="*/ 0 h 26"/>
                    <a:gd name="T8" fmla="*/ 84 w 91"/>
                    <a:gd name="T9" fmla="*/ 0 h 26"/>
                    <a:gd name="T10" fmla="*/ 91 w 91"/>
                    <a:gd name="T11" fmla="*/ 8 h 26"/>
                    <a:gd name="T12" fmla="*/ 91 w 91"/>
                    <a:gd name="T13" fmla="*/ 19 h 26"/>
                    <a:gd name="T14" fmla="*/ 84 w 91"/>
                    <a:gd name="T15" fmla="*/ 26 h 26"/>
                    <a:gd name="T16" fmla="*/ 7 w 91"/>
                    <a:gd name="T1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26">
                      <a:moveTo>
                        <a:pt x="7" y="26"/>
                      </a:moveTo>
                      <a:cubicBezTo>
                        <a:pt x="3" y="26"/>
                        <a:pt x="0" y="23"/>
                        <a:pt x="0" y="1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8" y="0"/>
                        <a:pt x="91" y="4"/>
                        <a:pt x="91" y="8"/>
                      </a:cubicBezTo>
                      <a:cubicBezTo>
                        <a:pt x="91" y="19"/>
                        <a:pt x="91" y="19"/>
                        <a:pt x="91" y="19"/>
                      </a:cubicBezTo>
                      <a:cubicBezTo>
                        <a:pt x="91" y="23"/>
                        <a:pt x="88" y="26"/>
                        <a:pt x="84" y="26"/>
                      </a:cubicBezTo>
                      <a:lnTo>
                        <a:pt x="7" y="2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8" name="Rectangle 397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9" name="Rectangle 398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399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1" name="Rectangle 400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2" name="Freeform 401"/>
                <p:cNvSpPr>
                  <a:spLocks/>
                </p:cNvSpPr>
                <p:nvPr/>
              </p:nvSpPr>
              <p:spPr bwMode="auto">
                <a:xfrm>
                  <a:off x="7104063" y="-649288"/>
                  <a:ext cx="11112" cy="22225"/>
                </a:xfrm>
                <a:custGeom>
                  <a:avLst/>
                  <a:gdLst>
                    <a:gd name="T0" fmla="*/ 0 w 7"/>
                    <a:gd name="T1" fmla="*/ 0 h 13"/>
                    <a:gd name="T2" fmla="*/ 0 w 7"/>
                    <a:gd name="T3" fmla="*/ 0 h 13"/>
                    <a:gd name="T4" fmla="*/ 0 w 7"/>
                    <a:gd name="T5" fmla="*/ 13 h 13"/>
                    <a:gd name="T6" fmla="*/ 0 w 7"/>
                    <a:gd name="T7" fmla="*/ 13 h 13"/>
                    <a:gd name="T8" fmla="*/ 7 w 7"/>
                    <a:gd name="T9" fmla="*/ 6 h 13"/>
                    <a:gd name="T10" fmla="*/ 0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" y="13"/>
                        <a:pt x="7" y="10"/>
                        <a:pt x="7" y="6"/>
                      </a:cubicBezTo>
                      <a:cubicBezTo>
                        <a:pt x="7" y="3"/>
                        <a:pt x="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3" name="Rectangle 402"/>
                <p:cNvSpPr>
                  <a:spLocks noChangeArrowheads="1"/>
                </p:cNvSpPr>
                <p:nvPr/>
              </p:nvSpPr>
              <p:spPr bwMode="auto">
                <a:xfrm>
                  <a:off x="7104063" y="-700088"/>
                  <a:ext cx="1587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4" name="Freeform 403"/>
                <p:cNvSpPr>
                  <a:spLocks/>
                </p:cNvSpPr>
                <p:nvPr/>
              </p:nvSpPr>
              <p:spPr bwMode="auto">
                <a:xfrm>
                  <a:off x="6951663" y="-649288"/>
                  <a:ext cx="12700" cy="22225"/>
                </a:xfrm>
                <a:custGeom>
                  <a:avLst/>
                  <a:gdLst>
                    <a:gd name="T0" fmla="*/ 7 w 7"/>
                    <a:gd name="T1" fmla="*/ 0 h 13"/>
                    <a:gd name="T2" fmla="*/ 7 w 7"/>
                    <a:gd name="T3" fmla="*/ 0 h 13"/>
                    <a:gd name="T4" fmla="*/ 7 w 7"/>
                    <a:gd name="T5" fmla="*/ 13 h 13"/>
                    <a:gd name="T6" fmla="*/ 7 w 7"/>
                    <a:gd name="T7" fmla="*/ 13 h 13"/>
                    <a:gd name="T8" fmla="*/ 0 w 7"/>
                    <a:gd name="T9" fmla="*/ 6 h 13"/>
                    <a:gd name="T10" fmla="*/ 7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7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3" y="13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5" name="Rectangle 404"/>
                <p:cNvSpPr>
                  <a:spLocks noChangeArrowheads="1"/>
                </p:cNvSpPr>
                <p:nvPr/>
              </p:nvSpPr>
              <p:spPr bwMode="auto">
                <a:xfrm>
                  <a:off x="6959600" y="-700088"/>
                  <a:ext cx="4762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6" name="Freeform 405"/>
                <p:cNvSpPr>
                  <a:spLocks/>
                </p:cNvSpPr>
                <p:nvPr/>
              </p:nvSpPr>
              <p:spPr bwMode="auto">
                <a:xfrm>
                  <a:off x="6959600" y="-288925"/>
                  <a:ext cx="61912" cy="20637"/>
                </a:xfrm>
                <a:custGeom>
                  <a:avLst/>
                  <a:gdLst>
                    <a:gd name="T0" fmla="*/ 36 w 36"/>
                    <a:gd name="T1" fmla="*/ 12 h 12"/>
                    <a:gd name="T2" fmla="*/ 23 w 36"/>
                    <a:gd name="T3" fmla="*/ 0 h 12"/>
                    <a:gd name="T4" fmla="*/ 13 w 36"/>
                    <a:gd name="T5" fmla="*/ 0 h 12"/>
                    <a:gd name="T6" fmla="*/ 0 w 36"/>
                    <a:gd name="T7" fmla="*/ 12 h 12"/>
                    <a:gd name="T8" fmla="*/ 36 w 36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2">
                      <a:moveTo>
                        <a:pt x="36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7" name="Rectangle 406"/>
                <p:cNvSpPr>
                  <a:spLocks noChangeArrowheads="1"/>
                </p:cNvSpPr>
                <p:nvPr/>
              </p:nvSpPr>
              <p:spPr bwMode="auto">
                <a:xfrm>
                  <a:off x="6959600" y="-268288"/>
                  <a:ext cx="61912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8" name="Freeform 407"/>
                <p:cNvSpPr>
                  <a:spLocks/>
                </p:cNvSpPr>
                <p:nvPr/>
              </p:nvSpPr>
              <p:spPr bwMode="auto">
                <a:xfrm>
                  <a:off x="7046913" y="-288925"/>
                  <a:ext cx="63500" cy="20637"/>
                </a:xfrm>
                <a:custGeom>
                  <a:avLst/>
                  <a:gdLst>
                    <a:gd name="T0" fmla="*/ 37 w 37"/>
                    <a:gd name="T1" fmla="*/ 12 h 12"/>
                    <a:gd name="T2" fmla="*/ 23 w 37"/>
                    <a:gd name="T3" fmla="*/ 0 h 12"/>
                    <a:gd name="T4" fmla="*/ 14 w 37"/>
                    <a:gd name="T5" fmla="*/ 0 h 12"/>
                    <a:gd name="T6" fmla="*/ 0 w 37"/>
                    <a:gd name="T7" fmla="*/ 12 h 12"/>
                    <a:gd name="T8" fmla="*/ 37 w 37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2">
                      <a:moveTo>
                        <a:pt x="37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7" y="0"/>
                        <a:pt x="1" y="5"/>
                        <a:pt x="0" y="12"/>
                      </a:cubicBezTo>
                      <a:lnTo>
                        <a:pt x="37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9" name="Rectangle 408"/>
                <p:cNvSpPr>
                  <a:spLocks noChangeArrowheads="1"/>
                </p:cNvSpPr>
                <p:nvPr/>
              </p:nvSpPr>
              <p:spPr bwMode="auto">
                <a:xfrm>
                  <a:off x="7046913" y="-268288"/>
                  <a:ext cx="63500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0" name="Freeform 409"/>
                <p:cNvSpPr>
                  <a:spLocks/>
                </p:cNvSpPr>
                <p:nvPr/>
              </p:nvSpPr>
              <p:spPr bwMode="auto">
                <a:xfrm>
                  <a:off x="6878638" y="-404813"/>
                  <a:ext cx="57150" cy="50800"/>
                </a:xfrm>
                <a:custGeom>
                  <a:avLst/>
                  <a:gdLst>
                    <a:gd name="T0" fmla="*/ 11 w 34"/>
                    <a:gd name="T1" fmla="*/ 24 h 30"/>
                    <a:gd name="T2" fmla="*/ 8 w 34"/>
                    <a:gd name="T3" fmla="*/ 18 h 30"/>
                    <a:gd name="T4" fmla="*/ 17 w 34"/>
                    <a:gd name="T5" fmla="*/ 9 h 30"/>
                    <a:gd name="T6" fmla="*/ 26 w 34"/>
                    <a:gd name="T7" fmla="*/ 18 h 30"/>
                    <a:gd name="T8" fmla="*/ 23 w 34"/>
                    <a:gd name="T9" fmla="*/ 24 h 30"/>
                    <a:gd name="T10" fmla="*/ 29 w 34"/>
                    <a:gd name="T11" fmla="*/ 30 h 30"/>
                    <a:gd name="T12" fmla="*/ 34 w 34"/>
                    <a:gd name="T13" fmla="*/ 18 h 30"/>
                    <a:gd name="T14" fmla="*/ 17 w 34"/>
                    <a:gd name="T15" fmla="*/ 0 h 30"/>
                    <a:gd name="T16" fmla="*/ 0 w 34"/>
                    <a:gd name="T17" fmla="*/ 18 h 30"/>
                    <a:gd name="T18" fmla="*/ 5 w 34"/>
                    <a:gd name="T19" fmla="*/ 30 h 30"/>
                    <a:gd name="T20" fmla="*/ 11 w 34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" h="30">
                      <a:moveTo>
                        <a:pt x="11" y="24"/>
                      </a:moveTo>
                      <a:cubicBezTo>
                        <a:pt x="9" y="22"/>
                        <a:pt x="8" y="20"/>
                        <a:pt x="8" y="18"/>
                      </a:cubicBezTo>
                      <a:cubicBezTo>
                        <a:pt x="8" y="13"/>
                        <a:pt x="12" y="9"/>
                        <a:pt x="17" y="9"/>
                      </a:cubicBezTo>
                      <a:cubicBezTo>
                        <a:pt x="22" y="9"/>
                        <a:pt x="26" y="13"/>
                        <a:pt x="26" y="18"/>
                      </a:cubicBezTo>
                      <a:cubicBezTo>
                        <a:pt x="26" y="20"/>
                        <a:pt x="25" y="22"/>
                        <a:pt x="23" y="24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2" y="27"/>
                        <a:pt x="34" y="22"/>
                        <a:pt x="34" y="18"/>
                      </a:cubicBezTo>
                      <a:cubicBezTo>
                        <a:pt x="34" y="8"/>
                        <a:pt x="27" y="0"/>
                        <a:pt x="17" y="0"/>
                      </a:cubicBezTo>
                      <a:cubicBezTo>
                        <a:pt x="7" y="0"/>
                        <a:pt x="0" y="8"/>
                        <a:pt x="0" y="18"/>
                      </a:cubicBezTo>
                      <a:cubicBezTo>
                        <a:pt x="0" y="22"/>
                        <a:pt x="2" y="27"/>
                        <a:pt x="5" y="30"/>
                      </a:cubicBez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1" name="Freeform 410"/>
                <p:cNvSpPr>
                  <a:spLocks/>
                </p:cNvSpPr>
                <p:nvPr/>
              </p:nvSpPr>
              <p:spPr bwMode="auto">
                <a:xfrm>
                  <a:off x="7131050" y="-598488"/>
                  <a:ext cx="50800" cy="60325"/>
                </a:xfrm>
                <a:custGeom>
                  <a:avLst/>
                  <a:gdLst>
                    <a:gd name="T0" fmla="*/ 24 w 30"/>
                    <a:gd name="T1" fmla="*/ 35 h 35"/>
                    <a:gd name="T2" fmla="*/ 0 w 30"/>
                    <a:gd name="T3" fmla="*/ 35 h 35"/>
                    <a:gd name="T4" fmla="*/ 0 w 30"/>
                    <a:gd name="T5" fmla="*/ 0 h 35"/>
                    <a:gd name="T6" fmla="*/ 24 w 30"/>
                    <a:gd name="T7" fmla="*/ 0 h 35"/>
                    <a:gd name="T8" fmla="*/ 30 w 30"/>
                    <a:gd name="T9" fmla="*/ 6 h 35"/>
                    <a:gd name="T10" fmla="*/ 30 w 30"/>
                    <a:gd name="T11" fmla="*/ 29 h 35"/>
                    <a:gd name="T12" fmla="*/ 24 w 30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35">
                      <a:moveTo>
                        <a:pt x="24" y="35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8" y="0"/>
                        <a:pt x="30" y="3"/>
                        <a:pt x="30" y="6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32"/>
                        <a:pt x="28" y="35"/>
                        <a:pt x="24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2" name="Rectangle 411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3" name="Rectangle 412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4" name="Rectangle 413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5" name="Rectangle 414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6" name="Freeform 415"/>
                <p:cNvSpPr>
                  <a:spLocks/>
                </p:cNvSpPr>
                <p:nvPr/>
              </p:nvSpPr>
              <p:spPr bwMode="auto">
                <a:xfrm>
                  <a:off x="7132638" y="-501650"/>
                  <a:ext cx="42862" cy="61912"/>
                </a:xfrm>
                <a:custGeom>
                  <a:avLst/>
                  <a:gdLst>
                    <a:gd name="T0" fmla="*/ 0 w 25"/>
                    <a:gd name="T1" fmla="*/ 29 h 36"/>
                    <a:gd name="T2" fmla="*/ 7 w 25"/>
                    <a:gd name="T3" fmla="*/ 36 h 36"/>
                    <a:gd name="T4" fmla="*/ 18 w 25"/>
                    <a:gd name="T5" fmla="*/ 36 h 36"/>
                    <a:gd name="T6" fmla="*/ 25 w 25"/>
                    <a:gd name="T7" fmla="*/ 29 h 36"/>
                    <a:gd name="T8" fmla="*/ 25 w 25"/>
                    <a:gd name="T9" fmla="*/ 7 h 36"/>
                    <a:gd name="T10" fmla="*/ 18 w 25"/>
                    <a:gd name="T11" fmla="*/ 0 h 36"/>
                    <a:gd name="T12" fmla="*/ 7 w 25"/>
                    <a:gd name="T13" fmla="*/ 0 h 36"/>
                    <a:gd name="T14" fmla="*/ 0 w 25"/>
                    <a:gd name="T15" fmla="*/ 7 h 36"/>
                    <a:gd name="T16" fmla="*/ 0 w 25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36">
                      <a:moveTo>
                        <a:pt x="0" y="29"/>
                      </a:moveTo>
                      <a:cubicBezTo>
                        <a:pt x="0" y="33"/>
                        <a:pt x="3" y="36"/>
                        <a:pt x="7" y="36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22" y="36"/>
                        <a:pt x="25" y="33"/>
                        <a:pt x="25" y="2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3"/>
                        <a:pt x="22" y="0"/>
                        <a:pt x="1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7" name="Freeform 416"/>
                <p:cNvSpPr>
                  <a:spLocks/>
                </p:cNvSpPr>
                <p:nvPr/>
              </p:nvSpPr>
              <p:spPr bwMode="auto">
                <a:xfrm>
                  <a:off x="7123113" y="-404813"/>
                  <a:ext cx="60325" cy="50800"/>
                </a:xfrm>
                <a:custGeom>
                  <a:avLst/>
                  <a:gdLst>
                    <a:gd name="T0" fmla="*/ 24 w 35"/>
                    <a:gd name="T1" fmla="*/ 24 h 30"/>
                    <a:gd name="T2" fmla="*/ 26 w 35"/>
                    <a:gd name="T3" fmla="*/ 18 h 30"/>
                    <a:gd name="T4" fmla="*/ 18 w 35"/>
                    <a:gd name="T5" fmla="*/ 9 h 30"/>
                    <a:gd name="T6" fmla="*/ 9 w 35"/>
                    <a:gd name="T7" fmla="*/ 18 h 30"/>
                    <a:gd name="T8" fmla="*/ 11 w 35"/>
                    <a:gd name="T9" fmla="*/ 24 h 30"/>
                    <a:gd name="T10" fmla="*/ 5 w 35"/>
                    <a:gd name="T11" fmla="*/ 30 h 30"/>
                    <a:gd name="T12" fmla="*/ 0 w 35"/>
                    <a:gd name="T13" fmla="*/ 18 h 30"/>
                    <a:gd name="T14" fmla="*/ 18 w 35"/>
                    <a:gd name="T15" fmla="*/ 0 h 30"/>
                    <a:gd name="T16" fmla="*/ 35 w 35"/>
                    <a:gd name="T17" fmla="*/ 18 h 30"/>
                    <a:gd name="T18" fmla="*/ 30 w 35"/>
                    <a:gd name="T19" fmla="*/ 30 h 30"/>
                    <a:gd name="T20" fmla="*/ 24 w 35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30">
                      <a:moveTo>
                        <a:pt x="24" y="24"/>
                      </a:moveTo>
                      <a:cubicBezTo>
                        <a:pt x="25" y="22"/>
                        <a:pt x="26" y="20"/>
                        <a:pt x="26" y="18"/>
                      </a:cubicBezTo>
                      <a:cubicBezTo>
                        <a:pt x="26" y="13"/>
                        <a:pt x="22" y="9"/>
                        <a:pt x="18" y="9"/>
                      </a:cubicBezTo>
                      <a:cubicBezTo>
                        <a:pt x="13" y="9"/>
                        <a:pt x="9" y="13"/>
                        <a:pt x="9" y="18"/>
                      </a:cubicBezTo>
                      <a:cubicBezTo>
                        <a:pt x="9" y="20"/>
                        <a:pt x="10" y="22"/>
                        <a:pt x="11" y="24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2" y="27"/>
                        <a:pt x="0" y="22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cubicBezTo>
                        <a:pt x="35" y="22"/>
                        <a:pt x="33" y="27"/>
                        <a:pt x="30" y="30"/>
                      </a:cubicBez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88" name="Group 87"/>
          <p:cNvGrpSpPr/>
          <p:nvPr userDrawn="1"/>
        </p:nvGrpSpPr>
        <p:grpSpPr>
          <a:xfrm>
            <a:off x="4423075" y="4916478"/>
            <a:ext cx="1777011" cy="1604991"/>
            <a:chOff x="4362450" y="4945063"/>
            <a:chExt cx="1738312" cy="1570037"/>
          </a:xfrm>
        </p:grpSpPr>
        <p:sp>
          <p:nvSpPr>
            <p:cNvPr id="89" name="Rectangle 179"/>
            <p:cNvSpPr>
              <a:spLocks noChangeArrowheads="1"/>
            </p:cNvSpPr>
            <p:nvPr/>
          </p:nvSpPr>
          <p:spPr bwMode="auto">
            <a:xfrm>
              <a:off x="4362450" y="4945063"/>
              <a:ext cx="1738312" cy="1570037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1773" y="5203812"/>
              <a:ext cx="1639667" cy="1052538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 userDrawn="1"/>
        </p:nvGrpSpPr>
        <p:grpSpPr>
          <a:xfrm>
            <a:off x="6055136" y="1212184"/>
            <a:ext cx="2072415" cy="1863601"/>
            <a:chOff x="6312693" y="1447156"/>
            <a:chExt cx="1766094" cy="1588144"/>
          </a:xfrm>
        </p:grpSpPr>
        <p:sp>
          <p:nvSpPr>
            <p:cNvPr id="92" name="Rectangle 98"/>
            <p:cNvSpPr>
              <a:spLocks noChangeArrowheads="1"/>
            </p:cNvSpPr>
            <p:nvPr/>
          </p:nvSpPr>
          <p:spPr bwMode="auto">
            <a:xfrm>
              <a:off x="6312693" y="1447156"/>
              <a:ext cx="1766094" cy="1588144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318250" y="1458913"/>
              <a:ext cx="1733550" cy="1576387"/>
              <a:chOff x="6318250" y="1458913"/>
              <a:chExt cx="1733550" cy="1576387"/>
            </a:xfrm>
          </p:grpSpPr>
          <p:sp>
            <p:nvSpPr>
              <p:cNvPr id="94" name="AutoShape 96"/>
              <p:cNvSpPr>
                <a:spLocks noChangeAspect="1" noChangeArrowheads="1" noTextEdit="1"/>
              </p:cNvSpPr>
              <p:nvPr/>
            </p:nvSpPr>
            <p:spPr bwMode="auto">
              <a:xfrm>
                <a:off x="6318250" y="1458913"/>
                <a:ext cx="1733550" cy="157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5" name="Freeform 420"/>
              <p:cNvSpPr>
                <a:spLocks/>
              </p:cNvSpPr>
              <p:nvPr/>
            </p:nvSpPr>
            <p:spPr bwMode="auto">
              <a:xfrm>
                <a:off x="6389688" y="2171700"/>
                <a:ext cx="550863" cy="644525"/>
              </a:xfrm>
              <a:custGeom>
                <a:avLst/>
                <a:gdLst>
                  <a:gd name="T0" fmla="*/ 0 w 228"/>
                  <a:gd name="T1" fmla="*/ 266 h 266"/>
                  <a:gd name="T2" fmla="*/ 89 w 228"/>
                  <a:gd name="T3" fmla="*/ 153 h 266"/>
                  <a:gd name="T4" fmla="*/ 83 w 228"/>
                  <a:gd name="T5" fmla="*/ 119 h 266"/>
                  <a:gd name="T6" fmla="*/ 83 w 228"/>
                  <a:gd name="T7" fmla="*/ 78 h 266"/>
                  <a:gd name="T8" fmla="*/ 150 w 228"/>
                  <a:gd name="T9" fmla="*/ 0 h 266"/>
                  <a:gd name="T10" fmla="*/ 228 w 228"/>
                  <a:gd name="T11" fmla="*/ 78 h 266"/>
                  <a:gd name="T12" fmla="*/ 228 w 228"/>
                  <a:gd name="T13" fmla="*/ 119 h 266"/>
                  <a:gd name="T14" fmla="*/ 185 w 228"/>
                  <a:gd name="T15" fmla="*/ 189 h 266"/>
                  <a:gd name="T16" fmla="*/ 129 w 228"/>
                  <a:gd name="T17" fmla="*/ 266 h 266"/>
                  <a:gd name="T18" fmla="*/ 0 w 228"/>
                  <a:gd name="T19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266">
                    <a:moveTo>
                      <a:pt x="0" y="266"/>
                    </a:moveTo>
                    <a:cubicBezTo>
                      <a:pt x="89" y="153"/>
                      <a:pt x="89" y="153"/>
                      <a:pt x="89" y="153"/>
                    </a:cubicBezTo>
                    <a:cubicBezTo>
                      <a:pt x="85" y="143"/>
                      <a:pt x="83" y="131"/>
                      <a:pt x="83" y="119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83" y="35"/>
                      <a:pt x="108" y="0"/>
                      <a:pt x="150" y="0"/>
                    </a:cubicBezTo>
                    <a:cubicBezTo>
                      <a:pt x="193" y="0"/>
                      <a:pt x="228" y="35"/>
                      <a:pt x="228" y="78"/>
                    </a:cubicBezTo>
                    <a:cubicBezTo>
                      <a:pt x="228" y="119"/>
                      <a:pt x="228" y="119"/>
                      <a:pt x="228" y="119"/>
                    </a:cubicBezTo>
                    <a:cubicBezTo>
                      <a:pt x="228" y="150"/>
                      <a:pt x="210" y="176"/>
                      <a:pt x="185" y="189"/>
                    </a:cubicBezTo>
                    <a:cubicBezTo>
                      <a:pt x="129" y="266"/>
                      <a:pt x="129" y="266"/>
                      <a:pt x="129" y="266"/>
                    </a:cubicBezTo>
                    <a:cubicBezTo>
                      <a:pt x="0" y="266"/>
                      <a:pt x="0" y="266"/>
                      <a:pt x="0" y="266"/>
                    </a:cubicBezTo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6" name="Freeform 421"/>
              <p:cNvSpPr>
                <a:spLocks/>
              </p:cNvSpPr>
              <p:nvPr/>
            </p:nvSpPr>
            <p:spPr bwMode="auto">
              <a:xfrm>
                <a:off x="6805613" y="2508250"/>
                <a:ext cx="130175" cy="82550"/>
              </a:xfrm>
              <a:custGeom>
                <a:avLst/>
                <a:gdLst>
                  <a:gd name="T0" fmla="*/ 34 w 54"/>
                  <a:gd name="T1" fmla="*/ 34 h 34"/>
                  <a:gd name="T2" fmla="*/ 0 w 54"/>
                  <a:gd name="T3" fmla="*/ 0 h 34"/>
                  <a:gd name="T4" fmla="*/ 54 w 54"/>
                  <a:gd name="T5" fmla="*/ 0 h 34"/>
                  <a:gd name="T6" fmla="*/ 34 w 54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34">
                    <a:moveTo>
                      <a:pt x="34" y="3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0" y="13"/>
                      <a:pt x="44" y="25"/>
                      <a:pt x="34" y="34"/>
                    </a:cubicBezTo>
                  </a:path>
                </a:pathLst>
              </a:custGeom>
              <a:solidFill>
                <a:srgbClr val="CF8D1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7" name="Freeform 422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0 w 513"/>
                  <a:gd name="T1" fmla="*/ 311 h 318"/>
                  <a:gd name="T2" fmla="*/ 8 w 513"/>
                  <a:gd name="T3" fmla="*/ 318 h 318"/>
                  <a:gd name="T4" fmla="*/ 506 w 513"/>
                  <a:gd name="T5" fmla="*/ 318 h 318"/>
                  <a:gd name="T6" fmla="*/ 513 w 513"/>
                  <a:gd name="T7" fmla="*/ 311 h 318"/>
                  <a:gd name="T8" fmla="*/ 513 w 513"/>
                  <a:gd name="T9" fmla="*/ 7 h 318"/>
                  <a:gd name="T10" fmla="*/ 506 w 513"/>
                  <a:gd name="T11" fmla="*/ 0 h 318"/>
                  <a:gd name="T12" fmla="*/ 8 w 513"/>
                  <a:gd name="T13" fmla="*/ 0 h 318"/>
                  <a:gd name="T14" fmla="*/ 0 w 513"/>
                  <a:gd name="T15" fmla="*/ 7 h 318"/>
                  <a:gd name="T16" fmla="*/ 0 w 513"/>
                  <a:gd name="T17" fmla="*/ 311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3" h="318">
                    <a:moveTo>
                      <a:pt x="0" y="311"/>
                    </a:move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7"/>
                      <a:pt x="513" y="7"/>
                      <a:pt x="513" y="7"/>
                    </a:cubicBezTo>
                    <a:cubicBezTo>
                      <a:pt x="513" y="3"/>
                      <a:pt x="510" y="0"/>
                      <a:pt x="5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8" name="Freeform 423"/>
              <p:cNvSpPr>
                <a:spLocks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0 w 433"/>
                  <a:gd name="T1" fmla="*/ 233 h 239"/>
                  <a:gd name="T2" fmla="*/ 6 w 433"/>
                  <a:gd name="T3" fmla="*/ 239 h 239"/>
                  <a:gd name="T4" fmla="*/ 427 w 433"/>
                  <a:gd name="T5" fmla="*/ 239 h 239"/>
                  <a:gd name="T6" fmla="*/ 433 w 433"/>
                  <a:gd name="T7" fmla="*/ 233 h 239"/>
                  <a:gd name="T8" fmla="*/ 433 w 433"/>
                  <a:gd name="T9" fmla="*/ 6 h 239"/>
                  <a:gd name="T10" fmla="*/ 427 w 433"/>
                  <a:gd name="T11" fmla="*/ 0 h 239"/>
                  <a:gd name="T12" fmla="*/ 6 w 433"/>
                  <a:gd name="T13" fmla="*/ 0 h 239"/>
                  <a:gd name="T14" fmla="*/ 0 w 433"/>
                  <a:gd name="T15" fmla="*/ 6 h 239"/>
                  <a:gd name="T16" fmla="*/ 0 w 433"/>
                  <a:gd name="T17" fmla="*/ 233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239">
                    <a:moveTo>
                      <a:pt x="0" y="233"/>
                    </a:move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6"/>
                      <a:pt x="433" y="6"/>
                      <a:pt x="433" y="6"/>
                    </a:cubicBezTo>
                    <a:cubicBezTo>
                      <a:pt x="433" y="3"/>
                      <a:pt x="431" y="0"/>
                      <a:pt x="42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</a:path>
                </a:pathLst>
              </a:cu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9" name="Rectangle 424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0" name="Rectangle 425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1" name="Rectangle 426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2" name="Rectangle 427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3" name="Rectangle 428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4" name="Rectangle 429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5" name="Rectangle 430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6" name="Rectangle 431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7" name="Rectangle 432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8" name="Rectangle 433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9" name="Rectangle 434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0" name="Rectangle 435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1" name="Rectangle 436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2" name="Rectangle 437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3" name="Rectangle 438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4" name="Rectangle 439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5" name="Rectangle 440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9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6" name="Rectangle 441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7" name="Rectangle 442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8" name="Rectangle 443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9" name="Rectangle 444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0" name="Rectangle 445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1" name="Rectangle 446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2" name="Rectangle 447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3" name="Rectangle 448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4" name="Rectangle 449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5" name="Rectangle 450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solidFill>
                <a:srgbClr val="6DC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6" name="Rectangle 451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7" name="Rectangle 452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8" name="Rectangle 453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9" name="Rectangle 454"/>
              <p:cNvSpPr>
                <a:spLocks noChangeArrowheads="1"/>
              </p:cNvSpPr>
              <p:nvPr/>
            </p:nvSpPr>
            <p:spPr bwMode="auto">
              <a:xfrm>
                <a:off x="7789863" y="2090738"/>
                <a:ext cx="412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0" name="Rectangle 455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solidFill>
                <a:srgbClr val="B01E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1" name="Rectangle 456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2" name="Rectangle 457"/>
              <p:cNvSpPr>
                <a:spLocks noChangeArrowheads="1"/>
              </p:cNvSpPr>
              <p:nvPr/>
            </p:nvSpPr>
            <p:spPr bwMode="auto">
              <a:xfrm>
                <a:off x="7667626" y="1965325"/>
                <a:ext cx="16351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3" name="Freeform 458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4" name="Freeform 459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5" name="Rectangle 460"/>
              <p:cNvSpPr>
                <a:spLocks noChangeArrowheads="1"/>
              </p:cNvSpPr>
              <p:nvPr/>
            </p:nvSpPr>
            <p:spPr bwMode="auto">
              <a:xfrm>
                <a:off x="7780338" y="1870075"/>
                <a:ext cx="31750" cy="31750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6" name="Rectangle 461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7" name="Rectangle 462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8" name="Rectangle 463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9" name="Rectangle 464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0" name="Rectangle 465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1" name="Freeform 466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209 w 513"/>
                  <a:gd name="T1" fmla="*/ 0 h 318"/>
                  <a:gd name="T2" fmla="*/ 8 w 513"/>
                  <a:gd name="T3" fmla="*/ 0 h 318"/>
                  <a:gd name="T4" fmla="*/ 0 w 513"/>
                  <a:gd name="T5" fmla="*/ 7 h 318"/>
                  <a:gd name="T6" fmla="*/ 0 w 513"/>
                  <a:gd name="T7" fmla="*/ 311 h 318"/>
                  <a:gd name="T8" fmla="*/ 8 w 513"/>
                  <a:gd name="T9" fmla="*/ 318 h 318"/>
                  <a:gd name="T10" fmla="*/ 506 w 513"/>
                  <a:gd name="T11" fmla="*/ 318 h 318"/>
                  <a:gd name="T12" fmla="*/ 513 w 513"/>
                  <a:gd name="T13" fmla="*/ 311 h 318"/>
                  <a:gd name="T14" fmla="*/ 513 w 513"/>
                  <a:gd name="T15" fmla="*/ 304 h 318"/>
                  <a:gd name="T16" fmla="*/ 473 w 513"/>
                  <a:gd name="T17" fmla="*/ 264 h 318"/>
                  <a:gd name="T18" fmla="*/ 473 w 513"/>
                  <a:gd name="T19" fmla="*/ 271 h 318"/>
                  <a:gd name="T20" fmla="*/ 467 w 513"/>
                  <a:gd name="T21" fmla="*/ 277 h 318"/>
                  <a:gd name="T22" fmla="*/ 46 w 513"/>
                  <a:gd name="T23" fmla="*/ 277 h 318"/>
                  <a:gd name="T24" fmla="*/ 40 w 513"/>
                  <a:gd name="T25" fmla="*/ 271 h 318"/>
                  <a:gd name="T26" fmla="*/ 40 w 513"/>
                  <a:gd name="T27" fmla="*/ 44 h 318"/>
                  <a:gd name="T28" fmla="*/ 46 w 513"/>
                  <a:gd name="T29" fmla="*/ 38 h 318"/>
                  <a:gd name="T30" fmla="*/ 248 w 513"/>
                  <a:gd name="T31" fmla="*/ 38 h 318"/>
                  <a:gd name="T32" fmla="*/ 209 w 513"/>
                  <a:gd name="T3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318">
                    <a:moveTo>
                      <a:pt x="20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304"/>
                      <a:pt x="513" y="304"/>
                      <a:pt x="513" y="304"/>
                    </a:cubicBezTo>
                    <a:cubicBezTo>
                      <a:pt x="473" y="264"/>
                      <a:pt x="473" y="264"/>
                      <a:pt x="473" y="264"/>
                    </a:cubicBezTo>
                    <a:cubicBezTo>
                      <a:pt x="473" y="271"/>
                      <a:pt x="473" y="271"/>
                      <a:pt x="473" y="271"/>
                    </a:cubicBezTo>
                    <a:cubicBezTo>
                      <a:pt x="473" y="274"/>
                      <a:pt x="471" y="277"/>
                      <a:pt x="467" y="277"/>
                    </a:cubicBezTo>
                    <a:cubicBezTo>
                      <a:pt x="46" y="277"/>
                      <a:pt x="46" y="277"/>
                      <a:pt x="46" y="277"/>
                    </a:cubicBezTo>
                    <a:cubicBezTo>
                      <a:pt x="43" y="277"/>
                      <a:pt x="40" y="274"/>
                      <a:pt x="40" y="271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1"/>
                      <a:pt x="43" y="38"/>
                      <a:pt x="46" y="38"/>
                    </a:cubicBezTo>
                    <a:cubicBezTo>
                      <a:pt x="248" y="38"/>
                      <a:pt x="248" y="38"/>
                      <a:pt x="248" y="38"/>
                    </a:cubicBezTo>
                    <a:cubicBezTo>
                      <a:pt x="209" y="0"/>
                      <a:pt x="209" y="0"/>
                      <a:pt x="209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2" name="Freeform 467"/>
              <p:cNvSpPr>
                <a:spLocks noEditPoints="1"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242 w 433"/>
                  <a:gd name="T1" fmla="*/ 192 h 239"/>
                  <a:gd name="T2" fmla="*/ 343 w 433"/>
                  <a:gd name="T3" fmla="*/ 208 h 239"/>
                  <a:gd name="T4" fmla="*/ 34 w 433"/>
                  <a:gd name="T5" fmla="*/ 208 h 239"/>
                  <a:gd name="T6" fmla="*/ 83 w 433"/>
                  <a:gd name="T7" fmla="*/ 159 h 239"/>
                  <a:gd name="T8" fmla="*/ 34 w 433"/>
                  <a:gd name="T9" fmla="*/ 208 h 239"/>
                  <a:gd name="T10" fmla="*/ 87 w 433"/>
                  <a:gd name="T11" fmla="*/ 159 h 239"/>
                  <a:gd name="T12" fmla="*/ 136 w 433"/>
                  <a:gd name="T13" fmla="*/ 208 h 239"/>
                  <a:gd name="T14" fmla="*/ 139 w 433"/>
                  <a:gd name="T15" fmla="*/ 208 h 239"/>
                  <a:gd name="T16" fmla="*/ 240 w 433"/>
                  <a:gd name="T17" fmla="*/ 159 h 239"/>
                  <a:gd name="T18" fmla="*/ 139 w 433"/>
                  <a:gd name="T19" fmla="*/ 208 h 239"/>
                  <a:gd name="T20" fmla="*/ 242 w 433"/>
                  <a:gd name="T21" fmla="*/ 159 h 239"/>
                  <a:gd name="T22" fmla="*/ 343 w 433"/>
                  <a:gd name="T23" fmla="*/ 192 h 239"/>
                  <a:gd name="T24" fmla="*/ 34 w 433"/>
                  <a:gd name="T25" fmla="*/ 156 h 239"/>
                  <a:gd name="T26" fmla="*/ 83 w 433"/>
                  <a:gd name="T27" fmla="*/ 107 h 239"/>
                  <a:gd name="T28" fmla="*/ 34 w 433"/>
                  <a:gd name="T29" fmla="*/ 156 h 239"/>
                  <a:gd name="T30" fmla="*/ 86 w 433"/>
                  <a:gd name="T31" fmla="*/ 132 h 239"/>
                  <a:gd name="T32" fmla="*/ 111 w 433"/>
                  <a:gd name="T33" fmla="*/ 107 h 239"/>
                  <a:gd name="T34" fmla="*/ 135 w 433"/>
                  <a:gd name="T35" fmla="*/ 132 h 239"/>
                  <a:gd name="T36" fmla="*/ 111 w 433"/>
                  <a:gd name="T37" fmla="*/ 156 h 239"/>
                  <a:gd name="T38" fmla="*/ 139 w 433"/>
                  <a:gd name="T39" fmla="*/ 156 h 239"/>
                  <a:gd name="T40" fmla="*/ 240 w 433"/>
                  <a:gd name="T41" fmla="*/ 107 h 239"/>
                  <a:gd name="T42" fmla="*/ 139 w 433"/>
                  <a:gd name="T43" fmla="*/ 156 h 239"/>
                  <a:gd name="T44" fmla="*/ 243 w 433"/>
                  <a:gd name="T45" fmla="*/ 107 h 239"/>
                  <a:gd name="T46" fmla="*/ 292 w 433"/>
                  <a:gd name="T47" fmla="*/ 156 h 239"/>
                  <a:gd name="T48" fmla="*/ 34 w 433"/>
                  <a:gd name="T49" fmla="*/ 104 h 239"/>
                  <a:gd name="T50" fmla="*/ 135 w 433"/>
                  <a:gd name="T51" fmla="*/ 55 h 239"/>
                  <a:gd name="T52" fmla="*/ 34 w 433"/>
                  <a:gd name="T53" fmla="*/ 104 h 239"/>
                  <a:gd name="T54" fmla="*/ 139 w 433"/>
                  <a:gd name="T55" fmla="*/ 55 h 239"/>
                  <a:gd name="T56" fmla="*/ 240 w 433"/>
                  <a:gd name="T57" fmla="*/ 104 h 239"/>
                  <a:gd name="T58" fmla="*/ 35 w 433"/>
                  <a:gd name="T59" fmla="*/ 30 h 239"/>
                  <a:gd name="T60" fmla="*/ 70 w 433"/>
                  <a:gd name="T61" fmla="*/ 17 h 239"/>
                  <a:gd name="T62" fmla="*/ 35 w 433"/>
                  <a:gd name="T63" fmla="*/ 30 h 239"/>
                  <a:gd name="T64" fmla="*/ 6 w 433"/>
                  <a:gd name="T65" fmla="*/ 0 h 239"/>
                  <a:gd name="T66" fmla="*/ 0 w 433"/>
                  <a:gd name="T67" fmla="*/ 233 h 239"/>
                  <a:gd name="T68" fmla="*/ 427 w 433"/>
                  <a:gd name="T69" fmla="*/ 239 h 239"/>
                  <a:gd name="T70" fmla="*/ 433 w 433"/>
                  <a:gd name="T71" fmla="*/ 226 h 239"/>
                  <a:gd name="T72" fmla="*/ 413 w 433"/>
                  <a:gd name="T73" fmla="*/ 208 h 239"/>
                  <a:gd name="T74" fmla="*/ 365 w 433"/>
                  <a:gd name="T75" fmla="*/ 159 h 239"/>
                  <a:gd name="T76" fmla="*/ 343 w 433"/>
                  <a:gd name="T77" fmla="*/ 136 h 239"/>
                  <a:gd name="T78" fmla="*/ 295 w 433"/>
                  <a:gd name="T79" fmla="*/ 156 h 239"/>
                  <a:gd name="T80" fmla="*/ 315 w 433"/>
                  <a:gd name="T81" fmla="*/ 107 h 239"/>
                  <a:gd name="T82" fmla="*/ 295 w 433"/>
                  <a:gd name="T83" fmla="*/ 104 h 239"/>
                  <a:gd name="T84" fmla="*/ 292 w 433"/>
                  <a:gd name="T85" fmla="*/ 84 h 239"/>
                  <a:gd name="T86" fmla="*/ 243 w 433"/>
                  <a:gd name="T87" fmla="*/ 104 h 239"/>
                  <a:gd name="T88" fmla="*/ 263 w 433"/>
                  <a:gd name="T89" fmla="*/ 5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33" h="239">
                    <a:moveTo>
                      <a:pt x="242" y="208"/>
                    </a:moveTo>
                    <a:cubicBezTo>
                      <a:pt x="242" y="192"/>
                      <a:pt x="242" y="192"/>
                      <a:pt x="242" y="192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343" y="208"/>
                      <a:pt x="343" y="208"/>
                      <a:pt x="343" y="208"/>
                    </a:cubicBezTo>
                    <a:cubicBezTo>
                      <a:pt x="242" y="208"/>
                      <a:pt x="242" y="208"/>
                      <a:pt x="242" y="208"/>
                    </a:cubicBezTo>
                    <a:moveTo>
                      <a:pt x="34" y="208"/>
                    </a:moveTo>
                    <a:cubicBezTo>
                      <a:pt x="34" y="159"/>
                      <a:pt x="34" y="159"/>
                      <a:pt x="34" y="159"/>
                    </a:cubicBezTo>
                    <a:cubicBezTo>
                      <a:pt x="83" y="159"/>
                      <a:pt x="83" y="159"/>
                      <a:pt x="83" y="15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34" y="208"/>
                      <a:pt x="34" y="208"/>
                      <a:pt x="34" y="208"/>
                    </a:cubicBezTo>
                    <a:moveTo>
                      <a:pt x="87" y="208"/>
                    </a:moveTo>
                    <a:cubicBezTo>
                      <a:pt x="87" y="159"/>
                      <a:pt x="87" y="159"/>
                      <a:pt x="87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208"/>
                      <a:pt x="136" y="208"/>
                      <a:pt x="136" y="208"/>
                    </a:cubicBezTo>
                    <a:cubicBezTo>
                      <a:pt x="87" y="208"/>
                      <a:pt x="87" y="208"/>
                      <a:pt x="87" y="208"/>
                    </a:cubicBezTo>
                    <a:moveTo>
                      <a:pt x="139" y="208"/>
                    </a:moveTo>
                    <a:cubicBezTo>
                      <a:pt x="139" y="159"/>
                      <a:pt x="139" y="159"/>
                      <a:pt x="139" y="159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40" y="208"/>
                      <a:pt x="240" y="208"/>
                      <a:pt x="240" y="208"/>
                    </a:cubicBezTo>
                    <a:cubicBezTo>
                      <a:pt x="139" y="208"/>
                      <a:pt x="139" y="208"/>
                      <a:pt x="139" y="208"/>
                    </a:cubicBezTo>
                    <a:moveTo>
                      <a:pt x="242" y="192"/>
                    </a:moveTo>
                    <a:cubicBezTo>
                      <a:pt x="242" y="159"/>
                      <a:pt x="242" y="159"/>
                      <a:pt x="242" y="159"/>
                    </a:cubicBezTo>
                    <a:cubicBezTo>
                      <a:pt x="343" y="159"/>
                      <a:pt x="343" y="159"/>
                      <a:pt x="343" y="159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242" y="192"/>
                      <a:pt x="242" y="192"/>
                      <a:pt x="242" y="192"/>
                    </a:cubicBezTo>
                    <a:moveTo>
                      <a:pt x="34" y="156"/>
                    </a:moveTo>
                    <a:cubicBezTo>
                      <a:pt x="34" y="107"/>
                      <a:pt x="34" y="107"/>
                      <a:pt x="34" y="107"/>
                    </a:cubicBezTo>
                    <a:cubicBezTo>
                      <a:pt x="83" y="107"/>
                      <a:pt x="83" y="107"/>
                      <a:pt x="83" y="107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34" y="156"/>
                      <a:pt x="34" y="156"/>
                      <a:pt x="34" y="156"/>
                    </a:cubicBezTo>
                    <a:moveTo>
                      <a:pt x="86" y="156"/>
                    </a:moveTo>
                    <a:cubicBezTo>
                      <a:pt x="86" y="132"/>
                      <a:pt x="86" y="132"/>
                      <a:pt x="86" y="132"/>
                    </a:cubicBezTo>
                    <a:cubicBezTo>
                      <a:pt x="86" y="107"/>
                      <a:pt x="86" y="107"/>
                      <a:pt x="86" y="107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35" y="107"/>
                      <a:pt x="135" y="107"/>
                      <a:pt x="135" y="107"/>
                    </a:cubicBezTo>
                    <a:cubicBezTo>
                      <a:pt x="135" y="132"/>
                      <a:pt x="135" y="132"/>
                      <a:pt x="135" y="132"/>
                    </a:cubicBezTo>
                    <a:cubicBezTo>
                      <a:pt x="135" y="156"/>
                      <a:pt x="135" y="156"/>
                      <a:pt x="135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86" y="156"/>
                      <a:pt x="86" y="156"/>
                      <a:pt x="86" y="156"/>
                    </a:cubicBezTo>
                    <a:moveTo>
                      <a:pt x="139" y="156"/>
                    </a:moveTo>
                    <a:cubicBezTo>
                      <a:pt x="139" y="107"/>
                      <a:pt x="139" y="107"/>
                      <a:pt x="139" y="107"/>
                    </a:cubicBezTo>
                    <a:cubicBezTo>
                      <a:pt x="240" y="107"/>
                      <a:pt x="240" y="107"/>
                      <a:pt x="240" y="107"/>
                    </a:cubicBezTo>
                    <a:cubicBezTo>
                      <a:pt x="240" y="156"/>
                      <a:pt x="240" y="156"/>
                      <a:pt x="240" y="156"/>
                    </a:cubicBezTo>
                    <a:cubicBezTo>
                      <a:pt x="139" y="156"/>
                      <a:pt x="139" y="156"/>
                      <a:pt x="139" y="156"/>
                    </a:cubicBezTo>
                    <a:moveTo>
                      <a:pt x="243" y="156"/>
                    </a:moveTo>
                    <a:cubicBezTo>
                      <a:pt x="243" y="107"/>
                      <a:pt x="243" y="107"/>
                      <a:pt x="243" y="107"/>
                    </a:cubicBezTo>
                    <a:cubicBezTo>
                      <a:pt x="292" y="107"/>
                      <a:pt x="292" y="107"/>
                      <a:pt x="292" y="107"/>
                    </a:cubicBezTo>
                    <a:cubicBezTo>
                      <a:pt x="292" y="156"/>
                      <a:pt x="292" y="156"/>
                      <a:pt x="292" y="156"/>
                    </a:cubicBezTo>
                    <a:cubicBezTo>
                      <a:pt x="243" y="156"/>
                      <a:pt x="243" y="156"/>
                      <a:pt x="243" y="156"/>
                    </a:cubicBezTo>
                    <a:moveTo>
                      <a:pt x="34" y="104"/>
                    </a:moveTo>
                    <a:cubicBezTo>
                      <a:pt x="34" y="55"/>
                      <a:pt x="34" y="55"/>
                      <a:pt x="34" y="55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104"/>
                      <a:pt x="135" y="104"/>
                      <a:pt x="135" y="104"/>
                    </a:cubicBezTo>
                    <a:cubicBezTo>
                      <a:pt x="34" y="104"/>
                      <a:pt x="34" y="104"/>
                      <a:pt x="34" y="104"/>
                    </a:cubicBezTo>
                    <a:moveTo>
                      <a:pt x="139" y="104"/>
                    </a:moveTo>
                    <a:cubicBezTo>
                      <a:pt x="139" y="55"/>
                      <a:pt x="139" y="55"/>
                      <a:pt x="139" y="55"/>
                    </a:cubicBezTo>
                    <a:cubicBezTo>
                      <a:pt x="240" y="55"/>
                      <a:pt x="240" y="55"/>
                      <a:pt x="240" y="55"/>
                    </a:cubicBezTo>
                    <a:cubicBezTo>
                      <a:pt x="240" y="104"/>
                      <a:pt x="240" y="104"/>
                      <a:pt x="240" y="104"/>
                    </a:cubicBezTo>
                    <a:cubicBezTo>
                      <a:pt x="139" y="104"/>
                      <a:pt x="139" y="104"/>
                      <a:pt x="139" y="104"/>
                    </a:cubicBezTo>
                    <a:moveTo>
                      <a:pt x="35" y="3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35" y="30"/>
                      <a:pt x="35" y="30"/>
                      <a:pt x="35" y="30"/>
                    </a:cubicBezTo>
                    <a:moveTo>
                      <a:pt x="20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226"/>
                      <a:pt x="433" y="226"/>
                      <a:pt x="433" y="226"/>
                    </a:cubicBezTo>
                    <a:cubicBezTo>
                      <a:pt x="413" y="206"/>
                      <a:pt x="413" y="206"/>
                      <a:pt x="413" y="206"/>
                    </a:cubicBezTo>
                    <a:cubicBezTo>
                      <a:pt x="413" y="208"/>
                      <a:pt x="413" y="208"/>
                      <a:pt x="413" y="208"/>
                    </a:cubicBezTo>
                    <a:cubicBezTo>
                      <a:pt x="365" y="208"/>
                      <a:pt x="365" y="208"/>
                      <a:pt x="365" y="208"/>
                    </a:cubicBezTo>
                    <a:cubicBezTo>
                      <a:pt x="365" y="159"/>
                      <a:pt x="365" y="159"/>
                      <a:pt x="365" y="159"/>
                    </a:cubicBezTo>
                    <a:cubicBezTo>
                      <a:pt x="366" y="159"/>
                      <a:pt x="366" y="159"/>
                      <a:pt x="366" y="159"/>
                    </a:cubicBezTo>
                    <a:cubicBezTo>
                      <a:pt x="343" y="136"/>
                      <a:pt x="343" y="136"/>
                      <a:pt x="343" y="136"/>
                    </a:cubicBezTo>
                    <a:cubicBezTo>
                      <a:pt x="343" y="156"/>
                      <a:pt x="343" y="156"/>
                      <a:pt x="343" y="156"/>
                    </a:cubicBezTo>
                    <a:cubicBezTo>
                      <a:pt x="295" y="156"/>
                      <a:pt x="295" y="156"/>
                      <a:pt x="295" y="156"/>
                    </a:cubicBezTo>
                    <a:cubicBezTo>
                      <a:pt x="295" y="107"/>
                      <a:pt x="295" y="107"/>
                      <a:pt x="295" y="107"/>
                    </a:cubicBezTo>
                    <a:cubicBezTo>
                      <a:pt x="315" y="107"/>
                      <a:pt x="315" y="107"/>
                      <a:pt x="315" y="107"/>
                    </a:cubicBezTo>
                    <a:cubicBezTo>
                      <a:pt x="311" y="104"/>
                      <a:pt x="311" y="104"/>
                      <a:pt x="311" y="104"/>
                    </a:cubicBezTo>
                    <a:cubicBezTo>
                      <a:pt x="295" y="104"/>
                      <a:pt x="295" y="104"/>
                      <a:pt x="295" y="104"/>
                    </a:cubicBezTo>
                    <a:cubicBezTo>
                      <a:pt x="295" y="87"/>
                      <a:pt x="295" y="87"/>
                      <a:pt x="295" y="87"/>
                    </a:cubicBezTo>
                    <a:cubicBezTo>
                      <a:pt x="292" y="84"/>
                      <a:pt x="292" y="84"/>
                      <a:pt x="292" y="84"/>
                    </a:cubicBezTo>
                    <a:cubicBezTo>
                      <a:pt x="292" y="104"/>
                      <a:pt x="292" y="104"/>
                      <a:pt x="292" y="104"/>
                    </a:cubicBezTo>
                    <a:cubicBezTo>
                      <a:pt x="243" y="104"/>
                      <a:pt x="243" y="104"/>
                      <a:pt x="243" y="104"/>
                    </a:cubicBezTo>
                    <a:cubicBezTo>
                      <a:pt x="243" y="55"/>
                      <a:pt x="243" y="55"/>
                      <a:pt x="243" y="55"/>
                    </a:cubicBezTo>
                    <a:cubicBezTo>
                      <a:pt x="263" y="55"/>
                      <a:pt x="263" y="55"/>
                      <a:pt x="263" y="55"/>
                    </a:cubicBezTo>
                    <a:cubicBezTo>
                      <a:pt x="208" y="0"/>
                      <a:pt x="208" y="0"/>
                      <a:pt x="208" y="0"/>
                    </a:cubicBezTo>
                  </a:path>
                </a:pathLst>
              </a:cu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3" name="Rectangle 468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4" name="Rectangle 469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5" name="Rectangle 470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6" name="Rectangle 471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7" name="Freeform 472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8" name="Freeform 473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9" name="Freeform 474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0" name="Freeform 475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1" name="Rectangle 476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2" name="Rectangle 477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3" name="Rectangle 478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4" name="Rectangle 479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5" name="Rectangle 480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6" name="Rectangle 481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7" name="Rectangle 482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8" name="Rectangle 483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9" name="Rectangle 484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A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0" name="Rectangle 485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1" name="Rectangle 486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2" name="Rectangle 487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3" name="Rectangle 488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4" name="Rectangle 489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5" name="Rectangle 490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6" name="Rectangle 491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7" name="Freeform 492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8" name="Freeform 493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9" name="Freeform 494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0" name="Freeform 495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1" name="Freeform 496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2" name="Freeform 497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3" name="Rectangle 498"/>
              <p:cNvSpPr>
                <a:spLocks noChangeArrowheads="1"/>
              </p:cNvSpPr>
              <p:nvPr/>
            </p:nvSpPr>
            <p:spPr bwMode="auto">
              <a:xfrm>
                <a:off x="6869113" y="1873250"/>
                <a:ext cx="84138" cy="31750"/>
              </a:xfrm>
              <a:prstGeom prst="rect">
                <a:avLst/>
              </a:pr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4" name="Rectangle 499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5" name="Rectangle 500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6" name="Rectangle 501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7" name="Rectangle 502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8" name="Rectangle 503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9" name="Freeform 504"/>
              <p:cNvSpPr>
                <a:spLocks/>
              </p:cNvSpPr>
              <p:nvPr/>
            </p:nvSpPr>
            <p:spPr bwMode="auto">
              <a:xfrm>
                <a:off x="6589713" y="2085975"/>
                <a:ext cx="155575" cy="165100"/>
              </a:xfrm>
              <a:custGeom>
                <a:avLst/>
                <a:gdLst>
                  <a:gd name="T0" fmla="*/ 57 w 64"/>
                  <a:gd name="T1" fmla="*/ 11 h 68"/>
                  <a:gd name="T2" fmla="*/ 57 w 64"/>
                  <a:gd name="T3" fmla="*/ 34 h 68"/>
                  <a:gd name="T4" fmla="*/ 29 w 64"/>
                  <a:gd name="T5" fmla="*/ 62 h 68"/>
                  <a:gd name="T6" fmla="*/ 7 w 64"/>
                  <a:gd name="T7" fmla="*/ 62 h 68"/>
                  <a:gd name="T8" fmla="*/ 7 w 64"/>
                  <a:gd name="T9" fmla="*/ 40 h 68"/>
                  <a:gd name="T10" fmla="*/ 46 w 64"/>
                  <a:gd name="T11" fmla="*/ 0 h 68"/>
                  <a:gd name="T12" fmla="*/ 57 w 64"/>
                  <a:gd name="T13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8">
                    <a:moveTo>
                      <a:pt x="57" y="11"/>
                    </a:moveTo>
                    <a:cubicBezTo>
                      <a:pt x="64" y="17"/>
                      <a:pt x="64" y="27"/>
                      <a:pt x="57" y="34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3" y="68"/>
                      <a:pt x="13" y="68"/>
                      <a:pt x="7" y="62"/>
                    </a:cubicBezTo>
                    <a:cubicBezTo>
                      <a:pt x="0" y="56"/>
                      <a:pt x="0" y="46"/>
                      <a:pt x="7" y="40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0" name="Freeform 505"/>
              <p:cNvSpPr>
                <a:spLocks/>
              </p:cNvSpPr>
              <p:nvPr/>
            </p:nvSpPr>
            <p:spPr bwMode="auto">
              <a:xfrm>
                <a:off x="6589713" y="2162175"/>
                <a:ext cx="95250" cy="234950"/>
              </a:xfrm>
              <a:custGeom>
                <a:avLst/>
                <a:gdLst>
                  <a:gd name="T0" fmla="*/ 0 w 39"/>
                  <a:gd name="T1" fmla="*/ 73 h 97"/>
                  <a:gd name="T2" fmla="*/ 20 w 39"/>
                  <a:gd name="T3" fmla="*/ 93 h 97"/>
                  <a:gd name="T4" fmla="*/ 39 w 39"/>
                  <a:gd name="T5" fmla="*/ 87 h 97"/>
                  <a:gd name="T6" fmla="*/ 39 w 39"/>
                  <a:gd name="T7" fmla="*/ 10 h 97"/>
                  <a:gd name="T8" fmla="*/ 20 w 39"/>
                  <a:gd name="T9" fmla="*/ 4 h 97"/>
                  <a:gd name="T10" fmla="*/ 0 w 39"/>
                  <a:gd name="T11" fmla="*/ 24 h 97"/>
                  <a:gd name="T12" fmla="*/ 0 w 39"/>
                  <a:gd name="T13" fmla="*/ 7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97">
                    <a:moveTo>
                      <a:pt x="0" y="73"/>
                    </a:moveTo>
                    <a:cubicBezTo>
                      <a:pt x="0" y="84"/>
                      <a:pt x="9" y="93"/>
                      <a:pt x="20" y="93"/>
                    </a:cubicBezTo>
                    <a:cubicBezTo>
                      <a:pt x="31" y="93"/>
                      <a:pt x="39" y="97"/>
                      <a:pt x="39" y="8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1" y="4"/>
                      <a:pt x="20" y="4"/>
                    </a:cubicBezTo>
                    <a:cubicBezTo>
                      <a:pt x="9" y="4"/>
                      <a:pt x="0" y="13"/>
                      <a:pt x="0" y="24"/>
                    </a:cubicBez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1" name="Freeform 506"/>
              <p:cNvSpPr>
                <a:spLocks/>
              </p:cNvSpPr>
              <p:nvPr/>
            </p:nvSpPr>
            <p:spPr bwMode="auto">
              <a:xfrm>
                <a:off x="6667501" y="2085975"/>
                <a:ext cx="42863" cy="36513"/>
              </a:xfrm>
              <a:custGeom>
                <a:avLst/>
                <a:gdLst>
                  <a:gd name="T0" fmla="*/ 14 w 18"/>
                  <a:gd name="T1" fmla="*/ 0 h 15"/>
                  <a:gd name="T2" fmla="*/ 18 w 18"/>
                  <a:gd name="T3" fmla="*/ 4 h 15"/>
                  <a:gd name="T4" fmla="*/ 12 w 18"/>
                  <a:gd name="T5" fmla="*/ 10 h 15"/>
                  <a:gd name="T6" fmla="*/ 0 w 18"/>
                  <a:gd name="T7" fmla="*/ 14 h 15"/>
                  <a:gd name="T8" fmla="*/ 14 w 1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5">
                    <a:moveTo>
                      <a:pt x="14" y="0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9" y="13"/>
                      <a:pt x="4" y="15"/>
                      <a:pt x="0" y="14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2" name="Freeform 507"/>
              <p:cNvSpPr>
                <a:spLocks/>
              </p:cNvSpPr>
              <p:nvPr/>
            </p:nvSpPr>
            <p:spPr bwMode="auto">
              <a:xfrm>
                <a:off x="6650038" y="2322513"/>
                <a:ext cx="155575" cy="406400"/>
              </a:xfrm>
              <a:custGeom>
                <a:avLst/>
                <a:gdLst>
                  <a:gd name="T0" fmla="*/ 0 w 64"/>
                  <a:gd name="T1" fmla="*/ 0 h 168"/>
                  <a:gd name="T2" fmla="*/ 64 w 64"/>
                  <a:gd name="T3" fmla="*/ 84 h 168"/>
                  <a:gd name="T4" fmla="*/ 0 w 64"/>
                  <a:gd name="T5" fmla="*/ 168 h 168"/>
                  <a:gd name="T6" fmla="*/ 0 w 64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68">
                    <a:moveTo>
                      <a:pt x="0" y="0"/>
                    </a:moveTo>
                    <a:cubicBezTo>
                      <a:pt x="37" y="11"/>
                      <a:pt x="64" y="44"/>
                      <a:pt x="64" y="84"/>
                    </a:cubicBezTo>
                    <a:cubicBezTo>
                      <a:pt x="64" y="124"/>
                      <a:pt x="37" y="158"/>
                      <a:pt x="0" y="1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3" name="Freeform 508"/>
              <p:cNvSpPr>
                <a:spLocks/>
              </p:cNvSpPr>
              <p:nvPr/>
            </p:nvSpPr>
            <p:spPr bwMode="auto">
              <a:xfrm>
                <a:off x="7281863" y="2435225"/>
                <a:ext cx="50800" cy="50800"/>
              </a:xfrm>
              <a:custGeom>
                <a:avLst/>
                <a:gdLst>
                  <a:gd name="T0" fmla="*/ 0 w 32"/>
                  <a:gd name="T1" fmla="*/ 32 h 32"/>
                  <a:gd name="T2" fmla="*/ 32 w 32"/>
                  <a:gd name="T3" fmla="*/ 28 h 32"/>
                  <a:gd name="T4" fmla="*/ 32 w 32"/>
                  <a:gd name="T5" fmla="*/ 6 h 32"/>
                  <a:gd name="T6" fmla="*/ 0 w 32"/>
                  <a:gd name="T7" fmla="*/ 0 h 32"/>
                  <a:gd name="T8" fmla="*/ 0 w 32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lnTo>
                      <a:pt x="32" y="28"/>
                    </a:lnTo>
                    <a:lnTo>
                      <a:pt x="32" y="6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84" name="Group 183"/>
          <p:cNvGrpSpPr/>
          <p:nvPr userDrawn="1"/>
        </p:nvGrpSpPr>
        <p:grpSpPr>
          <a:xfrm>
            <a:off x="449017" y="3155933"/>
            <a:ext cx="3893183" cy="3355959"/>
            <a:chOff x="446695" y="3155795"/>
            <a:chExt cx="3894750" cy="3357310"/>
          </a:xfrm>
        </p:grpSpPr>
        <p:grpSp>
          <p:nvGrpSpPr>
            <p:cNvPr id="185" name="Group 184"/>
            <p:cNvGrpSpPr/>
            <p:nvPr/>
          </p:nvGrpSpPr>
          <p:grpSpPr>
            <a:xfrm>
              <a:off x="446695" y="3155795"/>
              <a:ext cx="1862135" cy="3357310"/>
              <a:chOff x="446695" y="3155795"/>
              <a:chExt cx="1862135" cy="3357310"/>
            </a:xfrm>
          </p:grpSpPr>
          <p:sp>
            <p:nvSpPr>
              <p:cNvPr id="187" name="Rectangle 203"/>
              <p:cNvSpPr>
                <a:spLocks noChangeArrowheads="1"/>
              </p:cNvSpPr>
              <p:nvPr/>
            </p:nvSpPr>
            <p:spPr bwMode="auto">
              <a:xfrm>
                <a:off x="446695" y="3155795"/>
                <a:ext cx="1862135" cy="335731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grpSp>
            <p:nvGrpSpPr>
              <p:cNvPr id="188" name="Group 120"/>
              <p:cNvGrpSpPr/>
              <p:nvPr/>
            </p:nvGrpSpPr>
            <p:grpSpPr>
              <a:xfrm>
                <a:off x="882393" y="3526501"/>
                <a:ext cx="1006676" cy="1102030"/>
                <a:chOff x="4924425" y="-1920875"/>
                <a:chExt cx="1173163" cy="1284287"/>
              </a:xfrm>
              <a:solidFill>
                <a:schemeClr val="bg1"/>
              </a:solidFill>
            </p:grpSpPr>
            <p:sp>
              <p:nvSpPr>
                <p:cNvPr id="189" name="Freeform 320"/>
                <p:cNvSpPr>
                  <a:spLocks/>
                </p:cNvSpPr>
                <p:nvPr/>
              </p:nvSpPr>
              <p:spPr bwMode="auto">
                <a:xfrm>
                  <a:off x="4924425" y="-1100138"/>
                  <a:ext cx="130175" cy="290512"/>
                </a:xfrm>
                <a:custGeom>
                  <a:avLst/>
                  <a:gdLst>
                    <a:gd name="T0" fmla="*/ 82 w 82"/>
                    <a:gd name="T1" fmla="*/ 176 h 183"/>
                    <a:gd name="T2" fmla="*/ 18 w 82"/>
                    <a:gd name="T3" fmla="*/ 183 h 183"/>
                    <a:gd name="T4" fmla="*/ 0 w 82"/>
                    <a:gd name="T5" fmla="*/ 5 h 183"/>
                    <a:gd name="T6" fmla="*/ 65 w 82"/>
                    <a:gd name="T7" fmla="*/ 0 h 183"/>
                    <a:gd name="T8" fmla="*/ 82 w 82"/>
                    <a:gd name="T9" fmla="*/ 176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183">
                      <a:moveTo>
                        <a:pt x="82" y="176"/>
                      </a:moveTo>
                      <a:lnTo>
                        <a:pt x="18" y="183"/>
                      </a:lnTo>
                      <a:lnTo>
                        <a:pt x="0" y="5"/>
                      </a:lnTo>
                      <a:lnTo>
                        <a:pt x="65" y="0"/>
                      </a:lnTo>
                      <a:lnTo>
                        <a:pt x="82" y="1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0" name="Freeform 321"/>
                <p:cNvSpPr>
                  <a:spLocks/>
                </p:cNvSpPr>
                <p:nvPr/>
              </p:nvSpPr>
              <p:spPr bwMode="auto">
                <a:xfrm>
                  <a:off x="5962650" y="-1103313"/>
                  <a:ext cx="134938" cy="293687"/>
                </a:xfrm>
                <a:custGeom>
                  <a:avLst/>
                  <a:gdLst>
                    <a:gd name="T0" fmla="*/ 62 w 85"/>
                    <a:gd name="T1" fmla="*/ 185 h 185"/>
                    <a:gd name="T2" fmla="*/ 0 w 85"/>
                    <a:gd name="T3" fmla="*/ 176 h 185"/>
                    <a:gd name="T4" fmla="*/ 21 w 85"/>
                    <a:gd name="T5" fmla="*/ 0 h 185"/>
                    <a:gd name="T6" fmla="*/ 85 w 85"/>
                    <a:gd name="T7" fmla="*/ 9 h 185"/>
                    <a:gd name="T8" fmla="*/ 62 w 85"/>
                    <a:gd name="T9" fmla="*/ 185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185">
                      <a:moveTo>
                        <a:pt x="62" y="185"/>
                      </a:moveTo>
                      <a:lnTo>
                        <a:pt x="0" y="176"/>
                      </a:lnTo>
                      <a:lnTo>
                        <a:pt x="21" y="0"/>
                      </a:lnTo>
                      <a:lnTo>
                        <a:pt x="85" y="9"/>
                      </a:lnTo>
                      <a:lnTo>
                        <a:pt x="62" y="1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1" name="Freeform 322"/>
                <p:cNvSpPr>
                  <a:spLocks/>
                </p:cNvSpPr>
                <p:nvPr/>
              </p:nvSpPr>
              <p:spPr bwMode="auto">
                <a:xfrm>
                  <a:off x="5010150" y="-1304925"/>
                  <a:ext cx="260350" cy="668337"/>
                </a:xfrm>
                <a:custGeom>
                  <a:avLst/>
                  <a:gdLst>
                    <a:gd name="T0" fmla="*/ 90 w 92"/>
                    <a:gd name="T1" fmla="*/ 206 h 236"/>
                    <a:gd name="T2" fmla="*/ 69 w 92"/>
                    <a:gd name="T3" fmla="*/ 232 h 236"/>
                    <a:gd name="T4" fmla="*/ 46 w 92"/>
                    <a:gd name="T5" fmla="*/ 234 h 236"/>
                    <a:gd name="T6" fmla="*/ 20 w 92"/>
                    <a:gd name="T7" fmla="*/ 213 h 236"/>
                    <a:gd name="T8" fmla="*/ 2 w 92"/>
                    <a:gd name="T9" fmla="*/ 30 h 236"/>
                    <a:gd name="T10" fmla="*/ 23 w 92"/>
                    <a:gd name="T11" fmla="*/ 4 h 236"/>
                    <a:gd name="T12" fmla="*/ 46 w 92"/>
                    <a:gd name="T13" fmla="*/ 1 h 236"/>
                    <a:gd name="T14" fmla="*/ 72 w 92"/>
                    <a:gd name="T15" fmla="*/ 23 h 236"/>
                    <a:gd name="T16" fmla="*/ 90 w 92"/>
                    <a:gd name="T17" fmla="*/ 206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2" h="236">
                      <a:moveTo>
                        <a:pt x="90" y="206"/>
                      </a:moveTo>
                      <a:cubicBezTo>
                        <a:pt x="92" y="219"/>
                        <a:pt x="82" y="231"/>
                        <a:pt x="69" y="232"/>
                      </a:cubicBezTo>
                      <a:cubicBezTo>
                        <a:pt x="46" y="234"/>
                        <a:pt x="46" y="234"/>
                        <a:pt x="46" y="234"/>
                      </a:cubicBezTo>
                      <a:cubicBezTo>
                        <a:pt x="33" y="236"/>
                        <a:pt x="21" y="226"/>
                        <a:pt x="20" y="213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0" y="17"/>
                        <a:pt x="10" y="5"/>
                        <a:pt x="23" y="4"/>
                      </a:cubicBezTo>
                      <a:cubicBezTo>
                        <a:pt x="46" y="1"/>
                        <a:pt x="46" y="1"/>
                        <a:pt x="46" y="1"/>
                      </a:cubicBezTo>
                      <a:cubicBezTo>
                        <a:pt x="59" y="0"/>
                        <a:pt x="71" y="10"/>
                        <a:pt x="72" y="23"/>
                      </a:cubicBezTo>
                      <a:lnTo>
                        <a:pt x="90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2" name="Freeform 323"/>
                <p:cNvSpPr>
                  <a:spLocks/>
                </p:cNvSpPr>
                <p:nvPr/>
              </p:nvSpPr>
              <p:spPr bwMode="auto">
                <a:xfrm>
                  <a:off x="5740400" y="-1309688"/>
                  <a:ext cx="274638" cy="666750"/>
                </a:xfrm>
                <a:custGeom>
                  <a:avLst/>
                  <a:gdLst>
                    <a:gd name="T0" fmla="*/ 72 w 97"/>
                    <a:gd name="T1" fmla="*/ 214 h 236"/>
                    <a:gd name="T2" fmla="*/ 45 w 97"/>
                    <a:gd name="T3" fmla="*/ 235 h 236"/>
                    <a:gd name="T4" fmla="*/ 22 w 97"/>
                    <a:gd name="T5" fmla="*/ 232 h 236"/>
                    <a:gd name="T6" fmla="*/ 2 w 97"/>
                    <a:gd name="T7" fmla="*/ 205 h 236"/>
                    <a:gd name="T8" fmla="*/ 26 w 97"/>
                    <a:gd name="T9" fmla="*/ 22 h 236"/>
                    <a:gd name="T10" fmla="*/ 52 w 97"/>
                    <a:gd name="T11" fmla="*/ 2 h 236"/>
                    <a:gd name="T12" fmla="*/ 75 w 97"/>
                    <a:gd name="T13" fmla="*/ 5 h 236"/>
                    <a:gd name="T14" fmla="*/ 96 w 97"/>
                    <a:gd name="T15" fmla="*/ 31 h 236"/>
                    <a:gd name="T16" fmla="*/ 72 w 97"/>
                    <a:gd name="T17" fmla="*/ 214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36">
                      <a:moveTo>
                        <a:pt x="72" y="214"/>
                      </a:moveTo>
                      <a:cubicBezTo>
                        <a:pt x="70" y="227"/>
                        <a:pt x="58" y="236"/>
                        <a:pt x="45" y="235"/>
                      </a:cubicBezTo>
                      <a:cubicBezTo>
                        <a:pt x="22" y="232"/>
                        <a:pt x="22" y="232"/>
                        <a:pt x="22" y="232"/>
                      </a:cubicBezTo>
                      <a:cubicBezTo>
                        <a:pt x="9" y="230"/>
                        <a:pt x="0" y="218"/>
                        <a:pt x="2" y="205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7" y="9"/>
                        <a:pt x="39" y="0"/>
                        <a:pt x="52" y="2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88" y="6"/>
                        <a:pt x="97" y="18"/>
                        <a:pt x="96" y="31"/>
                      </a:cubicBezTo>
                      <a:lnTo>
                        <a:pt x="72" y="2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3" name="Freeform 324"/>
                <p:cNvSpPr>
                  <a:spLocks/>
                </p:cNvSpPr>
                <p:nvPr/>
              </p:nvSpPr>
              <p:spPr bwMode="auto">
                <a:xfrm>
                  <a:off x="4959350" y="-1901825"/>
                  <a:ext cx="1109663" cy="823912"/>
                </a:xfrm>
                <a:custGeom>
                  <a:avLst/>
                  <a:gdLst>
                    <a:gd name="T0" fmla="*/ 386 w 392"/>
                    <a:gd name="T1" fmla="*/ 291 h 291"/>
                    <a:gd name="T2" fmla="*/ 380 w 392"/>
                    <a:gd name="T3" fmla="*/ 285 h 291"/>
                    <a:gd name="T4" fmla="*/ 380 w 392"/>
                    <a:gd name="T5" fmla="*/ 174 h 291"/>
                    <a:gd name="T6" fmla="*/ 218 w 392"/>
                    <a:gd name="T7" fmla="*/ 12 h 291"/>
                    <a:gd name="T8" fmla="*/ 174 w 392"/>
                    <a:gd name="T9" fmla="*/ 12 h 291"/>
                    <a:gd name="T10" fmla="*/ 12 w 392"/>
                    <a:gd name="T11" fmla="*/ 174 h 291"/>
                    <a:gd name="T12" fmla="*/ 12 w 392"/>
                    <a:gd name="T13" fmla="*/ 285 h 291"/>
                    <a:gd name="T14" fmla="*/ 6 w 392"/>
                    <a:gd name="T15" fmla="*/ 291 h 291"/>
                    <a:gd name="T16" fmla="*/ 0 w 392"/>
                    <a:gd name="T17" fmla="*/ 285 h 291"/>
                    <a:gd name="T18" fmla="*/ 0 w 392"/>
                    <a:gd name="T19" fmla="*/ 174 h 291"/>
                    <a:gd name="T20" fmla="*/ 174 w 392"/>
                    <a:gd name="T21" fmla="*/ 0 h 291"/>
                    <a:gd name="T22" fmla="*/ 218 w 392"/>
                    <a:gd name="T23" fmla="*/ 0 h 291"/>
                    <a:gd name="T24" fmla="*/ 392 w 392"/>
                    <a:gd name="T25" fmla="*/ 174 h 291"/>
                    <a:gd name="T26" fmla="*/ 392 w 392"/>
                    <a:gd name="T27" fmla="*/ 285 h 291"/>
                    <a:gd name="T28" fmla="*/ 386 w 392"/>
                    <a:gd name="T29" fmla="*/ 291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92" h="291">
                      <a:moveTo>
                        <a:pt x="386" y="291"/>
                      </a:moveTo>
                      <a:cubicBezTo>
                        <a:pt x="383" y="291"/>
                        <a:pt x="380" y="288"/>
                        <a:pt x="380" y="285"/>
                      </a:cubicBezTo>
                      <a:cubicBezTo>
                        <a:pt x="380" y="174"/>
                        <a:pt x="380" y="174"/>
                        <a:pt x="380" y="174"/>
                      </a:cubicBezTo>
                      <a:cubicBezTo>
                        <a:pt x="380" y="85"/>
                        <a:pt x="307" y="12"/>
                        <a:pt x="218" y="12"/>
                      </a:cubicBezTo>
                      <a:cubicBezTo>
                        <a:pt x="174" y="12"/>
                        <a:pt x="174" y="12"/>
                        <a:pt x="174" y="12"/>
                      </a:cubicBezTo>
                      <a:cubicBezTo>
                        <a:pt x="85" y="12"/>
                        <a:pt x="12" y="85"/>
                        <a:pt x="12" y="174"/>
                      </a:cubicBezTo>
                      <a:cubicBezTo>
                        <a:pt x="12" y="285"/>
                        <a:pt x="12" y="285"/>
                        <a:pt x="12" y="285"/>
                      </a:cubicBezTo>
                      <a:cubicBezTo>
                        <a:pt x="12" y="288"/>
                        <a:pt x="9" y="291"/>
                        <a:pt x="6" y="291"/>
                      </a:cubicBezTo>
                      <a:cubicBezTo>
                        <a:pt x="2" y="291"/>
                        <a:pt x="0" y="288"/>
                        <a:pt x="0" y="285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78"/>
                        <a:pt x="78" y="0"/>
                        <a:pt x="174" y="0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314" y="0"/>
                        <a:pt x="392" y="78"/>
                        <a:pt x="392" y="174"/>
                      </a:cubicBezTo>
                      <a:cubicBezTo>
                        <a:pt x="392" y="285"/>
                        <a:pt x="392" y="285"/>
                        <a:pt x="392" y="285"/>
                      </a:cubicBezTo>
                      <a:cubicBezTo>
                        <a:pt x="392" y="288"/>
                        <a:pt x="389" y="291"/>
                        <a:pt x="386" y="2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4" name="Freeform 325"/>
                <p:cNvSpPr>
                  <a:spLocks/>
                </p:cNvSpPr>
                <p:nvPr/>
              </p:nvSpPr>
              <p:spPr bwMode="auto">
                <a:xfrm>
                  <a:off x="4995863" y="-1920875"/>
                  <a:ext cx="1033463" cy="317500"/>
                </a:xfrm>
                <a:custGeom>
                  <a:avLst/>
                  <a:gdLst>
                    <a:gd name="T0" fmla="*/ 350 w 365"/>
                    <a:gd name="T1" fmla="*/ 110 h 112"/>
                    <a:gd name="T2" fmla="*/ 339 w 365"/>
                    <a:gd name="T3" fmla="*/ 103 h 112"/>
                    <a:gd name="T4" fmla="*/ 205 w 365"/>
                    <a:gd name="T5" fmla="*/ 26 h 112"/>
                    <a:gd name="T6" fmla="*/ 161 w 365"/>
                    <a:gd name="T7" fmla="*/ 26 h 112"/>
                    <a:gd name="T8" fmla="*/ 27 w 365"/>
                    <a:gd name="T9" fmla="*/ 103 h 112"/>
                    <a:gd name="T10" fmla="*/ 9 w 365"/>
                    <a:gd name="T11" fmla="*/ 108 h 112"/>
                    <a:gd name="T12" fmla="*/ 4 w 365"/>
                    <a:gd name="T13" fmla="*/ 90 h 112"/>
                    <a:gd name="T14" fmla="*/ 161 w 365"/>
                    <a:gd name="T15" fmla="*/ 0 h 112"/>
                    <a:gd name="T16" fmla="*/ 205 w 365"/>
                    <a:gd name="T17" fmla="*/ 0 h 112"/>
                    <a:gd name="T18" fmla="*/ 362 w 365"/>
                    <a:gd name="T19" fmla="*/ 90 h 112"/>
                    <a:gd name="T20" fmla="*/ 357 w 365"/>
                    <a:gd name="T21" fmla="*/ 108 h 112"/>
                    <a:gd name="T22" fmla="*/ 350 w 365"/>
                    <a:gd name="T23" fmla="*/ 11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5" h="112">
                      <a:moveTo>
                        <a:pt x="350" y="110"/>
                      </a:moveTo>
                      <a:cubicBezTo>
                        <a:pt x="345" y="110"/>
                        <a:pt x="341" y="108"/>
                        <a:pt x="339" y="103"/>
                      </a:cubicBezTo>
                      <a:cubicBezTo>
                        <a:pt x="311" y="56"/>
                        <a:pt x="259" y="26"/>
                        <a:pt x="205" y="26"/>
                      </a:cubicBezTo>
                      <a:cubicBezTo>
                        <a:pt x="161" y="26"/>
                        <a:pt x="161" y="26"/>
                        <a:pt x="161" y="26"/>
                      </a:cubicBezTo>
                      <a:cubicBezTo>
                        <a:pt x="106" y="26"/>
                        <a:pt x="55" y="56"/>
                        <a:pt x="27" y="103"/>
                      </a:cubicBezTo>
                      <a:cubicBezTo>
                        <a:pt x="23" y="110"/>
                        <a:pt x="15" y="112"/>
                        <a:pt x="9" y="108"/>
                      </a:cubicBezTo>
                      <a:cubicBezTo>
                        <a:pt x="3" y="105"/>
                        <a:pt x="0" y="96"/>
                        <a:pt x="4" y="90"/>
                      </a:cubicBezTo>
                      <a:cubicBezTo>
                        <a:pt x="37" y="34"/>
                        <a:pt x="97" y="0"/>
                        <a:pt x="161" y="0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269" y="0"/>
                        <a:pt x="329" y="34"/>
                        <a:pt x="362" y="90"/>
                      </a:cubicBezTo>
                      <a:cubicBezTo>
                        <a:pt x="365" y="96"/>
                        <a:pt x="363" y="105"/>
                        <a:pt x="357" y="108"/>
                      </a:cubicBezTo>
                      <a:cubicBezTo>
                        <a:pt x="355" y="109"/>
                        <a:pt x="352" y="110"/>
                        <a:pt x="350" y="1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  <p:sp>
          <p:nvSpPr>
            <p:cNvPr id="186" name="Rectangle 203"/>
            <p:cNvSpPr>
              <a:spLocks noChangeArrowheads="1"/>
            </p:cNvSpPr>
            <p:nvPr/>
          </p:nvSpPr>
          <p:spPr bwMode="auto">
            <a:xfrm>
              <a:off x="461603" y="4916603"/>
              <a:ext cx="3879842" cy="15965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896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algn="ctr" defTabSz="914005"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Podcasts</a:t>
              </a:r>
              <a:br>
                <a:rPr lang="en-US" sz="1764" dirty="0">
                  <a:solidFill>
                    <a:srgbClr val="404040"/>
                  </a:solidFill>
                  <a:latin typeface="Segoe UI"/>
                </a:rPr>
              </a:b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http://</a:t>
              </a: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dev.office.com/podcasts</a:t>
              </a: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 </a:t>
              </a:r>
            </a:p>
            <a:p>
              <a:pPr algn="ctr" defTabSz="914005">
                <a:defRPr/>
              </a:pPr>
              <a:endParaRPr lang="en-US" sz="1764" dirty="0">
                <a:solidFill>
                  <a:srgbClr val="404040"/>
                </a:solidFill>
                <a:latin typeface="Segoe UI"/>
              </a:endParaRPr>
            </a:p>
          </p:txBody>
        </p:sp>
      </p:grpSp>
      <p:grpSp>
        <p:nvGrpSpPr>
          <p:cNvPr id="195" name="Group 194"/>
          <p:cNvGrpSpPr/>
          <p:nvPr userDrawn="1"/>
        </p:nvGrpSpPr>
        <p:grpSpPr>
          <a:xfrm>
            <a:off x="10132721" y="4916033"/>
            <a:ext cx="1844238" cy="1597854"/>
            <a:chOff x="10134295" y="4916603"/>
            <a:chExt cx="1844980" cy="1598497"/>
          </a:xfrm>
        </p:grpSpPr>
        <p:sp>
          <p:nvSpPr>
            <p:cNvPr id="196" name="Rectangle 153"/>
            <p:cNvSpPr>
              <a:spLocks noChangeArrowheads="1"/>
            </p:cNvSpPr>
            <p:nvPr/>
          </p:nvSpPr>
          <p:spPr bwMode="auto">
            <a:xfrm>
              <a:off x="10134295" y="4916603"/>
              <a:ext cx="1844980" cy="15984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1799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UserVoice</a:t>
              </a: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r>
                <a:rPr lang="en-US" sz="1199" u="sng" dirty="0">
                  <a:solidFill>
                    <a:schemeClr val="bg1"/>
                  </a:solidFill>
                  <a:latin typeface="Segoe UI"/>
                </a:rPr>
                <a:t>http://officespdev.uservoice.com/ </a:t>
              </a: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sp>
          <p:nvSpPr>
            <p:cNvPr id="197" name="Freeform 64"/>
            <p:cNvSpPr>
              <a:spLocks noChangeAspect="1" noEditPoints="1"/>
            </p:cNvSpPr>
            <p:nvPr/>
          </p:nvSpPr>
          <p:spPr bwMode="black">
            <a:xfrm>
              <a:off x="10672381" y="5344472"/>
              <a:ext cx="794805" cy="610410"/>
            </a:xfrm>
            <a:custGeom>
              <a:avLst/>
              <a:gdLst>
                <a:gd name="T0" fmla="*/ 12 w 221"/>
                <a:gd name="T1" fmla="*/ 104 h 170"/>
                <a:gd name="T2" fmla="*/ 6 w 221"/>
                <a:gd name="T3" fmla="*/ 103 h 170"/>
                <a:gd name="T4" fmla="*/ 2 w 221"/>
                <a:gd name="T5" fmla="*/ 108 h 170"/>
                <a:gd name="T6" fmla="*/ 10 w 221"/>
                <a:gd name="T7" fmla="*/ 141 h 170"/>
                <a:gd name="T8" fmla="*/ 16 w 221"/>
                <a:gd name="T9" fmla="*/ 143 h 170"/>
                <a:gd name="T10" fmla="*/ 21 w 221"/>
                <a:gd name="T11" fmla="*/ 139 h 170"/>
                <a:gd name="T12" fmla="*/ 12 w 221"/>
                <a:gd name="T13" fmla="*/ 104 h 170"/>
                <a:gd name="T14" fmla="*/ 185 w 221"/>
                <a:gd name="T15" fmla="*/ 8 h 170"/>
                <a:gd name="T16" fmla="*/ 219 w 221"/>
                <a:gd name="T17" fmla="*/ 136 h 170"/>
                <a:gd name="T18" fmla="*/ 209 w 221"/>
                <a:gd name="T19" fmla="*/ 139 h 170"/>
                <a:gd name="T20" fmla="*/ 175 w 221"/>
                <a:gd name="T21" fmla="*/ 10 h 170"/>
                <a:gd name="T22" fmla="*/ 185 w 221"/>
                <a:gd name="T23" fmla="*/ 8 h 170"/>
                <a:gd name="T24" fmla="*/ 104 w 221"/>
                <a:gd name="T25" fmla="*/ 170 h 170"/>
                <a:gd name="T26" fmla="*/ 85 w 221"/>
                <a:gd name="T27" fmla="*/ 170 h 170"/>
                <a:gd name="T28" fmla="*/ 63 w 221"/>
                <a:gd name="T29" fmla="*/ 143 h 170"/>
                <a:gd name="T30" fmla="*/ 73 w 221"/>
                <a:gd name="T31" fmla="*/ 143 h 170"/>
                <a:gd name="T32" fmla="*/ 85 w 221"/>
                <a:gd name="T33" fmla="*/ 157 h 170"/>
                <a:gd name="T34" fmla="*/ 104 w 221"/>
                <a:gd name="T35" fmla="*/ 157 h 170"/>
                <a:gd name="T36" fmla="*/ 116 w 221"/>
                <a:gd name="T37" fmla="*/ 143 h 170"/>
                <a:gd name="T38" fmla="*/ 128 w 221"/>
                <a:gd name="T39" fmla="*/ 143 h 170"/>
                <a:gd name="T40" fmla="*/ 104 w 221"/>
                <a:gd name="T41" fmla="*/ 170 h 170"/>
                <a:gd name="T42" fmla="*/ 18 w 221"/>
                <a:gd name="T43" fmla="*/ 102 h 170"/>
                <a:gd name="T44" fmla="*/ 168 w 221"/>
                <a:gd name="T45" fmla="*/ 16 h 170"/>
                <a:gd name="T46" fmla="*/ 172 w 221"/>
                <a:gd name="T47" fmla="*/ 30 h 170"/>
                <a:gd name="T48" fmla="*/ 20 w 221"/>
                <a:gd name="T49" fmla="*/ 109 h 170"/>
                <a:gd name="T50" fmla="*/ 18 w 221"/>
                <a:gd name="T51" fmla="*/ 102 h 170"/>
                <a:gd name="T52" fmla="*/ 185 w 221"/>
                <a:gd name="T53" fmla="*/ 79 h 170"/>
                <a:gd name="T54" fmla="*/ 201 w 221"/>
                <a:gd name="T55" fmla="*/ 137 h 170"/>
                <a:gd name="T56" fmla="*/ 28 w 221"/>
                <a:gd name="T57" fmla="*/ 138 h 170"/>
                <a:gd name="T58" fmla="*/ 24 w 221"/>
                <a:gd name="T59" fmla="*/ 122 h 170"/>
                <a:gd name="T60" fmla="*/ 185 w 221"/>
                <a:gd name="T61" fmla="*/ 7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1" h="170">
                  <a:moveTo>
                    <a:pt x="12" y="104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4"/>
                    <a:pt x="2" y="10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45"/>
                    <a:pt x="14" y="144"/>
                    <a:pt x="16" y="143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12" y="104"/>
                    <a:pt x="12" y="104"/>
                    <a:pt x="12" y="104"/>
                  </a:cubicBezTo>
                  <a:close/>
                  <a:moveTo>
                    <a:pt x="185" y="8"/>
                  </a:moveTo>
                  <a:cubicBezTo>
                    <a:pt x="219" y="136"/>
                    <a:pt x="219" y="136"/>
                    <a:pt x="219" y="136"/>
                  </a:cubicBezTo>
                  <a:cubicBezTo>
                    <a:pt x="221" y="143"/>
                    <a:pt x="211" y="146"/>
                    <a:pt x="209" y="139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3" y="3"/>
                    <a:pt x="183" y="0"/>
                    <a:pt x="185" y="8"/>
                  </a:cubicBezTo>
                  <a:close/>
                  <a:moveTo>
                    <a:pt x="104" y="170"/>
                  </a:moveTo>
                  <a:cubicBezTo>
                    <a:pt x="85" y="170"/>
                    <a:pt x="85" y="170"/>
                    <a:pt x="85" y="170"/>
                  </a:cubicBezTo>
                  <a:cubicBezTo>
                    <a:pt x="69" y="170"/>
                    <a:pt x="62" y="156"/>
                    <a:pt x="63" y="143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3" y="150"/>
                    <a:pt x="77" y="157"/>
                    <a:pt x="85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2" y="157"/>
                    <a:pt x="116" y="150"/>
                    <a:pt x="116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8" y="156"/>
                    <a:pt x="120" y="170"/>
                    <a:pt x="104" y="170"/>
                  </a:cubicBezTo>
                  <a:close/>
                  <a:moveTo>
                    <a:pt x="18" y="102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8" y="102"/>
                    <a:pt x="18" y="102"/>
                    <a:pt x="18" y="102"/>
                  </a:cubicBezTo>
                  <a:close/>
                  <a:moveTo>
                    <a:pt x="185" y="79"/>
                  </a:moveTo>
                  <a:cubicBezTo>
                    <a:pt x="201" y="137"/>
                    <a:pt x="201" y="137"/>
                    <a:pt x="201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185" y="79"/>
                    <a:pt x="185" y="79"/>
                    <a:pt x="185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72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599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198" name="Group 197"/>
          <p:cNvGrpSpPr/>
          <p:nvPr userDrawn="1"/>
        </p:nvGrpSpPr>
        <p:grpSpPr>
          <a:xfrm>
            <a:off x="2399409" y="3155336"/>
            <a:ext cx="1942791" cy="1681580"/>
            <a:chOff x="2397872" y="3155198"/>
            <a:chExt cx="1943573" cy="1682257"/>
          </a:xfrm>
        </p:grpSpPr>
        <p:sp>
          <p:nvSpPr>
            <p:cNvPr id="199" name="Rectangle 266"/>
            <p:cNvSpPr>
              <a:spLocks noChangeArrowheads="1"/>
            </p:cNvSpPr>
            <p:nvPr/>
          </p:nvSpPr>
          <p:spPr bwMode="auto">
            <a:xfrm>
              <a:off x="2397872" y="3155198"/>
              <a:ext cx="1943573" cy="168225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Stack overflow</a:t>
              </a: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[</a:t>
              </a:r>
              <a:r>
                <a:rPr lang="en-US" sz="1764" dirty="0" err="1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ms</a:t>
              </a: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-office]</a:t>
              </a:r>
            </a:p>
          </p:txBody>
        </p:sp>
        <p:sp>
          <p:nvSpPr>
            <p:cNvPr id="200" name="Freeform 15"/>
            <p:cNvSpPr>
              <a:spLocks noEditPoints="1"/>
            </p:cNvSpPr>
            <p:nvPr/>
          </p:nvSpPr>
          <p:spPr bwMode="black">
            <a:xfrm>
              <a:off x="2964290" y="3587555"/>
              <a:ext cx="760544" cy="761422"/>
            </a:xfrm>
            <a:custGeom>
              <a:avLst/>
              <a:gdLst>
                <a:gd name="T0" fmla="*/ 455 w 708"/>
                <a:gd name="T1" fmla="*/ 121 h 709"/>
                <a:gd name="T2" fmla="*/ 392 w 708"/>
                <a:gd name="T3" fmla="*/ 121 h 709"/>
                <a:gd name="T4" fmla="*/ 392 w 708"/>
                <a:gd name="T5" fmla="*/ 206 h 709"/>
                <a:gd name="T6" fmla="*/ 316 w 708"/>
                <a:gd name="T7" fmla="*/ 206 h 709"/>
                <a:gd name="T8" fmla="*/ 316 w 708"/>
                <a:gd name="T9" fmla="*/ 121 h 709"/>
                <a:gd name="T10" fmla="*/ 250 w 708"/>
                <a:gd name="T11" fmla="*/ 121 h 709"/>
                <a:gd name="T12" fmla="*/ 354 w 708"/>
                <a:gd name="T13" fmla="*/ 0 h 709"/>
                <a:gd name="T14" fmla="*/ 455 w 708"/>
                <a:gd name="T15" fmla="*/ 121 h 709"/>
                <a:gd name="T16" fmla="*/ 205 w 708"/>
                <a:gd name="T17" fmla="*/ 371 h 709"/>
                <a:gd name="T18" fmla="*/ 139 w 708"/>
                <a:gd name="T19" fmla="*/ 371 h 709"/>
                <a:gd name="T20" fmla="*/ 139 w 708"/>
                <a:gd name="T21" fmla="*/ 456 h 709"/>
                <a:gd name="T22" fmla="*/ 63 w 708"/>
                <a:gd name="T23" fmla="*/ 456 h 709"/>
                <a:gd name="T24" fmla="*/ 63 w 708"/>
                <a:gd name="T25" fmla="*/ 371 h 709"/>
                <a:gd name="T26" fmla="*/ 0 w 708"/>
                <a:gd name="T27" fmla="*/ 371 h 709"/>
                <a:gd name="T28" fmla="*/ 101 w 708"/>
                <a:gd name="T29" fmla="*/ 251 h 709"/>
                <a:gd name="T30" fmla="*/ 205 w 708"/>
                <a:gd name="T31" fmla="*/ 371 h 709"/>
                <a:gd name="T32" fmla="*/ 205 w 708"/>
                <a:gd name="T33" fmla="*/ 503 h 709"/>
                <a:gd name="T34" fmla="*/ 0 w 708"/>
                <a:gd name="T35" fmla="*/ 503 h 709"/>
                <a:gd name="T36" fmla="*/ 0 w 708"/>
                <a:gd name="T37" fmla="*/ 709 h 709"/>
                <a:gd name="T38" fmla="*/ 205 w 708"/>
                <a:gd name="T39" fmla="*/ 709 h 709"/>
                <a:gd name="T40" fmla="*/ 205 w 708"/>
                <a:gd name="T41" fmla="*/ 503 h 709"/>
                <a:gd name="T42" fmla="*/ 708 w 708"/>
                <a:gd name="T43" fmla="*/ 503 h 709"/>
                <a:gd name="T44" fmla="*/ 503 w 708"/>
                <a:gd name="T45" fmla="*/ 503 h 709"/>
                <a:gd name="T46" fmla="*/ 503 w 708"/>
                <a:gd name="T47" fmla="*/ 709 h 709"/>
                <a:gd name="T48" fmla="*/ 708 w 708"/>
                <a:gd name="T49" fmla="*/ 709 h 709"/>
                <a:gd name="T50" fmla="*/ 708 w 708"/>
                <a:gd name="T51" fmla="*/ 503 h 709"/>
                <a:gd name="T52" fmla="*/ 708 w 708"/>
                <a:gd name="T53" fmla="*/ 0 h 709"/>
                <a:gd name="T54" fmla="*/ 503 w 708"/>
                <a:gd name="T55" fmla="*/ 0 h 709"/>
                <a:gd name="T56" fmla="*/ 503 w 708"/>
                <a:gd name="T57" fmla="*/ 206 h 709"/>
                <a:gd name="T58" fmla="*/ 708 w 708"/>
                <a:gd name="T59" fmla="*/ 206 h 709"/>
                <a:gd name="T60" fmla="*/ 708 w 708"/>
                <a:gd name="T61" fmla="*/ 0 h 709"/>
                <a:gd name="T62" fmla="*/ 708 w 708"/>
                <a:gd name="T63" fmla="*/ 251 h 709"/>
                <a:gd name="T64" fmla="*/ 503 w 708"/>
                <a:gd name="T65" fmla="*/ 251 h 709"/>
                <a:gd name="T66" fmla="*/ 503 w 708"/>
                <a:gd name="T67" fmla="*/ 456 h 709"/>
                <a:gd name="T68" fmla="*/ 708 w 708"/>
                <a:gd name="T69" fmla="*/ 456 h 709"/>
                <a:gd name="T70" fmla="*/ 708 w 708"/>
                <a:gd name="T71" fmla="*/ 251 h 709"/>
                <a:gd name="T72" fmla="*/ 455 w 708"/>
                <a:gd name="T73" fmla="*/ 251 h 709"/>
                <a:gd name="T74" fmla="*/ 250 w 708"/>
                <a:gd name="T75" fmla="*/ 251 h 709"/>
                <a:gd name="T76" fmla="*/ 250 w 708"/>
                <a:gd name="T77" fmla="*/ 456 h 709"/>
                <a:gd name="T78" fmla="*/ 455 w 708"/>
                <a:gd name="T79" fmla="*/ 456 h 709"/>
                <a:gd name="T80" fmla="*/ 455 w 708"/>
                <a:gd name="T81" fmla="*/ 251 h 709"/>
                <a:gd name="T82" fmla="*/ 455 w 708"/>
                <a:gd name="T83" fmla="*/ 503 h 709"/>
                <a:gd name="T84" fmla="*/ 250 w 708"/>
                <a:gd name="T85" fmla="*/ 503 h 709"/>
                <a:gd name="T86" fmla="*/ 250 w 708"/>
                <a:gd name="T87" fmla="*/ 709 h 709"/>
                <a:gd name="T88" fmla="*/ 455 w 708"/>
                <a:gd name="T89" fmla="*/ 709 h 709"/>
                <a:gd name="T90" fmla="*/ 455 w 708"/>
                <a:gd name="T91" fmla="*/ 503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8" h="709">
                  <a:moveTo>
                    <a:pt x="455" y="121"/>
                  </a:moveTo>
                  <a:lnTo>
                    <a:pt x="392" y="121"/>
                  </a:lnTo>
                  <a:lnTo>
                    <a:pt x="392" y="206"/>
                  </a:lnTo>
                  <a:lnTo>
                    <a:pt x="316" y="206"/>
                  </a:lnTo>
                  <a:lnTo>
                    <a:pt x="316" y="121"/>
                  </a:lnTo>
                  <a:lnTo>
                    <a:pt x="250" y="121"/>
                  </a:lnTo>
                  <a:lnTo>
                    <a:pt x="354" y="0"/>
                  </a:lnTo>
                  <a:lnTo>
                    <a:pt x="455" y="121"/>
                  </a:lnTo>
                  <a:close/>
                  <a:moveTo>
                    <a:pt x="205" y="371"/>
                  </a:moveTo>
                  <a:lnTo>
                    <a:pt x="139" y="371"/>
                  </a:lnTo>
                  <a:lnTo>
                    <a:pt x="139" y="456"/>
                  </a:lnTo>
                  <a:lnTo>
                    <a:pt x="63" y="456"/>
                  </a:lnTo>
                  <a:lnTo>
                    <a:pt x="63" y="371"/>
                  </a:lnTo>
                  <a:lnTo>
                    <a:pt x="0" y="371"/>
                  </a:lnTo>
                  <a:lnTo>
                    <a:pt x="101" y="251"/>
                  </a:lnTo>
                  <a:lnTo>
                    <a:pt x="205" y="371"/>
                  </a:lnTo>
                  <a:close/>
                  <a:moveTo>
                    <a:pt x="205" y="503"/>
                  </a:moveTo>
                  <a:lnTo>
                    <a:pt x="0" y="503"/>
                  </a:lnTo>
                  <a:lnTo>
                    <a:pt x="0" y="709"/>
                  </a:lnTo>
                  <a:lnTo>
                    <a:pt x="205" y="709"/>
                  </a:lnTo>
                  <a:lnTo>
                    <a:pt x="205" y="503"/>
                  </a:lnTo>
                  <a:close/>
                  <a:moveTo>
                    <a:pt x="708" y="503"/>
                  </a:moveTo>
                  <a:lnTo>
                    <a:pt x="503" y="503"/>
                  </a:lnTo>
                  <a:lnTo>
                    <a:pt x="503" y="709"/>
                  </a:lnTo>
                  <a:lnTo>
                    <a:pt x="708" y="709"/>
                  </a:lnTo>
                  <a:lnTo>
                    <a:pt x="708" y="503"/>
                  </a:lnTo>
                  <a:close/>
                  <a:moveTo>
                    <a:pt x="708" y="0"/>
                  </a:moveTo>
                  <a:lnTo>
                    <a:pt x="503" y="0"/>
                  </a:lnTo>
                  <a:lnTo>
                    <a:pt x="503" y="206"/>
                  </a:lnTo>
                  <a:lnTo>
                    <a:pt x="708" y="206"/>
                  </a:lnTo>
                  <a:lnTo>
                    <a:pt x="708" y="0"/>
                  </a:lnTo>
                  <a:close/>
                  <a:moveTo>
                    <a:pt x="708" y="251"/>
                  </a:moveTo>
                  <a:lnTo>
                    <a:pt x="503" y="251"/>
                  </a:lnTo>
                  <a:lnTo>
                    <a:pt x="503" y="456"/>
                  </a:lnTo>
                  <a:lnTo>
                    <a:pt x="708" y="456"/>
                  </a:lnTo>
                  <a:lnTo>
                    <a:pt x="708" y="251"/>
                  </a:lnTo>
                  <a:close/>
                  <a:moveTo>
                    <a:pt x="455" y="251"/>
                  </a:moveTo>
                  <a:lnTo>
                    <a:pt x="250" y="251"/>
                  </a:lnTo>
                  <a:lnTo>
                    <a:pt x="250" y="456"/>
                  </a:lnTo>
                  <a:lnTo>
                    <a:pt x="455" y="456"/>
                  </a:lnTo>
                  <a:lnTo>
                    <a:pt x="455" y="251"/>
                  </a:lnTo>
                  <a:close/>
                  <a:moveTo>
                    <a:pt x="455" y="503"/>
                  </a:moveTo>
                  <a:lnTo>
                    <a:pt x="250" y="503"/>
                  </a:lnTo>
                  <a:lnTo>
                    <a:pt x="250" y="709"/>
                  </a:lnTo>
                  <a:lnTo>
                    <a:pt x="455" y="709"/>
                  </a:lnTo>
                  <a:lnTo>
                    <a:pt x="455" y="50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0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algn="ctr" defTabSz="914001">
                <a:defRPr/>
              </a:pPr>
              <a:endParaRPr lang="en-US" sz="1599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grpSp>
        <p:nvGrpSpPr>
          <p:cNvPr id="201" name="Group 200"/>
          <p:cNvGrpSpPr/>
          <p:nvPr userDrawn="1"/>
        </p:nvGrpSpPr>
        <p:grpSpPr>
          <a:xfrm>
            <a:off x="4426635" y="3160646"/>
            <a:ext cx="3702219" cy="1678717"/>
            <a:chOff x="4425913" y="3160511"/>
            <a:chExt cx="3703709" cy="1679392"/>
          </a:xfrm>
        </p:grpSpPr>
        <p:sp>
          <p:nvSpPr>
            <p:cNvPr id="202" name="Rectangle 153"/>
            <p:cNvSpPr>
              <a:spLocks noChangeArrowheads="1"/>
            </p:cNvSpPr>
            <p:nvPr/>
          </p:nvSpPr>
          <p:spPr bwMode="auto">
            <a:xfrm>
              <a:off x="4425913" y="3160511"/>
              <a:ext cx="3703709" cy="1679392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</p:spPr>
          <p:txBody>
            <a:bodyPr vert="horz" wrap="square" lIns="1188242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Channel 9 </a:t>
              </a:r>
              <a:b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Dev Show</a:t>
              </a:r>
            </a:p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399" u="sng" dirty="0">
                  <a:solidFill>
                    <a:srgbClr val="FFFFFF"/>
                  </a:solidFill>
                  <a:latin typeface="Segoe UI"/>
                </a:rPr>
                <a:t>http://aka.ms/O365DevShow </a:t>
              </a:r>
            </a:p>
          </p:txBody>
        </p:sp>
        <p:pic>
          <p:nvPicPr>
            <p:cNvPr id="203" name="Picture 20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0" r="22284" b="14513"/>
            <a:stretch/>
          </p:blipFill>
          <p:spPr>
            <a:xfrm>
              <a:off x="4616146" y="3328808"/>
              <a:ext cx="774394" cy="1366521"/>
            </a:xfrm>
            <a:prstGeom prst="rect">
              <a:avLst/>
            </a:prstGeom>
          </p:spPr>
        </p:pic>
      </p:grpSp>
      <p:grpSp>
        <p:nvGrpSpPr>
          <p:cNvPr id="204" name="Group 203"/>
          <p:cNvGrpSpPr/>
          <p:nvPr userDrawn="1"/>
        </p:nvGrpSpPr>
        <p:grpSpPr>
          <a:xfrm>
            <a:off x="6275951" y="4916033"/>
            <a:ext cx="3780906" cy="1597853"/>
            <a:chOff x="6275951" y="4916033"/>
            <a:chExt cx="3780906" cy="1597853"/>
          </a:xfrm>
        </p:grpSpPr>
        <p:sp>
          <p:nvSpPr>
            <p:cNvPr id="205" name="Rectangle 153"/>
            <p:cNvSpPr>
              <a:spLocks noChangeArrowheads="1"/>
            </p:cNvSpPr>
            <p:nvPr/>
          </p:nvSpPr>
          <p:spPr bwMode="auto">
            <a:xfrm>
              <a:off x="6275951" y="4916033"/>
              <a:ext cx="3780906" cy="1597853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3198" b="1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 Light"/>
                </a:rPr>
                <a:t>Snack Demos</a:t>
              </a:r>
            </a:p>
            <a:p>
              <a:pPr defTabSz="914005">
                <a:defRPr/>
              </a:pPr>
              <a:endParaRPr lang="en-US" sz="3198" b="1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599" u="sng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defRPr/>
              </a:pPr>
              <a:r>
                <a:rPr lang="en-US" sz="1599" u="sng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http://aka.ms/o365DevSnackDemos </a:t>
              </a:r>
            </a:p>
          </p:txBody>
        </p:sp>
        <p:pic>
          <p:nvPicPr>
            <p:cNvPr id="206" name="Picture 20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3" t="22006" r="6690" b="17389"/>
            <a:stretch/>
          </p:blipFill>
          <p:spPr>
            <a:xfrm>
              <a:off x="7426104" y="5489581"/>
              <a:ext cx="1480601" cy="624925"/>
            </a:xfrm>
            <a:prstGeom prst="rect">
              <a:avLst/>
            </a:prstGeom>
          </p:spPr>
        </p:pic>
      </p:grpSp>
      <p:sp>
        <p:nvSpPr>
          <p:cNvPr id="207" name="Title 2"/>
          <p:cNvSpPr>
            <a:spLocks noGrp="1"/>
          </p:cNvSpPr>
          <p:nvPr>
            <p:ph type="title" idx="4294967295"/>
          </p:nvPr>
        </p:nvSpPr>
        <p:spPr>
          <a:xfrm>
            <a:off x="273844" y="295275"/>
            <a:ext cx="11888787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hlinkClick r:id="rId6"/>
          </p:cNvPr>
          <p:cNvSpPr/>
          <p:nvPr userDrawn="1"/>
        </p:nvSpPr>
        <p:spPr bwMode="auto">
          <a:xfrm>
            <a:off x="6314720" y="6148471"/>
            <a:ext cx="3321109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8" name="Rectangle 207">
            <a:hlinkClick r:id="rId7"/>
          </p:cNvPr>
          <p:cNvSpPr/>
          <p:nvPr userDrawn="1"/>
        </p:nvSpPr>
        <p:spPr bwMode="auto">
          <a:xfrm>
            <a:off x="547687" y="2300766"/>
            <a:ext cx="41148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9" name="Rectangle 208">
            <a:hlinkClick r:id="rId8"/>
          </p:cNvPr>
          <p:cNvSpPr/>
          <p:nvPr userDrawn="1"/>
        </p:nvSpPr>
        <p:spPr bwMode="auto">
          <a:xfrm>
            <a:off x="9290179" y="2232511"/>
            <a:ext cx="151541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0" name="Rectangle 209">
            <a:hlinkClick r:id="rId9"/>
          </p:cNvPr>
          <p:cNvSpPr/>
          <p:nvPr userDrawn="1"/>
        </p:nvSpPr>
        <p:spPr bwMode="auto">
          <a:xfrm>
            <a:off x="5508330" y="4469572"/>
            <a:ext cx="244225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1" name="Rectangle 210">
            <a:hlinkClick r:id="rId10"/>
          </p:cNvPr>
          <p:cNvSpPr/>
          <p:nvPr userDrawn="1"/>
        </p:nvSpPr>
        <p:spPr bwMode="auto">
          <a:xfrm>
            <a:off x="808814" y="5713962"/>
            <a:ext cx="32004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2" name="Rectangle 211">
            <a:hlinkClick r:id="rId11"/>
          </p:cNvPr>
          <p:cNvSpPr/>
          <p:nvPr userDrawn="1"/>
        </p:nvSpPr>
        <p:spPr bwMode="auto">
          <a:xfrm>
            <a:off x="10132720" y="6055066"/>
            <a:ext cx="1739741" cy="3995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0852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gradFill>
                  <a:gsLst>
                    <a:gs pos="8383">
                      <a:srgbClr val="262626"/>
                    </a:gs>
                    <a:gs pos="20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0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0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964488" y="295272"/>
            <a:ext cx="4197350" cy="371475"/>
          </a:xfrm>
          <a:prstGeom prst="rect">
            <a:avLst/>
          </a:prstGeom>
        </p:spPr>
        <p:txBody>
          <a:bodyPr vert="horz" lIns="91440" tIns="45720" rIns="18288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36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300" r:id="rId12"/>
    <p:sldLayoutId id="2147484249" r:id="rId13"/>
    <p:sldLayoutId id="2147484301" r:id="rId14"/>
    <p:sldLayoutId id="2147484303" r:id="rId15"/>
    <p:sldLayoutId id="2147484304" r:id="rId16"/>
    <p:sldLayoutId id="2147484321" r:id="rId17"/>
    <p:sldLayoutId id="2147484250" r:id="rId18"/>
    <p:sldLayoutId id="2147484312" r:id="rId19"/>
    <p:sldLayoutId id="2147484313" r:id="rId20"/>
    <p:sldLayoutId id="2147484314" r:id="rId21"/>
    <p:sldLayoutId id="2147484315" r:id="rId22"/>
    <p:sldLayoutId id="2147484317" r:id="rId23"/>
    <p:sldLayoutId id="2147484316" r:id="rId24"/>
    <p:sldLayoutId id="2147484309" r:id="rId25"/>
    <p:sldLayoutId id="2147484306" r:id="rId26"/>
    <p:sldLayoutId id="2147484311" r:id="rId27"/>
    <p:sldLayoutId id="2147484307" r:id="rId28"/>
    <p:sldLayoutId id="2147484308" r:id="rId29"/>
    <p:sldLayoutId id="2147484310" r:id="rId30"/>
    <p:sldLayoutId id="2147484251" r:id="rId31"/>
    <p:sldLayoutId id="2147484252" r:id="rId32"/>
    <p:sldLayoutId id="2147484253" r:id="rId33"/>
    <p:sldLayoutId id="2147484305" r:id="rId34"/>
    <p:sldLayoutId id="2147484264" r:id="rId35"/>
    <p:sldLayoutId id="2147484254" r:id="rId36"/>
    <p:sldLayoutId id="2147484256" r:id="rId37"/>
    <p:sldLayoutId id="2147484257" r:id="rId38"/>
    <p:sldLayoutId id="2147484258" r:id="rId39"/>
    <p:sldLayoutId id="2147484259" r:id="rId40"/>
    <p:sldLayoutId id="2147484318" r:id="rId41"/>
    <p:sldLayoutId id="2147484320" r:id="rId42"/>
    <p:sldLayoutId id="2147484319" r:id="rId43"/>
    <p:sldLayoutId id="2147484260" r:id="rId44"/>
    <p:sldLayoutId id="2147484261" r:id="rId45"/>
    <p:sldLayoutId id="2147484299" r:id="rId46"/>
    <p:sldLayoutId id="2147484263" r:id="rId4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3174">
                <a:srgbClr val="262626"/>
              </a:gs>
              <a:gs pos="25000">
                <a:srgbClr val="262626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2" userDrawn="1">
          <p15:clr>
            <a:srgbClr val="5ACBF0"/>
          </p15:clr>
        </p15:guide>
        <p15:guide id="2" pos="155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5" userDrawn="1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SPFx</a:t>
            </a:r>
            <a:br>
              <a:rPr lang="en-US" sz="4400" dirty="0"/>
            </a:br>
            <a:r>
              <a:rPr lang="en-US" sz="4400" dirty="0"/>
              <a:t>Extensions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986" y="0"/>
            <a:ext cx="3280489" cy="1451052"/>
          </a:xfrm>
          <a:prstGeom prst="rect">
            <a:avLst/>
          </a:prstGeom>
        </p:spPr>
      </p:pic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B3F96FF-AAF3-452B-A774-6DC068438F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4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31548" y="1212850"/>
            <a:ext cx="11889564" cy="5066002"/>
          </a:xfrm>
        </p:spPr>
        <p:txBody>
          <a:bodyPr vert="horz" wrap="square" lIns="0" tIns="91440" rIns="0" bIns="91440" rtlCol="0">
            <a:noAutofit/>
          </a:bodyPr>
          <a:lstStyle/>
          <a:p>
            <a:pPr marL="1033463" indent="-342900">
              <a:buBlip>
                <a:blip r:embed="rId3">
                  <a:extLst/>
                </a:blip>
              </a:buBlip>
            </a:pPr>
            <a:r>
              <a:rPr lang="da-DK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What is SPFx Extensions</a:t>
            </a:r>
          </a:p>
          <a:p>
            <a:pPr marL="1033463" indent="-342900">
              <a:buBlip>
                <a:blip r:embed="rId3">
                  <a:extLst/>
                </a:blip>
              </a:buBlip>
            </a:pPr>
            <a:r>
              <a:rPr lang="da-DK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Types of SPFx Extensions</a:t>
            </a:r>
          </a:p>
          <a:p>
            <a:pPr marL="1033463" indent="-342900">
              <a:buBlip>
                <a:blip r:embed="rId3">
                  <a:extLst/>
                </a:blip>
              </a:buBlip>
            </a:pPr>
            <a:r>
              <a:rPr lang="da-DK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Application Customizer</a:t>
            </a:r>
          </a:p>
          <a:p>
            <a:pPr marL="1033463" indent="-342900">
              <a:buBlip>
                <a:blip r:embed="rId3">
                  <a:extLst/>
                </a:blip>
              </a:buBlip>
            </a:pPr>
            <a:r>
              <a:rPr lang="da-DK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Field Customizer</a:t>
            </a:r>
          </a:p>
          <a:p>
            <a:pPr marL="1033463" indent="-342900">
              <a:buBlip>
                <a:blip r:embed="rId3">
                  <a:extLst/>
                </a:blip>
              </a:buBlip>
            </a:pPr>
            <a:r>
              <a:rPr lang="da-DK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Command Set</a:t>
            </a:r>
            <a:endParaRPr lang="en-US" sz="24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690563"/>
            <a:endParaRPr lang="en-US" sz="36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33919" t="7339" r="19732" b="7339"/>
          <a:stretch/>
        </p:blipFill>
        <p:spPr>
          <a:xfrm>
            <a:off x="9973161" y="1943261"/>
            <a:ext cx="2862765" cy="52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9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67FD-3AFC-4599-8D77-CE01A386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SPFx</a:t>
            </a:r>
            <a:r>
              <a:rPr lang="en-US" dirty="0"/>
              <a:t> Extensions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50157-DAAD-4749-B508-28414C2E67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415772"/>
          </a:xfrm>
        </p:spPr>
        <p:txBody>
          <a:bodyPr/>
          <a:lstStyle/>
          <a:p>
            <a:r>
              <a:rPr lang="en-US" dirty="0"/>
              <a:t>Extends the SharePoint user experience</a:t>
            </a:r>
          </a:p>
          <a:p>
            <a:r>
              <a:rPr lang="en-US" dirty="0"/>
              <a:t>(In </a:t>
            </a:r>
            <a:r>
              <a:rPr lang="en-US" dirty="0" err="1"/>
              <a:t>SPFx</a:t>
            </a:r>
            <a:r>
              <a:rPr lang="en-US" dirty="0"/>
              <a:t> anything that’s not a Web Part)</a:t>
            </a:r>
            <a:endParaRPr lang="en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2246E-ABAD-495D-9158-7B01D2A3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7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SPFx</a:t>
            </a:r>
            <a:r>
              <a:rPr lang="en-US" dirty="0"/>
              <a:t> Extensions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31548" y="1212850"/>
            <a:ext cx="11889564" cy="5066002"/>
          </a:xfrm>
        </p:spPr>
        <p:txBody>
          <a:bodyPr vert="horz" wrap="square" lIns="0" tIns="91440" rIns="0" bIns="91440" rtlCol="0">
            <a:noAutofit/>
          </a:bodyPr>
          <a:lstStyle/>
          <a:p>
            <a:pPr marL="1033463" indent="-342900">
              <a:buBlip>
                <a:blip r:embed="rId3">
                  <a:extLst/>
                </a:blip>
              </a:buBlip>
            </a:pPr>
            <a:r>
              <a:rPr lang="da-DK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Application Customizer</a:t>
            </a:r>
          </a:p>
          <a:p>
            <a:pPr marL="1033463" indent="-342900">
              <a:buBlip>
                <a:blip r:embed="rId3">
                  <a:extLst/>
                </a:blip>
              </a:buBlip>
            </a:pPr>
            <a:r>
              <a:rPr lang="en-US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Field Customizer</a:t>
            </a:r>
          </a:p>
          <a:p>
            <a:pPr marL="1033463" indent="-342900">
              <a:buBlip>
                <a:blip r:embed="rId3">
                  <a:extLst/>
                </a:blip>
              </a:buBlip>
            </a:pPr>
            <a:r>
              <a:rPr lang="en-US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Command Set</a:t>
            </a:r>
          </a:p>
          <a:p>
            <a:pPr marL="1033463" indent="-342900">
              <a:buBlip>
                <a:blip r:embed="rId3">
                  <a:extLst/>
                </a:blip>
              </a:buBlip>
            </a:pPr>
            <a:endParaRPr lang="en-US" sz="32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1033463" indent="-342900">
              <a:buBlip>
                <a:blip r:embed="rId3">
                  <a:extLst/>
                </a:blip>
              </a:buBlip>
            </a:pPr>
            <a:endParaRPr lang="en-US" sz="24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690563"/>
            <a:endParaRPr lang="en-US" sz="36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5887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EC77-1438-470D-A3D2-4E743438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Customizer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F3300-E1C4-4074-98DC-6A9A7EAAE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/>
          <a:lstStyle/>
          <a:p>
            <a:r>
              <a:rPr lang="en-US" dirty="0"/>
              <a:t>Add scripts to the page (</a:t>
            </a:r>
            <a:r>
              <a:rPr lang="en-US" dirty="0" err="1"/>
              <a:t>ScriptLink</a:t>
            </a:r>
            <a:r>
              <a:rPr lang="en-US" dirty="0"/>
              <a:t> Custom Action)</a:t>
            </a:r>
          </a:p>
          <a:p>
            <a:r>
              <a:rPr lang="en-US" dirty="0"/>
              <a:t>Can access well-known HTML element placeholders</a:t>
            </a:r>
          </a:p>
          <a:p>
            <a:r>
              <a:rPr lang="en-US" dirty="0"/>
              <a:t>(Delegate Control)</a:t>
            </a:r>
            <a:endParaRPr lang="en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42E6D-BB4C-4DF3-B572-E3AD6BC8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pic>
        <p:nvPicPr>
          <p:cNvPr id="1026" name="Picture 2" descr="Custom header and footer elements rendered in the page">
            <a:extLst>
              <a:ext uri="{FF2B5EF4-FFF2-40B4-BE49-F238E27FC236}">
                <a16:creationId xmlns:a16="http://schemas.microsoft.com/office/drawing/2014/main" id="{AA2D4B4B-054C-4E4C-B75D-EA4502FF1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441" y="2689787"/>
            <a:ext cx="6060607" cy="400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42FEFB3-6626-4EAC-93C4-500CBDC3B4ED}"/>
              </a:ext>
            </a:extLst>
          </p:cNvPr>
          <p:cNvSpPr/>
          <p:nvPr/>
        </p:nvSpPr>
        <p:spPr bwMode="auto">
          <a:xfrm rot="19552452">
            <a:off x="3729773" y="3362342"/>
            <a:ext cx="1627632" cy="470830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DK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3DDD15F-2BF6-4150-BD9A-7A6D7FDB94A6}"/>
              </a:ext>
            </a:extLst>
          </p:cNvPr>
          <p:cNvSpPr/>
          <p:nvPr/>
        </p:nvSpPr>
        <p:spPr bwMode="auto">
          <a:xfrm rot="1982628">
            <a:off x="3594386" y="5894456"/>
            <a:ext cx="1627632" cy="470830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DK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785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62E8-0E33-4E45-A3AE-09B43D0E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Customizer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7C146-D360-41ED-A1E6-435BC6EF8C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162237"/>
            <a:ext cx="11887200" cy="738664"/>
          </a:xfrm>
        </p:spPr>
        <p:txBody>
          <a:bodyPr/>
          <a:lstStyle/>
          <a:p>
            <a:r>
              <a:rPr lang="en-US" dirty="0"/>
              <a:t>Change rendering of a Field (</a:t>
            </a:r>
            <a:r>
              <a:rPr lang="en-US" dirty="0" err="1"/>
              <a:t>JSLink</a:t>
            </a:r>
            <a:r>
              <a:rPr lang="en-US" dirty="0"/>
              <a:t>)</a:t>
            </a:r>
            <a:endParaRPr lang="en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0304E-7848-4B61-A79F-428A3257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pic>
        <p:nvPicPr>
          <p:cNvPr id="2050" name="Picture 2" descr="Creating items in the newly created list with different values in the Percent field">
            <a:extLst>
              <a:ext uri="{FF2B5EF4-FFF2-40B4-BE49-F238E27FC236}">
                <a16:creationId xmlns:a16="http://schemas.microsoft.com/office/drawing/2014/main" id="{FB616A64-A7A3-41EB-8439-00EF4C5C6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99" y="2077671"/>
            <a:ext cx="72390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aphical Representation of Percent">
            <a:extLst>
              <a:ext uri="{FF2B5EF4-FFF2-40B4-BE49-F238E27FC236}">
                <a16:creationId xmlns:a16="http://schemas.microsoft.com/office/drawing/2014/main" id="{4C5EF864-5A4E-4633-9A19-A2E7C4EA5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6"/>
          <a:stretch/>
        </p:blipFill>
        <p:spPr bwMode="auto">
          <a:xfrm>
            <a:off x="8219954" y="3185502"/>
            <a:ext cx="3450126" cy="3019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02841D4-CE24-47C1-89F8-BC6F8CE56A24}"/>
              </a:ext>
            </a:extLst>
          </p:cNvPr>
          <p:cNvSpPr/>
          <p:nvPr/>
        </p:nvSpPr>
        <p:spPr bwMode="auto">
          <a:xfrm>
            <a:off x="6981132" y="5018929"/>
            <a:ext cx="1834096" cy="470830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DK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3990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4088-B216-4C6F-9200-6F5BEC17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Set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9AC5A-51DD-4CE2-9D7F-96A71643B9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738664"/>
          </a:xfrm>
        </p:spPr>
        <p:txBody>
          <a:bodyPr/>
          <a:lstStyle/>
          <a:p>
            <a:r>
              <a:rPr lang="en-US" dirty="0"/>
              <a:t>Add commands to List View (ECB Menu items)</a:t>
            </a:r>
            <a:endParaRPr lang="en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763EE-9F3A-4DE8-B465-52F4568B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pic>
        <p:nvPicPr>
          <p:cNvPr id="3074" name="Picture 2" descr="Selecting one document to get Command One button visible">
            <a:extLst>
              <a:ext uri="{FF2B5EF4-FFF2-40B4-BE49-F238E27FC236}">
                <a16:creationId xmlns:a16="http://schemas.microsoft.com/office/drawing/2014/main" id="{78514687-D496-4CE7-B7DE-568BDC963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521" y="2535971"/>
            <a:ext cx="72580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A069AB0-8D50-4336-94CD-00500161680A}"/>
              </a:ext>
            </a:extLst>
          </p:cNvPr>
          <p:cNvSpPr/>
          <p:nvPr/>
        </p:nvSpPr>
        <p:spPr bwMode="auto">
          <a:xfrm rot="19552452">
            <a:off x="5140653" y="3058817"/>
            <a:ext cx="1627632" cy="470830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DK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926AD8-1989-4F3E-BEAB-027E60D98ACE}"/>
              </a:ext>
            </a:extLst>
          </p:cNvPr>
          <p:cNvSpPr/>
          <p:nvPr/>
        </p:nvSpPr>
        <p:spPr bwMode="auto">
          <a:xfrm rot="13068799">
            <a:off x="8681755" y="3069293"/>
            <a:ext cx="1627632" cy="470830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DK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17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6-30540_Office_365_CloudRoadShow">
  <a:themeElements>
    <a:clrScheme name="Custom 3">
      <a:dk1>
        <a:srgbClr val="000000"/>
      </a:dk1>
      <a:lt1>
        <a:srgbClr val="FFFFFF"/>
      </a:lt1>
      <a:dk2>
        <a:srgbClr val="D83B01"/>
      </a:dk2>
      <a:lt2>
        <a:srgbClr val="797A7D"/>
      </a:lt2>
      <a:accent1>
        <a:srgbClr val="D83B01"/>
      </a:accent1>
      <a:accent2>
        <a:srgbClr val="0078D7"/>
      </a:accent2>
      <a:accent3>
        <a:srgbClr val="FF8C00"/>
      </a:accent3>
      <a:accent4>
        <a:srgbClr val="107C10"/>
      </a:accent4>
      <a:accent5>
        <a:srgbClr val="00188F"/>
      </a:accent5>
      <a:accent6>
        <a:srgbClr val="5C2D91"/>
      </a:accent6>
      <a:hlink>
        <a:srgbClr val="FF8C00"/>
      </a:hlink>
      <a:folHlink>
        <a:srgbClr val="FF8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Dev_Platform_TEMPLATEV2" id="{C5D7A68D-493B-D74B-B3ED-7E2DDFA07D58}" vid="{79239F1D-CC65-A14B-B9FD-0AE5856B7F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FB13D1C689144BB5F9CE4432496FCB" ma:contentTypeVersion="3" ma:contentTypeDescription="Create a new document." ma:contentTypeScope="" ma:versionID="0aed2fc25fd5034226770614f019c86e">
  <xsd:schema xmlns:xsd="http://www.w3.org/2001/XMLSchema" xmlns:xs="http://www.w3.org/2001/XMLSchema" xmlns:p="http://schemas.microsoft.com/office/2006/metadata/properties" xmlns:ns2="cf1a6e66-1f70-4758-bffa-fec7fdad6eba" targetNamespace="http://schemas.microsoft.com/office/2006/metadata/properties" ma:root="true" ma:fieldsID="a196deca63c194a2b60d66bd1b77470a" ns2:_="">
    <xsd:import namespace="cf1a6e66-1f70-4758-bffa-fec7fdad6eb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1a6e66-1f70-4758-bffa-fec7fdad6eb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644DC5-0791-40B0-8157-2D91F59831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1a6e66-1f70-4758-bffa-fec7fdad6e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cf1a6e66-1f70-4758-bffa-fec7fdad6eba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Office_Dev_Platform_TEMPLATE</Template>
  <TotalTime>4343</TotalTime>
  <Words>242</Words>
  <Application>Microsoft Office PowerPoint</Application>
  <PresentationFormat>Custom</PresentationFormat>
  <Paragraphs>41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Consolas</vt:lpstr>
      <vt:lpstr>Segoe Light</vt:lpstr>
      <vt:lpstr>Segoe UI</vt:lpstr>
      <vt:lpstr>Segoe UI Black</vt:lpstr>
      <vt:lpstr>Segoe UI Light</vt:lpstr>
      <vt:lpstr>Wingdings</vt:lpstr>
      <vt:lpstr>6-30540_Office_365_CloudRoadShow</vt:lpstr>
      <vt:lpstr>SPFx Extensions</vt:lpstr>
      <vt:lpstr>Agenda</vt:lpstr>
      <vt:lpstr>What is SPFx Extensions</vt:lpstr>
      <vt:lpstr>Types of SPFx Extensions</vt:lpstr>
      <vt:lpstr>Application Customizer</vt:lpstr>
      <vt:lpstr>Field Customizer</vt:lpstr>
      <vt:lpstr>Command Set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PnP Core Component</dc:title>
  <dc:subject>Office 365</dc:subject>
  <dc:creator>Vesa Juvonen</dc:creator>
  <cp:keywords/>
  <dc:description>Template: _x000d_
Formatting: _x000d_
Audience Type:</dc:description>
  <cp:lastModifiedBy>Per Jakobsen</cp:lastModifiedBy>
  <cp:revision>102</cp:revision>
  <dcterms:created xsi:type="dcterms:W3CDTF">2016-02-12T12:20:14Z</dcterms:created>
  <dcterms:modified xsi:type="dcterms:W3CDTF">2018-11-15T13:30:55Z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0x01010090FB13D1C689144BB5F9CE4432496FCB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