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3"/>
  </p:notesMasterIdLst>
  <p:handoutMasterIdLst>
    <p:handoutMasterId r:id="rId14"/>
  </p:handoutMasterIdLst>
  <p:sldIdLst>
    <p:sldId id="1338" r:id="rId5"/>
    <p:sldId id="1465" r:id="rId6"/>
    <p:sldId id="1471" r:id="rId7"/>
    <p:sldId id="1472" r:id="rId8"/>
    <p:sldId id="1474" r:id="rId9"/>
    <p:sldId id="1473" r:id="rId10"/>
    <p:sldId id="1468" r:id="rId11"/>
    <p:sldId id="1464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71"/>
            <p14:sldId id="1472"/>
            <p14:sldId id="1474"/>
            <p14:sldId id="1473"/>
            <p14:sldId id="1468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 autoAdjust="0"/>
    <p:restoredTop sz="73717" autoAdjust="0"/>
  </p:normalViewPr>
  <p:slideViewPr>
    <p:cSldViewPr snapToGrid="0">
      <p:cViewPr varScale="1">
        <p:scale>
          <a:sx n="107" d="100"/>
          <a:sy n="107" d="100"/>
        </p:scale>
        <p:origin x="366" y="108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11/14/2018 10:26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11/14/2018 10:26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11/14/2018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11/14/2018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11/14/2018 10:26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DD7Zzb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SPBG Office 365 Dev Camp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Anders Dissing</a:t>
            </a:r>
          </a:p>
          <a:p>
            <a:r>
              <a:rPr lang="en-US" dirty="0" err="1"/>
              <a:t>og</a:t>
            </a:r>
            <a:endParaRPr lang="en-US" dirty="0"/>
          </a:p>
          <a:p>
            <a:r>
              <a:rPr lang="en-US" dirty="0"/>
              <a:t>Per Jakobsen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1889564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Velkommen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og border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rundt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. 30'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930: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Hvad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er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Office 365 Dev Patterns &amp; Practices (PnP) og basis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operationer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. 20’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950: Hands-on 1a. 30'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1020: Authentication Manager. 10’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1030: Hands-on 1b. 45’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1115: PnP JavaScript. 15’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1130: Hands-on 2. 30’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1200: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Frokost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1300: SharePoint Starter Kit. 90’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1430: Hands-on 3.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1530: Intro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til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extensions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samt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debugging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af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extensions. 30’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1600: Hands-on 4. 60' min.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1700: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Øl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?</a:t>
            </a:r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33919" t="7339" r="19732" b="7339"/>
          <a:stretch/>
        </p:blipFill>
        <p:spPr>
          <a:xfrm>
            <a:off x="9544901" y="1943261"/>
            <a:ext cx="2862765" cy="52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vores sponsorer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9179604" cy="1071062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Mad, drikke bliver sponsoreret, lokal og pc bliver sponsorat af </a:t>
            </a:r>
            <a:r>
              <a:rPr lang="da-DK" sz="3200" dirty="0" err="1"/>
              <a:t>PeopleNet</a:t>
            </a:r>
            <a:r>
              <a:rPr lang="da-DK" sz="3200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Talerne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627864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Per Jakobsen, Principal SharePoint Developer hos </a:t>
            </a:r>
            <a:r>
              <a:rPr lang="da-DK" sz="3200" dirty="0" err="1"/>
              <a:t>Webtop</a:t>
            </a:r>
            <a:r>
              <a:rPr lang="da-DK" sz="3200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Software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2154436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På vores GitHub </a:t>
            </a:r>
            <a:r>
              <a:rPr lang="da-DK" sz="3200" dirty="0" err="1"/>
              <a:t>repo</a:t>
            </a:r>
            <a:r>
              <a:rPr lang="da-DK" sz="3200" dirty="0"/>
              <a:t> findes liste over software som skal installeres</a:t>
            </a:r>
          </a:p>
          <a:p>
            <a:pPr marL="690563"/>
            <a:endParaRPr lang="da-DK" sz="3200" dirty="0"/>
          </a:p>
          <a:p>
            <a:pPr marL="690563"/>
            <a:r>
              <a:rPr lang="da-DK" sz="3200" dirty="0">
                <a:hlinkClick r:id="rId2"/>
              </a:rPr>
              <a:t>https://bit.ly/2DD7Zzb</a:t>
            </a:r>
            <a:r>
              <a:rPr lang="da-DK" sz="3200" dirty="0"/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9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Bordet rundt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279461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Vi tager en omgang bordet rundt: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hedder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Hvilket firma arbejder du for?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Hvilken rolle har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er dine forventninger til i dag?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61322"/>
            <a:ext cx="12436475" cy="18882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5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Spørgsmål</a:t>
            </a: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?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94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644DC5-0791-40B0-8157-2D91F5983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4226</TotalTime>
  <Words>327</Words>
  <Application>Microsoft Office PowerPoint</Application>
  <PresentationFormat>Brugerdefineret</PresentationFormat>
  <Paragraphs>45</Paragraphs>
  <Slides>8</Slides>
  <Notes>3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6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SPBG Office 365 Dev Camp 2018</vt:lpstr>
      <vt:lpstr>Agenda</vt:lpstr>
      <vt:lpstr>Tak til vores sponsorer</vt:lpstr>
      <vt:lpstr>Tak til Talerne</vt:lpstr>
      <vt:lpstr>Software</vt:lpstr>
      <vt:lpstr>Bordet rundt</vt:lpstr>
      <vt:lpstr>PowerPoint-præsentation</vt:lpstr>
      <vt:lpstr>PowerPoint-præsentation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PnP Core Component</dc:title>
  <dc:subject>Office 365</dc:subject>
  <dc:creator>Vesa Juvonen</dc:creator>
  <cp:keywords/>
  <dc:description>Template: _x000d_
Formatting: _x000d_
Audience Type:</dc:description>
  <cp:lastModifiedBy>Anders Dissing</cp:lastModifiedBy>
  <cp:revision>87</cp:revision>
  <dcterms:created xsi:type="dcterms:W3CDTF">2016-02-12T12:20:14Z</dcterms:created>
  <dcterms:modified xsi:type="dcterms:W3CDTF">2018-11-14T09:31:25Z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