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3"/>
  </p:notesMasterIdLst>
  <p:handoutMasterIdLst>
    <p:handoutMasterId r:id="rId14"/>
  </p:handoutMasterIdLst>
  <p:sldIdLst>
    <p:sldId id="1338" r:id="rId5"/>
    <p:sldId id="1465" r:id="rId6"/>
    <p:sldId id="1474" r:id="rId7"/>
    <p:sldId id="1475" r:id="rId8"/>
    <p:sldId id="1476" r:id="rId9"/>
    <p:sldId id="1477" r:id="rId10"/>
    <p:sldId id="1478" r:id="rId11"/>
    <p:sldId id="1479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4"/>
            <p14:sldId id="1475"/>
            <p14:sldId id="1476"/>
            <p14:sldId id="1477"/>
            <p14:sldId id="1478"/>
            <p14:sldId id="14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 autoAdjust="0"/>
    <p:restoredTop sz="73717" autoAdjust="0"/>
  </p:normalViewPr>
  <p:slideViewPr>
    <p:cSldViewPr snapToGrid="0">
      <p:cViewPr varScale="1">
        <p:scale>
          <a:sx n="66" d="100"/>
          <a:sy n="66" d="100"/>
        </p:scale>
        <p:origin x="38" y="1277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11/12/2018 2:17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11/12/2018 2:16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11/12/2018 2:16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11/12/2018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11/12/2018 2:16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5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11/12/2018 2:16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11/12/2018 2:16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7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PnP/</a:t>
            </a:r>
            <a:r>
              <a:rPr lang="en-US" sz="4400" dirty="0" err="1"/>
              <a:t>PnPjs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3F96FF-AAF3-452B-A774-6DC068438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What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is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PnPjs</a:t>
            </a:r>
            <a:endParaRPr lang="da-DK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PnPjs</a:t>
            </a:r>
            <a:endParaRPr lang="da-DK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Basic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Use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Cases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Batching</a:t>
            </a:r>
            <a:endParaRPr lang="da-DK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Relationship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to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endParaRPr lang="da-DK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Options to access SharePoint data from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endParaRPr lang="en-US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3919" t="7339" r="19732" b="7339"/>
          <a:stretch/>
        </p:blipFill>
        <p:spPr>
          <a:xfrm>
            <a:off x="9973161" y="1943261"/>
            <a:ext cx="2862765" cy="52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PnPjs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Robust REST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based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library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providing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a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fluent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API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Monthly releases driven by community feedback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Constantly improving docs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588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PnPjs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Handles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digest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and header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settings</a:t>
            </a:r>
            <a:endParaRPr lang="da-DK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Ensures the correct JSON format and type values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Easily batch requests inline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Fluent API guides building your requests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Works with classic SharePoint,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and Add-Ins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938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1D8A-0E28-44B6-B2FC-C9EECA46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Use</a:t>
            </a:r>
            <a:r>
              <a:rPr lang="da-DK" dirty="0"/>
              <a:t> Cases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B31AE49-AC53-4A94-BA0E-65D7DC1B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80000"/>
            <a:ext cx="10402201" cy="5098222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481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1D8A-0E28-44B6-B2FC-C9EECA46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Batching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52D9B40-1687-4710-95CC-F61B8249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80000"/>
            <a:ext cx="8108383" cy="4519052"/>
          </a:xfrm>
          <a:prstGeom prst="rect">
            <a:avLst/>
          </a:prstGeom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085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SPFX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2006312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Compliments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and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make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repetive</a:t>
            </a:r>
            <a:r>
              <a:rPr lang="da-DK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tasks </a:t>
            </a:r>
            <a:r>
              <a:rPr lang="da-DK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easier</a:t>
            </a:r>
            <a:endParaRPr lang="da-DK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Do I have to user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PnPjs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in </a:t>
            </a:r>
            <a:r>
              <a:rPr lang="en-US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? - No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Similar to relationship of PnP CSOM and SharePoint</a:t>
            </a:r>
          </a:p>
          <a:p>
            <a:pPr marL="1033463" indent="-342900">
              <a:buBlip>
                <a:blip r:embed="rId3">
                  <a:extLst/>
                </a:blip>
              </a:buBlip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What are other options?</a:t>
            </a: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10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516B5-9F90-49DE-A428-4A3B5B8C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da-DK" dirty="0"/>
              <a:t>Options to </a:t>
            </a:r>
            <a:r>
              <a:rPr lang="da-DK" dirty="0" err="1"/>
              <a:t>access</a:t>
            </a:r>
            <a:r>
              <a:rPr lang="da-DK" dirty="0"/>
              <a:t> SharePoint data from </a:t>
            </a:r>
            <a:r>
              <a:rPr lang="da-DK" dirty="0" err="1"/>
              <a:t>SPFx</a:t>
            </a:r>
            <a:endParaRPr lang="da-DK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55A0DA-5D84-47E4-8C5C-CCB0F6FDE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84231"/>
              </p:ext>
            </p:extLst>
          </p:nvPr>
        </p:nvGraphicFramePr>
        <p:xfrm>
          <a:off x="403918" y="1212849"/>
          <a:ext cx="11376000" cy="455876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3914387002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134123482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545636104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141780472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178694972"/>
                    </a:ext>
                  </a:extLst>
                </a:gridCol>
              </a:tblGrid>
              <a:tr h="493607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JSOM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Raw</a:t>
                      </a:r>
                      <a:r>
                        <a:rPr lang="da-DK" dirty="0"/>
                        <a:t> REST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SPHttpClient</a:t>
                      </a:r>
                      <a:endParaRPr lang="da-DK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PnPjs</a:t>
                      </a:r>
                      <a:endParaRPr lang="da-DK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19804"/>
                  </a:ext>
                </a:extLst>
              </a:tr>
              <a:tr h="1705583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a-DK" sz="1800" b="1" dirty="0" err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Characteristics</a:t>
                      </a:r>
                      <a:endParaRPr lang="da-DK" sz="1800" b="1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/>
                        <a:t>From SP2010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 err="1"/>
                        <a:t>Mimics</a:t>
                      </a:r>
                      <a:r>
                        <a:rPr lang="da-DK" sz="1800" dirty="0"/>
                        <a:t> CSOM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/>
                        <a:t>Works with </a:t>
                      </a:r>
                      <a:r>
                        <a:rPr lang="da-DK" sz="1800" dirty="0" err="1"/>
                        <a:t>delegates</a:t>
                      </a:r>
                      <a:endParaRPr lang="da-DK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 err="1"/>
                        <a:t>Doesn’t</a:t>
                      </a:r>
                      <a:r>
                        <a:rPr lang="da-DK" sz="1800" dirty="0"/>
                        <a:t> support </a:t>
                      </a:r>
                      <a:r>
                        <a:rPr lang="da-DK" sz="1800" dirty="0" err="1"/>
                        <a:t>Promises</a:t>
                      </a:r>
                      <a:endParaRPr lang="da-DK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/>
                        <a:t>Not </a:t>
                      </a:r>
                      <a:r>
                        <a:rPr lang="da-DK" sz="1800" dirty="0" err="1"/>
                        <a:t>being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developed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anymore</a:t>
                      </a: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/>
                        <a:t>Standard </a:t>
                      </a:r>
                      <a:r>
                        <a:rPr lang="da-DK" sz="1800" dirty="0" err="1"/>
                        <a:t>technology</a:t>
                      </a:r>
                      <a:endParaRPr lang="da-DK" sz="1800" dirty="0"/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 err="1"/>
                        <a:t>Easy</a:t>
                      </a:r>
                      <a:r>
                        <a:rPr lang="da-DK" sz="1800" dirty="0"/>
                        <a:t> for GET</a:t>
                      </a:r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 err="1"/>
                        <a:t>Complex</a:t>
                      </a:r>
                      <a:r>
                        <a:rPr lang="da-DK" sz="1800" dirty="0"/>
                        <a:t> for non-GET</a:t>
                      </a:r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/>
                        <a:t>Evergreen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 err="1"/>
                        <a:t>SPFx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specific</a:t>
                      </a:r>
                      <a:endParaRPr lang="da-DK" sz="1800" dirty="0"/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 err="1"/>
                        <a:t>Easy</a:t>
                      </a:r>
                      <a:r>
                        <a:rPr lang="da-DK" sz="1800" dirty="0"/>
                        <a:t> for all kinds of </a:t>
                      </a:r>
                      <a:r>
                        <a:rPr lang="da-DK" sz="1800" dirty="0" err="1"/>
                        <a:t>requests</a:t>
                      </a:r>
                      <a:endParaRPr lang="da-DK" sz="1800" dirty="0"/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/>
                        <a:t>For non-</a:t>
                      </a:r>
                      <a:r>
                        <a:rPr lang="da-DK" sz="1800" dirty="0" err="1"/>
                        <a:t>Get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you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need</a:t>
                      </a:r>
                      <a:r>
                        <a:rPr lang="da-DK" sz="1800" dirty="0"/>
                        <a:t> to </a:t>
                      </a:r>
                      <a:r>
                        <a:rPr lang="da-DK" sz="1800" dirty="0" err="1"/>
                        <a:t>create</a:t>
                      </a:r>
                      <a:r>
                        <a:rPr lang="da-DK" sz="1800" dirty="0"/>
                        <a:t> JSON</a:t>
                      </a:r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/>
                        <a:t>Evergreen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 err="1"/>
                        <a:t>Fluent</a:t>
                      </a:r>
                      <a:r>
                        <a:rPr lang="da-DK" sz="1800" dirty="0"/>
                        <a:t> API</a:t>
                      </a:r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/>
                        <a:t>Works </a:t>
                      </a:r>
                      <a:r>
                        <a:rPr lang="da-DK" sz="1800" dirty="0" err="1"/>
                        <a:t>natively</a:t>
                      </a:r>
                      <a:r>
                        <a:rPr lang="da-DK" sz="1800" dirty="0"/>
                        <a:t> with </a:t>
                      </a:r>
                      <a:r>
                        <a:rPr lang="da-DK" sz="1800" dirty="0" err="1"/>
                        <a:t>promises</a:t>
                      </a:r>
                      <a:endParaRPr lang="da-DK" sz="1800" dirty="0"/>
                    </a:p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a-DK" sz="1800" dirty="0"/>
                        <a:t>Open-source community-driven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745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800" b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Future-</a:t>
                      </a:r>
                      <a:r>
                        <a:rPr lang="da-DK" sz="1800" b="1" dirty="0" err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proof</a:t>
                      </a:r>
                      <a:endParaRPr lang="da-DK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21995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800" b="1" dirty="0" err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Coverage</a:t>
                      </a:r>
                      <a:endParaRPr lang="da-DK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Excellent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Excellent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76793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a-DK" sz="1800" b="1" dirty="0" err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Ease</a:t>
                      </a:r>
                      <a:r>
                        <a:rPr lang="da-DK" sz="1800" b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 of </a:t>
                      </a:r>
                      <a:r>
                        <a:rPr lang="da-DK" sz="1800" b="1" dirty="0" err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use</a:t>
                      </a:r>
                      <a:endParaRPr lang="da-DK" sz="1800" b="1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Moderate+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Easy</a:t>
                      </a:r>
                      <a:endParaRPr lang="da-DK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0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4325</TotalTime>
  <Words>420</Words>
  <Application>Microsoft Office PowerPoint</Application>
  <PresentationFormat>Custom</PresentationFormat>
  <Paragraphs>87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PnP/PnPjs</vt:lpstr>
      <vt:lpstr>Agenda</vt:lpstr>
      <vt:lpstr>What is PnPjs</vt:lpstr>
      <vt:lpstr>Why PnPjs</vt:lpstr>
      <vt:lpstr>Basic Use Cases</vt:lpstr>
      <vt:lpstr>Batching</vt:lpstr>
      <vt:lpstr>Relationship to SPFX</vt:lpstr>
      <vt:lpstr>Options to access SharePoint data from SPFx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Per Jakobsen</cp:lastModifiedBy>
  <cp:revision>99</cp:revision>
  <dcterms:created xsi:type="dcterms:W3CDTF">2016-02-12T12:20:14Z</dcterms:created>
  <dcterms:modified xsi:type="dcterms:W3CDTF">2018-11-12T13:46:18Z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