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58A4-4BB5-431D-B4E0-82512D31D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131F9-E8EB-4002-AD53-1BF4A38C9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D970D-0545-4628-A96C-5F91F681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072F-6FE5-4E11-89ED-F248C786840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17677-CFB5-4C51-97D1-3E6EEABB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44C4D-B859-4685-9813-D6B64A57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1204-9188-4487-AE89-1DC790D9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2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011F-EC0B-4454-B4C4-06840941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D33EC-E80A-4178-B58C-D4FCDB7C5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1DC5D-710B-45FD-AA0A-E0E13245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072F-6FE5-4E11-89ED-F248C786840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445A9-A4A9-4623-9151-ABF84A32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46F73-1921-4415-BA54-917AFC72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1204-9188-4487-AE89-1DC790D9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6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63759-9EF4-497E-A5BF-082994D6B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3AA23-226E-4F4D-AD82-66DF82AB0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0D078-44F0-4E9D-9AA5-F59B77B2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072F-6FE5-4E11-89ED-F248C786840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AE7C0-B0F5-4CB1-BBAD-E672BC83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F4D1F-1485-4D7B-B413-7C0A40DE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1204-9188-4487-AE89-1DC790D9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7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E990-8B53-4B6D-AD16-2598E87D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1DFB-B9D7-4823-875F-25DECACF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4E15-8ECB-4805-9366-CA339994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072F-6FE5-4E11-89ED-F248C786840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1421A-9C4A-4D11-98C9-E7282D79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6E96C-DF09-4270-9D88-93AEDE8C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1204-9188-4487-AE89-1DC790D9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3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268E-DC4B-444B-A9F5-0EB27213E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F6743-2C3C-42A2-8E48-7A530D512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9D6A6-35F8-4B76-B25D-9A8C9CE9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072F-6FE5-4E11-89ED-F248C786840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2B183-85A4-4E15-AD30-D4F56DFE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48429-E83E-4FC5-99A0-B1110F53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1204-9188-4487-AE89-1DC790D9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97D6-03A0-4E8A-AA06-2A3E9A9F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69617-7F2F-4B1E-AF5F-5B2509193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72BCE-4632-4D9C-9743-E68CBEED2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9DB8E-98A1-44DA-B9CC-002AE025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072F-6FE5-4E11-89ED-F248C786840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DB87B-EECC-4C5A-A2B3-248C45C3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EA42B-EF3A-434F-BC57-12201F4C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1204-9188-4487-AE89-1DC790D9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4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A2BC-21AE-44E0-AD1B-C77E8974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A7AB0-7886-42CA-BBD5-1E25E1FD6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5E484-894C-4365-8E88-99260A15B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DF06F-7FE0-4A50-8BC8-0D8801E8D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2656E-C99A-4A76-8244-9CFDF0916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91434-D9DC-438A-9207-9415B71E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072F-6FE5-4E11-89ED-F248C786840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3F6FC-72F8-4315-A771-A65623D2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DEE09-7D3E-43CE-9391-E689D3CA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1204-9188-4487-AE89-1DC790D9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4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DDAA-852C-4B7E-9087-0A6608F0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54446-021A-4921-B581-5AE98B3D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072F-6FE5-4E11-89ED-F248C786840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50782-09B2-46B6-BFF9-2616759D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C87C4-9DEF-4B75-A192-90A835C9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1204-9188-4487-AE89-1DC790D9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34F51-9924-462D-8A0E-09375E3F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072F-6FE5-4E11-89ED-F248C786840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1C611-6987-4C4C-A564-F849F22E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609EC-51FA-4E1F-8B79-928F6EA3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1204-9188-4487-AE89-1DC790D9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4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736C-687A-4D27-932E-D150D86C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6E547-4278-44C0-BB25-2CC42E696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858CD-4420-483F-91FA-DFB1A5A84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3A86C-30E5-4066-99D4-BD64D9A0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072F-6FE5-4E11-89ED-F248C786840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1B9E1-D7F8-442A-90B6-76BFD7BB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EE39D-8B4B-4F3E-BB31-6C53763D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1204-9188-4487-AE89-1DC790D9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0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C47B-6D0C-4539-9835-30CF1030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83C5B-041D-4C48-A299-4EFB9C20E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9522B-61B6-41D2-BE7A-C2CFEC034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09E69-9173-46B3-BC29-DC835C3F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072F-6FE5-4E11-89ED-F248C786840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82281-9A77-400E-8258-2B615863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10490-EBC6-45DA-99D1-832BBDFB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1204-9188-4487-AE89-1DC790D9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8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4915C-57A9-4602-B07B-4D15A91A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0318C-7ECF-433A-8353-2374F89FC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89099-DF29-4F88-957B-43F708503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2072F-6FE5-4E11-89ED-F248C786840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55A26-EBC3-4573-AF2C-C49F57C20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00AE-1AC6-4F16-896F-93F524DED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21204-9188-4487-AE89-1DC790D9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8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E39ACF-E142-429E-A918-C29074D7676D}"/>
              </a:ext>
            </a:extLst>
          </p:cNvPr>
          <p:cNvSpPr/>
          <p:nvPr/>
        </p:nvSpPr>
        <p:spPr>
          <a:xfrm>
            <a:off x="290004" y="175334"/>
            <a:ext cx="11611992" cy="6507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91542-CB2A-4A14-BEC2-1DF036812F7C}"/>
              </a:ext>
            </a:extLst>
          </p:cNvPr>
          <p:cNvSpPr/>
          <p:nvPr/>
        </p:nvSpPr>
        <p:spPr>
          <a:xfrm>
            <a:off x="290004" y="175334"/>
            <a:ext cx="11611992" cy="78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0AF92-5F13-4A07-B08D-55BBA76F8FCD}"/>
              </a:ext>
            </a:extLst>
          </p:cNvPr>
          <p:cNvSpPr txBox="1"/>
          <p:nvPr/>
        </p:nvSpPr>
        <p:spPr>
          <a:xfrm>
            <a:off x="10545192" y="38173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>
                <a:hlinkClick r:id="rId2" action="ppaction://hlinksldjump"/>
              </a:rPr>
              <a:t>Log in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69684-08FC-4CCB-BEC3-8079C10A0213}"/>
              </a:ext>
            </a:extLst>
          </p:cNvPr>
          <p:cNvSpPr txBox="1"/>
          <p:nvPr/>
        </p:nvSpPr>
        <p:spPr>
          <a:xfrm>
            <a:off x="8957569" y="381739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Register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B8E000-1C56-4607-BA38-4916F64ECD77}"/>
              </a:ext>
            </a:extLst>
          </p:cNvPr>
          <p:cNvSpPr txBox="1"/>
          <p:nvPr/>
        </p:nvSpPr>
        <p:spPr>
          <a:xfrm>
            <a:off x="710213" y="381739"/>
            <a:ext cx="22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Semester Seed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4BEEF7F-7F7A-4F6D-9A3E-19879E1E8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755"/>
              </p:ext>
            </p:extLst>
          </p:nvPr>
        </p:nvGraphicFramePr>
        <p:xfrm>
          <a:off x="2032000" y="346052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959523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257378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835648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61238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543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7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6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52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14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E39ACF-E142-429E-A918-C29074D7676D}"/>
              </a:ext>
            </a:extLst>
          </p:cNvPr>
          <p:cNvSpPr/>
          <p:nvPr/>
        </p:nvSpPr>
        <p:spPr>
          <a:xfrm>
            <a:off x="290004" y="175334"/>
            <a:ext cx="11611992" cy="6507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91542-CB2A-4A14-BEC2-1DF036812F7C}"/>
              </a:ext>
            </a:extLst>
          </p:cNvPr>
          <p:cNvSpPr/>
          <p:nvPr/>
        </p:nvSpPr>
        <p:spPr>
          <a:xfrm>
            <a:off x="290004" y="175334"/>
            <a:ext cx="11611992" cy="78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0AF92-5F13-4A07-B08D-55BBA76F8FCD}"/>
              </a:ext>
            </a:extLst>
          </p:cNvPr>
          <p:cNvSpPr txBox="1"/>
          <p:nvPr/>
        </p:nvSpPr>
        <p:spPr>
          <a:xfrm>
            <a:off x="10545192" y="38128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>
                <a:hlinkClick r:id="rId2" action="ppaction://hlinksldjump"/>
              </a:rPr>
              <a:t>Log Out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69684-08FC-4CCB-BEC3-8079C10A0213}"/>
              </a:ext>
            </a:extLst>
          </p:cNvPr>
          <p:cNvSpPr txBox="1"/>
          <p:nvPr/>
        </p:nvSpPr>
        <p:spPr>
          <a:xfrm>
            <a:off x="7767961" y="381739"/>
            <a:ext cx="245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Logged in as: bob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B8E000-1C56-4607-BA38-4916F64ECD77}"/>
              </a:ext>
            </a:extLst>
          </p:cNvPr>
          <p:cNvSpPr txBox="1"/>
          <p:nvPr/>
        </p:nvSpPr>
        <p:spPr>
          <a:xfrm>
            <a:off x="710213" y="381739"/>
            <a:ext cx="22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Semester Seed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59A524-72C1-4959-8235-CD7AC03472E1}"/>
              </a:ext>
            </a:extLst>
          </p:cNvPr>
          <p:cNvSpPr txBox="1"/>
          <p:nvPr/>
        </p:nvSpPr>
        <p:spPr>
          <a:xfrm>
            <a:off x="2958483" y="381285"/>
            <a:ext cx="245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>
                <a:hlinkClick r:id="rId3" action="ppaction://hlinksldjump"/>
              </a:rPr>
              <a:t>Add New Place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793C4B-7427-4362-BD17-D42FDD324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527592"/>
              </p:ext>
            </p:extLst>
          </p:nvPr>
        </p:nvGraphicFramePr>
        <p:xfrm>
          <a:off x="2032000" y="346052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959523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257378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835648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61238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543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7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6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52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73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E39ACF-E142-429E-A918-C29074D7676D}"/>
              </a:ext>
            </a:extLst>
          </p:cNvPr>
          <p:cNvSpPr/>
          <p:nvPr/>
        </p:nvSpPr>
        <p:spPr>
          <a:xfrm>
            <a:off x="290004" y="175334"/>
            <a:ext cx="11611992" cy="6507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91542-CB2A-4A14-BEC2-1DF036812F7C}"/>
              </a:ext>
            </a:extLst>
          </p:cNvPr>
          <p:cNvSpPr/>
          <p:nvPr/>
        </p:nvSpPr>
        <p:spPr>
          <a:xfrm>
            <a:off x="290004" y="175334"/>
            <a:ext cx="11611992" cy="78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0AF92-5F13-4A07-B08D-55BBA76F8FCD}"/>
              </a:ext>
            </a:extLst>
          </p:cNvPr>
          <p:cNvSpPr txBox="1"/>
          <p:nvPr/>
        </p:nvSpPr>
        <p:spPr>
          <a:xfrm>
            <a:off x="10545192" y="38128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>
                <a:hlinkClick r:id="rId2" action="ppaction://hlinksldjump"/>
              </a:rPr>
              <a:t>Log Out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B8E000-1C56-4607-BA38-4916F64ECD77}"/>
              </a:ext>
            </a:extLst>
          </p:cNvPr>
          <p:cNvSpPr txBox="1"/>
          <p:nvPr/>
        </p:nvSpPr>
        <p:spPr>
          <a:xfrm>
            <a:off x="710213" y="381739"/>
            <a:ext cx="22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Semester Seed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59A524-72C1-4959-8235-CD7AC03472E1}"/>
              </a:ext>
            </a:extLst>
          </p:cNvPr>
          <p:cNvSpPr txBox="1"/>
          <p:nvPr/>
        </p:nvSpPr>
        <p:spPr>
          <a:xfrm>
            <a:off x="2958483" y="381285"/>
            <a:ext cx="245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>
                <a:hlinkClick r:id="rId3" action="ppaction://hlinksldjump"/>
              </a:rPr>
              <a:t>Add New Place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A4EC44-F875-49A1-B696-F6972D7BE2E2}"/>
              </a:ext>
            </a:extLst>
          </p:cNvPr>
          <p:cNvSpPr txBox="1"/>
          <p:nvPr/>
        </p:nvSpPr>
        <p:spPr>
          <a:xfrm>
            <a:off x="7767961" y="381739"/>
            <a:ext cx="245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Logged in as: bob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693DD9-E042-462E-841E-3E28FE1415C2}"/>
              </a:ext>
            </a:extLst>
          </p:cNvPr>
          <p:cNvSpPr/>
          <p:nvPr/>
        </p:nvSpPr>
        <p:spPr>
          <a:xfrm>
            <a:off x="4733277" y="6153246"/>
            <a:ext cx="2945908" cy="323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2EA4BF-7AD0-4B58-8B0C-DD5A95B0BA97}"/>
              </a:ext>
            </a:extLst>
          </p:cNvPr>
          <p:cNvSpPr/>
          <p:nvPr/>
        </p:nvSpPr>
        <p:spPr>
          <a:xfrm>
            <a:off x="4733277" y="5480022"/>
            <a:ext cx="2945908" cy="323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EAD0D1-9329-484B-A311-709EF6B107FD}"/>
              </a:ext>
            </a:extLst>
          </p:cNvPr>
          <p:cNvSpPr/>
          <p:nvPr/>
        </p:nvSpPr>
        <p:spPr>
          <a:xfrm>
            <a:off x="4733277" y="4106343"/>
            <a:ext cx="2945908" cy="323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C58A22-C926-4D59-BED0-8323C6544038}"/>
              </a:ext>
            </a:extLst>
          </p:cNvPr>
          <p:cNvSpPr/>
          <p:nvPr/>
        </p:nvSpPr>
        <p:spPr>
          <a:xfrm>
            <a:off x="4733277" y="3444043"/>
            <a:ext cx="2945908" cy="323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F323D5-BA91-4E55-89C4-5BD4B7787485}"/>
              </a:ext>
            </a:extLst>
          </p:cNvPr>
          <p:cNvSpPr/>
          <p:nvPr/>
        </p:nvSpPr>
        <p:spPr>
          <a:xfrm>
            <a:off x="4733277" y="2717730"/>
            <a:ext cx="2945908" cy="323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E43029-FB4B-47AD-A9E8-F7D5E9EBECA1}"/>
              </a:ext>
            </a:extLst>
          </p:cNvPr>
          <p:cNvSpPr/>
          <p:nvPr/>
        </p:nvSpPr>
        <p:spPr>
          <a:xfrm>
            <a:off x="4733277" y="2138000"/>
            <a:ext cx="2945908" cy="323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98773E-1CB6-43E7-9F16-3FE15434EAC0}"/>
              </a:ext>
            </a:extLst>
          </p:cNvPr>
          <p:cNvSpPr/>
          <p:nvPr/>
        </p:nvSpPr>
        <p:spPr>
          <a:xfrm>
            <a:off x="4733277" y="1475700"/>
            <a:ext cx="2945908" cy="323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F4039E-C25E-4A40-A524-392FC66F3081}"/>
              </a:ext>
            </a:extLst>
          </p:cNvPr>
          <p:cNvSpPr txBox="1"/>
          <p:nvPr/>
        </p:nvSpPr>
        <p:spPr>
          <a:xfrm>
            <a:off x="3819617" y="1495462"/>
            <a:ext cx="159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City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A83E0D-2A8B-4971-858A-D937AB7ED3D7}"/>
              </a:ext>
            </a:extLst>
          </p:cNvPr>
          <p:cNvSpPr txBox="1"/>
          <p:nvPr/>
        </p:nvSpPr>
        <p:spPr>
          <a:xfrm>
            <a:off x="3437877" y="2140817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Description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35C65F-6024-4993-B755-90CD05EA88C1}"/>
              </a:ext>
            </a:extLst>
          </p:cNvPr>
          <p:cNvSpPr txBox="1"/>
          <p:nvPr/>
        </p:nvSpPr>
        <p:spPr>
          <a:xfrm>
            <a:off x="3736758" y="2656617"/>
            <a:ext cx="266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Street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4437B9-48E2-415D-9360-49101B3F7A0D}"/>
              </a:ext>
            </a:extLst>
          </p:cNvPr>
          <p:cNvSpPr txBox="1"/>
          <p:nvPr/>
        </p:nvSpPr>
        <p:spPr>
          <a:xfrm>
            <a:off x="3875102" y="3398497"/>
            <a:ext cx="124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Zip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B56195-0009-44A5-9DA3-D82BF84CAE5B}"/>
              </a:ext>
            </a:extLst>
          </p:cNvPr>
          <p:cNvSpPr txBox="1"/>
          <p:nvPr/>
        </p:nvSpPr>
        <p:spPr>
          <a:xfrm>
            <a:off x="3875102" y="4069927"/>
            <a:ext cx="88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Geo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8338B9-8054-4B08-B174-38C1BC93635E}"/>
              </a:ext>
            </a:extLst>
          </p:cNvPr>
          <p:cNvSpPr txBox="1"/>
          <p:nvPr/>
        </p:nvSpPr>
        <p:spPr>
          <a:xfrm>
            <a:off x="3736758" y="4742254"/>
            <a:ext cx="118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image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4D0BAF-06EE-4F3E-87AA-72E5DB976A94}"/>
              </a:ext>
            </a:extLst>
          </p:cNvPr>
          <p:cNvSpPr txBox="1"/>
          <p:nvPr/>
        </p:nvSpPr>
        <p:spPr>
          <a:xfrm>
            <a:off x="3437877" y="5455217"/>
            <a:ext cx="15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Rating (1-5)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489054-82FC-4152-9E0D-D1B3136DDB50}"/>
              </a:ext>
            </a:extLst>
          </p:cNvPr>
          <p:cNvSpPr txBox="1"/>
          <p:nvPr/>
        </p:nvSpPr>
        <p:spPr>
          <a:xfrm>
            <a:off x="3122720" y="6105269"/>
            <a:ext cx="150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Weeknumber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445EC46-6CCE-4838-B2C5-67B8D33730A0}"/>
              </a:ext>
            </a:extLst>
          </p:cNvPr>
          <p:cNvSpPr/>
          <p:nvPr/>
        </p:nvSpPr>
        <p:spPr>
          <a:xfrm>
            <a:off x="4712560" y="4767956"/>
            <a:ext cx="1111683" cy="3240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o-FO" dirty="0">
                <a:hlinkClick r:id="rId4" action="ppaction://hlinksldjump"/>
              </a:rPr>
              <a:t>Upload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7127DC5-8E77-4C8F-B55F-D2A16A04F1D5}"/>
              </a:ext>
            </a:extLst>
          </p:cNvPr>
          <p:cNvSpPr/>
          <p:nvPr/>
        </p:nvSpPr>
        <p:spPr>
          <a:xfrm>
            <a:off x="9886641" y="6105269"/>
            <a:ext cx="1466541" cy="3240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o-FO" dirty="0">
                <a:hlinkClick r:id="rId5" action="ppaction://hlinksldjump"/>
              </a:rPr>
              <a:t>Create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7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E39ACF-E142-429E-A918-C29074D7676D}"/>
              </a:ext>
            </a:extLst>
          </p:cNvPr>
          <p:cNvSpPr/>
          <p:nvPr/>
        </p:nvSpPr>
        <p:spPr>
          <a:xfrm>
            <a:off x="290004" y="175334"/>
            <a:ext cx="11611992" cy="6507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91542-CB2A-4A14-BEC2-1DF036812F7C}"/>
              </a:ext>
            </a:extLst>
          </p:cNvPr>
          <p:cNvSpPr/>
          <p:nvPr/>
        </p:nvSpPr>
        <p:spPr>
          <a:xfrm>
            <a:off x="290004" y="175334"/>
            <a:ext cx="11611992" cy="78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0AF92-5F13-4A07-B08D-55BBA76F8FCD}"/>
              </a:ext>
            </a:extLst>
          </p:cNvPr>
          <p:cNvSpPr txBox="1"/>
          <p:nvPr/>
        </p:nvSpPr>
        <p:spPr>
          <a:xfrm>
            <a:off x="10591061" y="38173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Log In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69684-08FC-4CCB-BEC3-8079C10A0213}"/>
              </a:ext>
            </a:extLst>
          </p:cNvPr>
          <p:cNvSpPr txBox="1"/>
          <p:nvPr/>
        </p:nvSpPr>
        <p:spPr>
          <a:xfrm>
            <a:off x="8957569" y="381739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Register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B8E000-1C56-4607-BA38-4916F64ECD77}"/>
              </a:ext>
            </a:extLst>
          </p:cNvPr>
          <p:cNvSpPr txBox="1"/>
          <p:nvPr/>
        </p:nvSpPr>
        <p:spPr>
          <a:xfrm>
            <a:off x="710213" y="381739"/>
            <a:ext cx="22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Semester Seed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D6586-444E-4504-AB33-A09DECAD8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604837"/>
            <a:ext cx="9010650" cy="56483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D8AA18-3B8C-4647-87C0-C49B73AF61FB}"/>
              </a:ext>
            </a:extLst>
          </p:cNvPr>
          <p:cNvSpPr/>
          <p:nvPr/>
        </p:nvSpPr>
        <p:spPr>
          <a:xfrm>
            <a:off x="8176334" y="5779363"/>
            <a:ext cx="1003177" cy="266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144627-3DD4-42B6-9503-45CAF96BC0C0}"/>
              </a:ext>
            </a:extLst>
          </p:cNvPr>
          <p:cNvSpPr/>
          <p:nvPr/>
        </p:nvSpPr>
        <p:spPr>
          <a:xfrm>
            <a:off x="8176334" y="5779363"/>
            <a:ext cx="1003177" cy="266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o-FO" dirty="0">
                <a:hlinkClick r:id="rId3" action="ppaction://hlinksldjump"/>
              </a:rPr>
              <a:t>Choose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5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Hallur við Neyst</dc:creator>
  <cp:lastModifiedBy>Hallur við Neyst</cp:lastModifiedBy>
  <cp:revision>2</cp:revision>
  <dcterms:created xsi:type="dcterms:W3CDTF">2017-11-09T13:58:12Z</dcterms:created>
  <dcterms:modified xsi:type="dcterms:W3CDTF">2017-11-09T14:07:47Z</dcterms:modified>
</cp:coreProperties>
</file>