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28F5-BFDF-4A1B-8B70-5E6E9D356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62AE1-2115-4763-8E6C-17F778FB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57-DFCF-4F9F-AED2-3911740F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7899-9B98-4153-A06E-83AA8C2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B2A8-A744-4A5B-BE34-D9F2CB4A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398D-271F-4A55-A6A8-2A5E08E3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C7DC-C28A-41DC-BAB1-9F41A758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E035-6473-4634-BF4F-FA491032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121A-BB9B-41D2-99FE-F54E938C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F297-FF4A-4F7A-8352-0A67E8DD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4352-8558-4A40-8B17-B8564C63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B401-A11D-4382-87CE-E109BDEE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4BD3-375A-4DFF-9FE2-F639D627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521A-7FBF-4B29-8B3C-6694F351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F1F2-23B3-4201-B6F3-A1690989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1D06-4514-4833-BC83-E38255F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4828-51FE-4231-95BB-2E6019BA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7890-C372-4DAF-82CA-4270236F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6C2A-5397-443B-A724-DE86D78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786F-D724-4023-B4E3-2502D03C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5A63-434D-4C8A-AC79-77084757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EAD2-95E0-4B46-9772-8EB069ED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029A-15D4-40AB-A92A-606019F1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3F92-34F4-448F-9F02-022CB2D1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4C75-B024-4163-9EC5-142B2145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A0F3-FAC0-4FBE-A654-C5904957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09D0-D573-4C8B-BA2E-FE06EA0E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0C986-C927-43EB-8F9D-E096110B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49C95-DD5A-4A61-90DA-38645E0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82F1-91FD-4CEA-B49D-0B4680F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6BAF8-3291-4F0E-A5A5-116D9D4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A87E-E594-4C81-8E58-7832E18A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C9499-8D00-46B9-ADB1-47286C69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C5A2-1F99-4E42-AF3C-B96C50A3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D968-1AA8-4A6F-9B60-9F3760689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6731-6D91-4722-88DB-89DE9541C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09725-71C7-4C9C-A609-F15ADB4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852F-CA12-4D29-AD32-053A1C9F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AE770-5002-4E8A-9CD6-823E7AC0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E22-1FFE-41BB-B38B-8891464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146D-5736-41A3-85F7-19E21A8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014B-3B60-4CD6-A4C1-A9A822E5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BDD89-AA94-4ECF-B486-B6601FE2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9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A355A-86A3-48E2-A725-80CEABB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8A309-DE94-42ED-827A-2B56DFB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FFDF0-2037-4F6C-AFF9-72402D72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BB6-EBFB-4B59-B30D-0A3F5AF6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E651-029F-4EBB-B523-BA056E0F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3BF50-7528-420D-9F87-DE6FA7B1A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7B1D-5967-4323-AACE-B5937794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DD81-D5FA-48EA-83FD-1544192F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DEB3-EC1B-4037-891C-7DECC85A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425B-4173-413C-8640-833A27A4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B6B84-C72F-40E9-A5D8-123658946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93EED-8313-4E1C-824A-EC5F50F2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60225-EC03-4078-B7E0-D8E2B4DB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0530-4FFC-46DD-A15B-B62A9AC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2264-8FC9-4EC1-A565-551ED6B0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B887A-562E-40AA-974D-0FD384C6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1B35-97FA-4301-94D3-E99AC15A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13FE-5084-4E09-BC0F-FFC65BFA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B72A-A3A9-46ED-87B6-D17B9B570D1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9258-6D02-4234-B66F-248B89BB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A45-5F45-4584-ABE5-FC7834B05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4862-81E8-4B93-83C3-6CBA42BA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45192" y="38839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2" action="ppaction://hlinksldjump"/>
              </a:rPr>
              <a:t>Log 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8957569" y="38173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Register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443100" y="38128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2" action="ppaction://hlinksldjump"/>
              </a:rPr>
              <a:t>Log Out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7705817" y="381739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Logged in as: bob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379F60-10AF-4D1B-9279-67279BC3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88746"/>
              </p:ext>
            </p:extLst>
          </p:nvPr>
        </p:nvGraphicFramePr>
        <p:xfrm>
          <a:off x="2032000" y="365817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9170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413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3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7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3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0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9891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0F827D-B995-471F-AF22-69824DAC4191}"/>
              </a:ext>
            </a:extLst>
          </p:cNvPr>
          <p:cNvSpPr/>
          <p:nvPr/>
        </p:nvSpPr>
        <p:spPr>
          <a:xfrm>
            <a:off x="5157186" y="2487882"/>
            <a:ext cx="1877625" cy="3018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3" action="ppaction://hlinksldjump"/>
              </a:rPr>
              <a:t>Add New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91061" y="3817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 Out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7705817" y="381739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Logged in as: bob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379F60-10AF-4D1B-9279-67279BC3C24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5817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9170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413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3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7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3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0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9891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0F827D-B995-471F-AF22-69824DAC4191}"/>
              </a:ext>
            </a:extLst>
          </p:cNvPr>
          <p:cNvSpPr/>
          <p:nvPr/>
        </p:nvSpPr>
        <p:spPr>
          <a:xfrm>
            <a:off x="5157186" y="2487882"/>
            <a:ext cx="1877625" cy="3018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/>
              <a:t>Add New Place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4A176B-52E4-419F-B95F-FF91EAD5A8BB}"/>
              </a:ext>
            </a:extLst>
          </p:cNvPr>
          <p:cNvSpPr/>
          <p:nvPr/>
        </p:nvSpPr>
        <p:spPr>
          <a:xfrm>
            <a:off x="1189608" y="100923"/>
            <a:ext cx="9996256" cy="57385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7442E-A88C-4BE7-9CC1-7C07B800FAE6}"/>
              </a:ext>
            </a:extLst>
          </p:cNvPr>
          <p:cNvSpPr txBox="1"/>
          <p:nvPr/>
        </p:nvSpPr>
        <p:spPr>
          <a:xfrm>
            <a:off x="5195656" y="445164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Create New Place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0E3FC-C53C-4EEC-804D-DC42B5621571}"/>
              </a:ext>
            </a:extLst>
          </p:cNvPr>
          <p:cNvSpPr/>
          <p:nvPr/>
        </p:nvSpPr>
        <p:spPr>
          <a:xfrm>
            <a:off x="4822793" y="4622994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A462B-8C98-4A06-AF36-35406CF56116}"/>
              </a:ext>
            </a:extLst>
          </p:cNvPr>
          <p:cNvSpPr/>
          <p:nvPr/>
        </p:nvSpPr>
        <p:spPr>
          <a:xfrm>
            <a:off x="4822793" y="4096670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9234C-6BC6-43CB-A618-44F484A2E636}"/>
              </a:ext>
            </a:extLst>
          </p:cNvPr>
          <p:cNvSpPr/>
          <p:nvPr/>
        </p:nvSpPr>
        <p:spPr>
          <a:xfrm>
            <a:off x="4822793" y="3018250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40EC3D-D623-46C2-B01B-A1328F299CBB}"/>
              </a:ext>
            </a:extLst>
          </p:cNvPr>
          <p:cNvSpPr/>
          <p:nvPr/>
        </p:nvSpPr>
        <p:spPr>
          <a:xfrm>
            <a:off x="4822793" y="2483266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592CA-5F96-469C-8E89-188A46344CDC}"/>
              </a:ext>
            </a:extLst>
          </p:cNvPr>
          <p:cNvSpPr/>
          <p:nvPr/>
        </p:nvSpPr>
        <p:spPr>
          <a:xfrm>
            <a:off x="4822793" y="1972929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1F3875-D85F-4308-BF0B-E64B12F6BABB}"/>
              </a:ext>
            </a:extLst>
          </p:cNvPr>
          <p:cNvSpPr/>
          <p:nvPr/>
        </p:nvSpPr>
        <p:spPr>
          <a:xfrm>
            <a:off x="4822793" y="1502982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B7FFBA-6E20-4BC4-A875-3403756E6AC5}"/>
              </a:ext>
            </a:extLst>
          </p:cNvPr>
          <p:cNvSpPr/>
          <p:nvPr/>
        </p:nvSpPr>
        <p:spPr>
          <a:xfrm>
            <a:off x="4822793" y="983641"/>
            <a:ext cx="3142696" cy="284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2A97E-545E-4BC9-AD94-9A21AE207C95}"/>
              </a:ext>
            </a:extLst>
          </p:cNvPr>
          <p:cNvSpPr txBox="1"/>
          <p:nvPr/>
        </p:nvSpPr>
        <p:spPr>
          <a:xfrm>
            <a:off x="4106661" y="93543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City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F3F76C-F7E9-479E-970B-628ADB37A003}"/>
              </a:ext>
            </a:extLst>
          </p:cNvPr>
          <p:cNvSpPr txBox="1"/>
          <p:nvPr/>
        </p:nvSpPr>
        <p:spPr>
          <a:xfrm>
            <a:off x="3464510" y="1465027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Description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24E8-2A27-469F-BA95-1FB88D3C1393}"/>
              </a:ext>
            </a:extLst>
          </p:cNvPr>
          <p:cNvSpPr txBox="1"/>
          <p:nvPr/>
        </p:nvSpPr>
        <p:spPr>
          <a:xfrm>
            <a:off x="3825535" y="1990507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Street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A7672-EDA9-4065-9A10-571F4726A9CD}"/>
              </a:ext>
            </a:extLst>
          </p:cNvPr>
          <p:cNvSpPr txBox="1"/>
          <p:nvPr/>
        </p:nvSpPr>
        <p:spPr>
          <a:xfrm>
            <a:off x="4083358" y="2448265"/>
            <a:ext cx="124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Zip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07FB2-230D-41BA-9167-D28EB00687BB}"/>
              </a:ext>
            </a:extLst>
          </p:cNvPr>
          <p:cNvSpPr txBox="1"/>
          <p:nvPr/>
        </p:nvSpPr>
        <p:spPr>
          <a:xfrm>
            <a:off x="4012706" y="3002862"/>
            <a:ext cx="88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Geo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16A016-EAD6-4171-9234-672F341FECC6}"/>
              </a:ext>
            </a:extLst>
          </p:cNvPr>
          <p:cNvSpPr txBox="1"/>
          <p:nvPr/>
        </p:nvSpPr>
        <p:spPr>
          <a:xfrm>
            <a:off x="3859565" y="3528970"/>
            <a:ext cx="11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image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3DE2FC-CCDD-4B9C-8BF4-D43C5E7D22CF}"/>
              </a:ext>
            </a:extLst>
          </p:cNvPr>
          <p:cNvSpPr txBox="1"/>
          <p:nvPr/>
        </p:nvSpPr>
        <p:spPr>
          <a:xfrm>
            <a:off x="3464510" y="4061305"/>
            <a:ext cx="15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Rating (1-5)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BB8247-47B3-4E14-A3AE-2AC5BDEE3C9D}"/>
              </a:ext>
            </a:extLst>
          </p:cNvPr>
          <p:cNvSpPr txBox="1"/>
          <p:nvPr/>
        </p:nvSpPr>
        <p:spPr>
          <a:xfrm>
            <a:off x="3389051" y="4601810"/>
            <a:ext cx="15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Weeknumber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7F5A6E-1754-4B0E-92F3-E11273FB3BFD}"/>
              </a:ext>
            </a:extLst>
          </p:cNvPr>
          <p:cNvSpPr/>
          <p:nvPr/>
        </p:nvSpPr>
        <p:spPr>
          <a:xfrm>
            <a:off x="4893814" y="3588450"/>
            <a:ext cx="1111683" cy="32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2" action="ppaction://hlinksldjump"/>
              </a:rPr>
              <a:t>Upload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DB25E3-3094-4845-8C5B-0616D3797F69}"/>
              </a:ext>
            </a:extLst>
          </p:cNvPr>
          <p:cNvSpPr/>
          <p:nvPr/>
        </p:nvSpPr>
        <p:spPr>
          <a:xfrm>
            <a:off x="5660870" y="5213285"/>
            <a:ext cx="1466541" cy="324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3" action="ppaction://hlinksldjump"/>
              </a:rPr>
              <a:t>Create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91061" y="3817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 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8957569" y="38173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Register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D6586-444E-4504-AB33-A09DECAD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604837"/>
            <a:ext cx="9010650" cy="5648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D8AA18-3B8C-4647-87C0-C49B73AF61FB}"/>
              </a:ext>
            </a:extLst>
          </p:cNvPr>
          <p:cNvSpPr/>
          <p:nvPr/>
        </p:nvSpPr>
        <p:spPr>
          <a:xfrm>
            <a:off x="8176334" y="5779363"/>
            <a:ext cx="1003177" cy="2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44627-3DD4-42B6-9503-45CAF96BC0C0}"/>
              </a:ext>
            </a:extLst>
          </p:cNvPr>
          <p:cNvSpPr/>
          <p:nvPr/>
        </p:nvSpPr>
        <p:spPr>
          <a:xfrm>
            <a:off x="8176334" y="5779363"/>
            <a:ext cx="1003177" cy="266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3" action="ppaction://hlinksldjump"/>
              </a:rPr>
              <a:t>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Hallur við Neyst</dc:creator>
  <cp:lastModifiedBy>Hallur við Neyst</cp:lastModifiedBy>
  <cp:revision>3</cp:revision>
  <dcterms:created xsi:type="dcterms:W3CDTF">2017-11-09T13:31:04Z</dcterms:created>
  <dcterms:modified xsi:type="dcterms:W3CDTF">2017-11-09T13:57:40Z</dcterms:modified>
</cp:coreProperties>
</file>