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58" autoAdjust="0"/>
  </p:normalViewPr>
  <p:slideViewPr>
    <p:cSldViewPr>
      <p:cViewPr>
        <p:scale>
          <a:sx n="400" d="100"/>
          <a:sy n="400" d="100"/>
        </p:scale>
        <p:origin x="16344" y="2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27593-5FC0-4184-A36C-A287F7C1CF7C}" type="datetime1">
              <a:rPr lang="da-DK" smtClean="0"/>
              <a:t>06-06-2016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DC4C6-5E74-43DC-8ED3-2CDEE22F53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5830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587505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Visualisering af indsamling og opbygning af historik. (Wind)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da"/>
              <a:t>Velkommen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vi vil gerne præsentere vores projekt enighed om historik i distribuerede DCR grafer.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Vi vil gennemgå vores løsniger, hvilke udfordringer vi har haft og diskutere hvad man kan gøre herfra.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Overholde workflowets definition (Fischer)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Relationer er korrekte - må ikke exclude events der ikke er exclude-relation til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Eksekveringer indeholder alt - alle relationer repræsenteret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Eksekvering kun når muligt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Overholde serial ækvivalens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Event “låst” når det executer - ingen indgående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Relationer sker ens på begge sider af events (Include, Check =&gt; IncludeBy, CheckBy)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Overholde Lamports logical clocks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Counterpart kontaktes altid med højere timestamp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Egne timestamps stigende - lokal orden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Udgående action har lavere timestamp end modtaget action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Actions i historik må ikke være (indeholder kun hvad der er sket):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tilføjet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ændret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fjernet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None/>
            </a:pPr>
            <a:r>
              <a:rPr lang="da">
                <a:solidFill>
                  <a:schemeClr val="dk2"/>
                </a:solidFill>
              </a:rPr>
              <a:t>Vi skelner mellem om noget er observable - at vi kan finde ud af det er sket (Mikael)</a:t>
            </a:r>
            <a:br>
              <a:rPr lang="da">
                <a:solidFill>
                  <a:schemeClr val="dk2"/>
                </a:solidFill>
              </a:rPr>
            </a:br>
            <a:r>
              <a:rPr lang="da">
                <a:solidFill>
                  <a:schemeClr val="dk2"/>
                </a:solidFill>
              </a:rPr>
              <a:t>og om noget er identifiable - om vi kan finde ud af hvem der har gjort det.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Inkonsistent snyd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Seriel ækvivalens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Lamports logical clock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DCR Regler (Observable, ikke identifiable)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Dette kan dækkes hovedsageligt med validering af den lokale historik - med undtagelsen af eksekverbar marking som kræver simulation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De fleste af disse kan laves så de er identifiable (få undtagelser som kan arbejdes omkring ved at lave flere tjeks under kørsel (DCR regler))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WIND: (eneste enhed man kan lave er en hel execution hvis man overholder alt andet)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Konsistent snyd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Uenighed omkring tid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Uenighed omkring hvad der er sket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Dette kan dækkes af pair validation som finder ud af om to events er </a:t>
            </a:r>
            <a:r>
              <a:rPr lang="da" b="1">
                <a:solidFill>
                  <a:schemeClr val="dk2"/>
                </a:solidFill>
              </a:rPr>
              <a:t>enige</a:t>
            </a:r>
            <a:r>
              <a:rPr lang="da">
                <a:solidFill>
                  <a:schemeClr val="dk2"/>
                </a:solidFill>
              </a:rPr>
              <a:t>.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Disse er kun observable (ØV) og i mange tilfælde ikke engang observable (kun når snydere er alene eller arbejder sammen)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Eksekvering skal kun ske i en rigtig marking (Wind)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da"/>
              <a:t>I simulation laver vi en lokal eksekvering af den concurrent order of execution.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Dette gøres med topological order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Dette er okay fordi: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Concurrent executions må ske mellem events der er independent og derfor er marking den samme om man gør det ene eller andet først efterfulgt af det andet.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Og alt hvad der er en orden for passer stadig da de må være sket i en marking efter det forrige er sket.</a:t>
            </a:r>
          </a:p>
          <a:p>
            <a:pPr lvl="0" rtl="0">
              <a:spcBef>
                <a:spcPts val="0"/>
              </a:spcBef>
              <a:buNone/>
            </a:pPr>
            <a:r>
              <a:rPr lang="da"/>
              <a:t>gennemgå eksemplet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Det er muligt at finde ud af om det er ulovligt - selvom at events er ‘enige om at det er sket (Wind)</a:t>
            </a:r>
          </a:p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Eksemplet.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>
                <a:solidFill>
                  <a:schemeClr val="dk1"/>
                </a:solidFill>
              </a:rPr>
              <a:t>	Her eksekverer D før det må. I dette tilfælde kan vi ikke sige om det er D der snyder eller B og C der har oplyst forkerte informationer.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>
                <a:solidFill>
                  <a:schemeClr val="dk1"/>
                </a:solidFill>
              </a:rPr>
              <a:t>Simulation kræver at der ikke er fundet andre fejl og at det er sat sammen da rækkefølgen ellers kan betyde noget da dependent events kan være concurrent.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dirty="0"/>
              <a:t>DCR grafens form (Mikael)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dirty="0"/>
              <a:t>Connectivity (forsøg at begræns isolering af snydere)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dirty="0"/>
              <a:t>Distribuering af events mellem samarbejdspartnere (Man stoler på sine “egne” events, men ikke nødvendigvis på samarbejdspartnernes)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 dirty="0"/>
              <a:t>Begge af disse bestemmer om man kan benytte pair validation effektivt.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dirty="0"/>
              <a:t>Udvidelser (Fischer)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dirty="0"/>
              <a:t>Er det muligt?</a:t>
            </a:r>
          </a:p>
          <a:p>
            <a:pPr marL="1371600" lvl="2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 dirty="0"/>
              <a:t>Kan undersøges - men i mange tilfælde vil man miste concurrency og få meget restriktivt workflow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dirty="0"/>
              <a:t>Introduktion af “sladre-relation”?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 dirty="0"/>
              <a:t>Kan gøres smart (evt. én-til-én mellem virksomheder)</a:t>
            </a:r>
          </a:p>
          <a:p>
            <a:pPr marL="1371600" lvl="2" indent="-228600" rtl="0">
              <a:spcBef>
                <a:spcPts val="0"/>
              </a:spcBef>
              <a:buClr>
                <a:srgbClr val="000000"/>
              </a:buClr>
            </a:pPr>
            <a:r>
              <a:rPr lang="da" dirty="0"/>
              <a:t>Overvej oprettelse, ikke begrænse concurrency for meget - lås ved </a:t>
            </a:r>
            <a:r>
              <a:rPr lang="da" dirty="0" smtClean="0"/>
              <a:t>sladring</a:t>
            </a:r>
            <a:endParaRPr lang="da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Hvorfor bruges consensus ikke i større grad? (Mikael)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 smtClean="0">
                <a:solidFill>
                  <a:schemeClr val="dk2"/>
                </a:solidFill>
              </a:rPr>
              <a:t>Uenigheder </a:t>
            </a:r>
            <a:r>
              <a:rPr lang="da" dirty="0">
                <a:solidFill>
                  <a:schemeClr val="dk2"/>
                </a:solidFill>
              </a:rPr>
              <a:t>kan ikke altid løses ved at vælge majoriteten -det er ofte virkeligheden vi snakker om (sende et brev., overføre penge gennem banken)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 dirty="0">
                <a:solidFill>
                  <a:schemeClr val="dk2"/>
                </a:solidFill>
              </a:rPr>
              <a:t>Uenigheder skal løses mellem de virkelige parter.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Hvad giver validation som consensus ikke giver? (Mikael)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Inkonsistent snyd fanges </a:t>
            </a:r>
          </a:p>
          <a:p>
            <a: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man kunne godt blive enige om noget der ikke var lovligt hvis kun consensus bruges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Hvordan kunne man ændre problemet til at bruge consensus mere? (Wind)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Flere processer for et event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 dirty="0">
                <a:solidFill>
                  <a:schemeClr val="dk2"/>
                </a:solidFill>
              </a:rPr>
              <a:t>Så kunne majoriteten stemme om hvilken værdi der var rigtig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 dirty="0">
                <a:solidFill>
                  <a:schemeClr val="dk2"/>
                </a:solidFill>
              </a:rPr>
              <a:t>Stadig problemer fordi hvilken samarbejdspartner skal have majoriteten (det er ikke os mod de få onde hackere (altid))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Bliv enige om historikken under kørslen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 dirty="0">
                <a:solidFill>
                  <a:schemeClr val="dk2"/>
                </a:solidFill>
              </a:rPr>
              <a:t>Umiddelbart smart men et helt anden approach</a:t>
            </a:r>
          </a:p>
          <a:p>
            <a:pPr marL="1371600" lvl="2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 dirty="0">
                <a:solidFill>
                  <a:schemeClr val="dk2"/>
                </a:solidFill>
              </a:rPr>
              <a:t>Hvad var det negative</a:t>
            </a:r>
            <a:r>
              <a:rPr lang="da" dirty="0" smtClean="0">
                <a:solidFill>
                  <a:schemeClr val="dk2"/>
                </a:solidFill>
              </a:rPr>
              <a:t>????</a:t>
            </a:r>
            <a:endParaRPr lang="da"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Motivation (Fischer)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DCR grafer tillader “løkker”, “split” - derfor ingen historie ud fra current state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Historik interessant, hvis f.eks. økonomiske assets afhænger af workflow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>
                <a:solidFill>
                  <a:schemeClr val="dk1"/>
                </a:solidFill>
              </a:rPr>
              <a:t>Ikke triviel løsning pga. </a:t>
            </a:r>
            <a:r>
              <a:rPr lang="da"/>
              <a:t>DCR er distribueret. Enkelt process kan ikkekontaktes for ordnet historik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Anvendelsesmuligheder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Virksomheder har interesse i workflows - er modeller af arbejdsgange/krav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1"/>
                </a:solidFill>
              </a:rPr>
              <a:t>Flere virksomheder arbejder sammen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Historikker nødvendige for at spotte brud på krav - konsekvenser ved ikke at følge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Løsningen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Order of Execution udarbejdes med: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Indsamling 		=&gt; fra alle events i workflows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Sammensmeltning 	=&gt; distribueret historik skal forenes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i="1"/>
              <a:t>Collapse 		=&gt; </a:t>
            </a:r>
            <a:r>
              <a:rPr lang="da"/>
              <a:t>order of execution findes ud fra execution actions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Validéring 		=&gt; validering af funden order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Fokusskift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Consensus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Snydende processer kunne ikke </a:t>
            </a:r>
            <a:r>
              <a:rPr lang="da">
                <a:solidFill>
                  <a:schemeClr val="dk1"/>
                </a:solidFill>
              </a:rPr>
              <a:t>håndteres </a:t>
            </a:r>
            <a:r>
              <a:rPr lang="da"/>
              <a:t>med eksisterende consensus-metoder</a:t>
            </a:r>
          </a:p>
          <a:p>
            <a:pPr marL="1371600" lvl="2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Håndterer i stedet snyd vha. validering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Væk fra peer-to-peer indsamling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Skabte uforudsigelige problemer specielt med snydende processer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Svært at få uberørt historik uden at gå igennem snydende event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Forudsætninger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Omvendte conditions - tjekker om executed/excluded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/>
              <a:t>Pessimistisk concurrency - låse i alfabetisk rækkefølge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/>
              <a:t>Synkron kommunikation ift. TCP - leveringsbekræftelse/genforsøg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Executions og Actions (Fischer)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Skal finde en repræsentation af hvad historik 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Actions kommet af en execution, sket i rækkefølge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Execution er sæt af actions der svarer til hvad execution skal gøre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Pga. relationer er execution distribueret mellem flere event-historikker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 i="1"/>
              <a:t>Figur:</a:t>
            </a:r>
            <a:r>
              <a:rPr lang="da"/>
              <a:t> Actions er ovaler, events er cirkler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i="1">
                <a:solidFill>
                  <a:schemeClr val="dk2"/>
                </a:solidFill>
              </a:rPr>
              <a:t>Independent events og Concurrent</a:t>
            </a:r>
            <a:r>
              <a:rPr lang="da">
                <a:solidFill>
                  <a:schemeClr val="dk2"/>
                </a:solidFill>
              </a:rPr>
              <a:t> executions (Mikael)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Independent events, events A og B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Properties</a:t>
            </a:r>
          </a:p>
          <a:p>
            <a:pPr marL="1828800" lvl="3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Cause-orthogonality</a:t>
            </a:r>
          </a:p>
          <a:p>
            <a:pPr marL="1828800" lvl="3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Effect-orthogonality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Kun executions af independent events må være concurrent. Se A og B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Dog kan nogle independent events godt historik-mæssigt ordnes.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Historik som en </a:t>
            </a:r>
            <a:r>
              <a:rPr lang="da" i="1">
                <a:solidFill>
                  <a:schemeClr val="dk2"/>
                </a:solidFill>
              </a:rPr>
              <a:t>strict partial order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A og B er concurrent, men der er ikke nogle ting der må ske før sig selv derfor partial order - derfor DAC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Antisymmetrisk: (a &lt; b AND a !&gt; b) Transitivitet (a &lt; b, b &lt; c -&gt; a &lt; c), irreflexiv (a !&lt; a, “strict partial order”)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Forudsætninger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Omvendte condition-relations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Pessimistic concurrency control</a:t>
            </a:r>
          </a:p>
          <a:p>
            <a:pPr marL="1371600" lvl="2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Låse opnås i alfabetisk orden.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Synkron kommunikation</a:t>
            </a:r>
          </a:p>
          <a:p>
            <a:pPr marL="1371600" lvl="2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http -&gt; tcp -&gt; garanti for at beskeden når frem i modsætning til udp. Desuden bekræftes beskeder, så man ved om den er nået frem.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Antagelser omkring man-in-the-middle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Altering, replay, withhold messages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No crashes during work.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Vis workflowet demoen baserer sig på.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Vi vil bruge dette workflow som et case for algoritmerne i vores program.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Gather (Fischer)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Indsamling af lokal historik fra alle events - Actions i total strict order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Merge (Fischer)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Actions forénes i historik på tværs af events vha. happens-before-relations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Happens-before ud fra tilsvarende Action-typer, timestamps og ID’er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Danner strict partial order af alle Actions sket i workflowet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Collapse (Mikael)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Vi ved jo hvilke actions der er en del af en execution, og kan derfor samle disse actions, og deres edges til “executions”.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Dette gøres ved at samle alle actions fra “Execute Start” til “Execute Finish” samt de actions der tilsvarer executionens udgående actions.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Derefter samles kanter og oversættes til de nye “Executions” så der stadig er happens before mellem disse.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Når alle executions er collapsed, kan der sagtens være overskydende edges tilbage.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Reduction (Wind)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På denne order of history kan vi se at der er en redundant edge mellem a og c - da vi læser det som A happens before C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Men da A happens before B og B happens before C, så ved vi allerede at A happens before C og det er derfor redundant.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Så vi finder minimal equivalent graph som transitive reduction finder.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Som vi kan se fjerner transitive reduction disse redundante edges.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Algoritmen er ikke så optimeret.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Global historik som </a:t>
            </a:r>
            <a:r>
              <a:rPr lang="da" i="1">
                <a:solidFill>
                  <a:schemeClr val="dk2"/>
                </a:solidFill>
              </a:rPr>
              <a:t>proposed value (Mikael)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 i="1">
                <a:solidFill>
                  <a:schemeClr val="dk2"/>
                </a:solidFill>
              </a:rPr>
              <a:t>Klienten har fundet en værdi som alle i systemet er i stand til at acceptere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Events accepterer </a:t>
            </a:r>
            <a:r>
              <a:rPr lang="da" i="1">
                <a:solidFill>
                  <a:schemeClr val="dk2"/>
                </a:solidFill>
              </a:rPr>
              <a:t>proposed value</a:t>
            </a:r>
            <a:r>
              <a:rPr lang="da">
                <a:solidFill>
                  <a:schemeClr val="dk2"/>
                </a:solidFill>
              </a:rPr>
              <a:t> hvis den er gyldig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Hvis de kan finde deres egen order of execution.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“Mini-collapse”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Forbedringer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Udvid med two-phase transaction modellen</a:t>
            </a:r>
          </a:p>
          <a:p>
            <a:pPr marL="1371600" lvl="2" indent="-228600">
              <a:spcBef>
                <a:spcPts val="0"/>
              </a:spcBef>
              <a:buClr>
                <a:schemeClr val="dk2"/>
              </a:buClr>
            </a:pPr>
            <a:r>
              <a:rPr lang="da">
                <a:solidFill>
                  <a:schemeClr val="dk1"/>
                </a:solidFill>
              </a:rPr>
              <a:t>Det der er opnået enighed om, gemmes som sandhed - det er fremover indiskutabelt.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Brug en etableret algoritme.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/>
              <a:t>Da vi har sagt man kun gør dette hvis man ikke har snyd, og vi kan kontakte alle direkte, kunne Paxos eller RAFT bruges.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/>
              <a:t>(figur?)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Vi har nu set de fem algoritmer i brug. (Wind)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Som vi skriver i rapporten benytter vi ikke transitive closure, men det er muligt.</a:t>
            </a:r>
            <a:r>
              <a:rPr lang="da">
                <a:solidFill>
                  <a:schemeClr val="dk1"/>
                </a:solidFill>
              </a:rPr>
              <a:t> (Wind)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Kig på grafen - dette er hvad der faktisk sker. Ved at gøre låse systemet explicit og den synkrone forbindelse kan vi se at alt inde i executionen har de samme happens before realtions til alle actions uden for executionen.</a:t>
            </a:r>
          </a:p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Derfor kan man vælge en enkelt action til at repræsentere en exection.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Da man kan gøre dette uden at opfinde information understøtter det også at collapse (som er hurtigere end transitive closure) er rigtig i vores opstilling.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Vi introducerer nu events som er hostet på “snydende” processer. (Fischer)</a:t>
            </a:r>
          </a:p>
          <a:p>
            <a:pPr lvl="0" rtl="0">
              <a:spcBef>
                <a:spcPts val="0"/>
              </a:spcBef>
              <a:buNone/>
            </a:pPr>
            <a:r>
              <a:rPr lang="da"/>
              <a:t>Virksomhed kunne f.eks. forsøge at slippe for betaling i et delt workflow.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a" sz="1000">
                <a:solidFill>
                  <a:schemeClr val="dk2"/>
                </a:solidFill>
              </a:rPr>
              <a:t>‹nr.›</a:t>
            </a:fld>
            <a:endParaRPr lang="d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3000" smtClean="0"/>
              <a:t>Enighed om Historik i Distribuerede DCR Grafer</a:t>
            </a:r>
            <a:endParaRPr lang="da" sz="3000" dirty="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9" y="1086200"/>
            <a:ext cx="8720479" cy="34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7340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VALID HISTORY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workflowets definition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serial ækvivalens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Lamports logical clocks</a:t>
            </a:r>
            <a:br>
              <a:rPr lang="da" dirty="0"/>
            </a:br>
            <a:endParaRPr lang="da" dirty="0"/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Skal indeholde hvad der er sket og kun hvad der er sket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10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7340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VALID HISTORY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workflowets definition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serial ækvivalens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Lamports logical clocks</a:t>
            </a:r>
            <a:br>
              <a:rPr lang="da" dirty="0"/>
            </a:br>
            <a:endParaRPr lang="da" dirty="0"/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Skal indeholde hvad der er sket og kun hvad der er sket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7180100" y="1635646"/>
            <a:ext cx="16509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dirty="0"/>
              <a:t>Inkonsistent </a:t>
            </a:r>
            <a:r>
              <a:rPr lang="da" dirty="0" smtClean="0"/>
              <a:t>snyd</a:t>
            </a:r>
            <a:endParaRPr lang="da" dirty="0"/>
          </a:p>
        </p:txBody>
      </p:sp>
      <p:sp>
        <p:nvSpPr>
          <p:cNvPr id="163" name="Shape 163"/>
          <p:cNvSpPr txBox="1"/>
          <p:nvPr/>
        </p:nvSpPr>
        <p:spPr>
          <a:xfrm>
            <a:off x="7169572" y="2931790"/>
            <a:ext cx="16509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Konsistent snyd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473875" y="810600"/>
            <a:ext cx="1391700" cy="143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sz="115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11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67285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SIMULATION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00" y="1535850"/>
            <a:ext cx="8599649" cy="20596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12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7285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SIMULATION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99" y="1530575"/>
            <a:ext cx="8479448" cy="206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4870500" y="2403187"/>
            <a:ext cx="1056300" cy="288300"/>
          </a:xfrm>
          <a:prstGeom prst="rect">
            <a:avLst/>
          </a:prstGeom>
          <a:solidFill>
            <a:srgbClr val="9900FF">
              <a:alpha val="4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13</a:t>
            </a:fld>
            <a:endParaRPr lang="da" dirty="0"/>
          </a:p>
        </p:txBody>
      </p:sp>
      <p:sp>
        <p:nvSpPr>
          <p:cNvPr id="15" name="Shape 193"/>
          <p:cNvSpPr/>
          <p:nvPr/>
        </p:nvSpPr>
        <p:spPr>
          <a:xfrm>
            <a:off x="7372645" y="2156810"/>
            <a:ext cx="1049835" cy="281589"/>
          </a:xfrm>
          <a:prstGeom prst="rect">
            <a:avLst/>
          </a:prstGeom>
          <a:solidFill>
            <a:srgbClr val="9900FF">
              <a:alpha val="4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7285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VALIDITETS-GARANTI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DCR grafens form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Connectivity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Distribuering af events mellem samarbejdspartnere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Udvidelser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Er det altid muligt at konstruere et workflow der garanterer validitet?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Introduktion af “sladre-relation”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14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CONSENSUS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/>
              <a:t>Hvorfor bruges consensus ikke i større grad?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Uenigheder kan ikke altid løses ved at vælge majoriteten.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Hvad giver validation som consensus ikke giver?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Inkonsistent snyd fanges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Hvordan kunne man ændre problemet til at bruge consensus mere?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Flere processer for et event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Bliv enige om historikken under kørslen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15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3000"/>
              <a:t>SPØRGSMÅL?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1" y="1059582"/>
            <a:ext cx="8805018" cy="3483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OVERBLIK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 smtClean="0"/>
              <a:t>Motivation</a:t>
            </a:r>
            <a:endParaRPr lang="da" dirty="0"/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Anvendelsesmuligheder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Løsningen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Indsamling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Sammensmeltning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i="1" dirty="0"/>
              <a:t>Collapse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Validéring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Fokusskift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Consensus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Peer-to-peer indsamling</a:t>
            </a:r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2</a:t>
            </a:fld>
            <a:endParaRPr lang="d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274" y="609375"/>
            <a:ext cx="3458225" cy="36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IMPLEMENTATION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Forudsætninger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Omvendte condition-relations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Pessimistic concurrency control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Synkron kommunikation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Executions og Actions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i="1" dirty="0"/>
              <a:t>Independent events og concurrent</a:t>
            </a:r>
            <a:r>
              <a:rPr lang="da" dirty="0"/>
              <a:t> </a:t>
            </a:r>
            <a:br>
              <a:rPr lang="da" dirty="0"/>
            </a:br>
            <a:r>
              <a:rPr lang="da" dirty="0"/>
              <a:t>executions 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Historik som en </a:t>
            </a:r>
            <a:r>
              <a:rPr lang="da" i="1" dirty="0"/>
              <a:t>strict partial order</a:t>
            </a:r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3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IMPLEMENTATION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875" y="578099"/>
            <a:ext cx="4134327" cy="41626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Forudsætninger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Omvendte condition-relations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Pessimistic concurrency control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Synkron kommunikation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Executions og Actions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i="1" dirty="0"/>
              <a:t>Independent events og concurrent</a:t>
            </a:r>
            <a:r>
              <a:rPr lang="da" dirty="0"/>
              <a:t> </a:t>
            </a:r>
            <a:br>
              <a:rPr lang="da" dirty="0"/>
            </a:br>
            <a:r>
              <a:rPr lang="da" dirty="0"/>
              <a:t>executions 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Historik som en </a:t>
            </a:r>
            <a:r>
              <a:rPr lang="da" i="1" dirty="0"/>
              <a:t>strict partial order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4</a:t>
            </a:fld>
            <a:endParaRPr lang="d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28247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1287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4328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166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WORKFLOW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424" y="565849"/>
            <a:ext cx="4412851" cy="335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" y="4035238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5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kae\Documents\GitHub\Distributed-Consensus\doc\texv2\5orderofexecution\images\election-mapp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1510"/>
            <a:ext cx="3203170" cy="350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Global historik som </a:t>
            </a:r>
            <a:r>
              <a:rPr lang="da" i="1" dirty="0"/>
              <a:t>proposed value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Events accepterer </a:t>
            </a:r>
            <a:r>
              <a:rPr lang="da" i="1" dirty="0"/>
              <a:t>proposed value</a:t>
            </a:r>
            <a:r>
              <a:rPr lang="da" dirty="0"/>
              <a:t> hvis den er gyldig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Forbedringer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Udvid med two-phase transaction modellen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Brug en etableret </a:t>
            </a:r>
            <a:r>
              <a:rPr lang="da" dirty="0" smtClean="0"/>
              <a:t>algoritme</a:t>
            </a:r>
            <a:endParaRPr lang="da" dirty="0"/>
          </a:p>
        </p:txBody>
      </p:sp>
      <p:sp>
        <p:nvSpPr>
          <p:cNvPr id="97" name="Shape 97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ELECTION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6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80380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OPSUMMERING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Indsamling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Merge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Collapse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Reduction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Election</a:t>
            </a:r>
            <a:endParaRPr lang="da"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7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OPSUMMERING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Indsamling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Merge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Collapse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Reduction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Election</a:t>
            </a:r>
            <a:endParaRPr lang="da" dirty="0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74" y="82250"/>
            <a:ext cx="1452649" cy="411119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80380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8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1551850"/>
            <a:ext cx="8520600" cy="203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3000"/>
              <a:t>SNYD INTRODUCERES</a:t>
            </a:r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9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1559</Words>
  <Application>Microsoft Office PowerPoint</Application>
  <PresentationFormat>Skærmshow (16:9)</PresentationFormat>
  <Paragraphs>251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16</vt:i4>
      </vt:variant>
    </vt:vector>
  </HeadingPairs>
  <TitlesOfParts>
    <vt:vector size="17" baseType="lpstr">
      <vt:lpstr>simple-light-2</vt:lpstr>
      <vt:lpstr>Enighed om Historik i Distribuerede DCR Grafer</vt:lpstr>
      <vt:lpstr>OVERBLIK</vt:lpstr>
      <vt:lpstr>IMPLEMENTATION</vt:lpstr>
      <vt:lpstr>IMPLEMENTATION</vt:lpstr>
      <vt:lpstr>WORKFLOW</vt:lpstr>
      <vt:lpstr>ELECTION</vt:lpstr>
      <vt:lpstr>OPSUMMERING</vt:lpstr>
      <vt:lpstr>OPSUMMERING</vt:lpstr>
      <vt:lpstr>SNYD INTRODUCERES</vt:lpstr>
      <vt:lpstr>VALID HISTORY</vt:lpstr>
      <vt:lpstr>VALID HISTORY</vt:lpstr>
      <vt:lpstr>SIMULATION</vt:lpstr>
      <vt:lpstr>SIMULATION</vt:lpstr>
      <vt:lpstr>VALIDITETS-GARANTI</vt:lpstr>
      <vt:lpstr>CONSENSUS</vt:lpstr>
      <vt:lpstr>SPØRGSMÅL?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Enighed om Historik i Distribuerede DCR Grafer</dc:title>
  <dc:creator>Mikael Lindemann Jepsen</dc:creator>
  <cp:lastModifiedBy>Mikael Lindemann Jepsen</cp:lastModifiedBy>
  <cp:revision>5</cp:revision>
  <dcterms:modified xsi:type="dcterms:W3CDTF">2016-06-06T13:25:37Z</dcterms:modified>
</cp:coreProperties>
</file>