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0413" cy="6858000"/>
  <p:notesSz cx="6858000" cy="9144000"/>
  <p:custDataLst>
    <p:tags r:id="rId1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  <p15:guide id="7" orient="horz" pos="913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pos="392">
          <p15:clr>
            <a:srgbClr val="A4A3A4"/>
          </p15:clr>
        </p15:guide>
        <p15:guide id="10" pos="3771">
          <p15:clr>
            <a:srgbClr val="A4A3A4"/>
          </p15:clr>
        </p15:guide>
        <p15:guide id="11" pos="3954">
          <p15:clr>
            <a:srgbClr val="A4A3A4"/>
          </p15:clr>
        </p15:guide>
        <p15:guide id="12" pos="7040">
          <p15:clr>
            <a:srgbClr val="A4A3A4"/>
          </p15:clr>
        </p15:guide>
        <p15:guide id="13" pos="7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5" autoAdjust="0"/>
  </p:normalViewPr>
  <p:slideViewPr>
    <p:cSldViewPr showGuides="1">
      <p:cViewPr varScale="1">
        <p:scale>
          <a:sx n="119" d="100"/>
          <a:sy n="119" d="100"/>
        </p:scale>
        <p:origin x="96" y="378"/>
      </p:cViewPr>
      <p:guideLst>
        <p:guide orient="horz" pos="1012"/>
        <p:guide orient="horz" pos="3884"/>
        <p:guide pos="385"/>
        <p:guide pos="2789"/>
        <p:guide pos="2880"/>
        <p:guide pos="5281"/>
        <p:guide orient="horz" pos="913"/>
        <p:guide orient="horz" pos="3929"/>
        <p:guide pos="392"/>
        <p:guide pos="3771"/>
        <p:guide pos="3954"/>
        <p:guide pos="7040"/>
        <p:guide pos="73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207" y="6477000"/>
            <a:ext cx="39597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694" y="6477000"/>
            <a:ext cx="407947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295400"/>
            <a:ext cx="8725800" cy="838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300" y="2286000"/>
            <a:ext cx="87236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212800" cy="626400"/>
          </a:xfrm>
          <a:prstGeom prst="rect">
            <a:avLst/>
          </a:prstGeom>
        </p:spPr>
      </p:pic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199729" cy="626400"/>
          </a:xfrm>
          <a:prstGeom prst="rect">
            <a:avLst/>
          </a:prstGeom>
        </p:spPr>
      </p:pic>
      <p:pic>
        <p:nvPicPr>
          <p:cNvPr id="7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199729" cy="626400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7150413" y="3393256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6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5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13" name="Picture 4" descr="DTU Corporate logo_F_A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723-A45C-4EB5-B374-FC09D95661B0}" type="datetime3">
              <a:rPr lang="en-GB" smtClean="0"/>
              <a:t>23 August, 2017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1" y="1449388"/>
            <a:ext cx="5364162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974" y="1449388"/>
            <a:ext cx="5362575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1003-F7D7-4D99-9891-951CA3363AA7}" type="datetime3">
              <a:rPr lang="en-GB" smtClean="0"/>
              <a:t>23 August, 2017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F41D-9CDC-46FF-89D2-22E39C173F8C}" type="datetime3">
              <a:rPr lang="en-GB" smtClean="0"/>
              <a:t>23 August, 2017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2F5D-9053-4EB4-9165-5F153EDC9421}" type="datetime3">
              <a:rPr lang="en-GB" smtClean="0"/>
              <a:t>23 August, 2017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1639549" y="6476999"/>
            <a:ext cx="55086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0714425-D3F2-43D1-AF90-8B02031ADB03}" type="datetime3">
              <a:rPr lang="en-GB" smtClean="0"/>
              <a:pPr/>
              <a:t>23 August,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20938" y="6477000"/>
            <a:ext cx="23053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22300" y="6477000"/>
            <a:ext cx="598341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48616"/>
            <a:ext cx="1056335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49388"/>
            <a:ext cx="11017250" cy="479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13676" name="SD_Off_Workarea"/>
          <p:cNvSpPr>
            <a:spLocks noChangeArrowheads="1"/>
          </p:cNvSpPr>
          <p:nvPr/>
        </p:nvSpPr>
        <p:spPr bwMode="auto">
          <a:xfrm>
            <a:off x="1318511" y="6477000"/>
            <a:ext cx="610884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US" sz="900" b="1" smtClean="0">
                <a:solidFill>
                  <a:srgbClr val="000000"/>
                </a:solidFill>
              </a:rPr>
              <a:t>DTU Physics, Technical University of Denmark</a:t>
            </a:r>
            <a:endParaRPr lang="en-GB" sz="900" b="1" dirty="0">
              <a:solidFill>
                <a:srgbClr val="000000"/>
              </a:solidFill>
            </a:endParaRPr>
          </a:p>
        </p:txBody>
      </p:sp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9726307" y="6477000"/>
            <a:ext cx="1913515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en-GB" sz="900" smtClean="0"/>
              <a:t>23 August 2017</a:t>
            </a:r>
            <a:endParaRPr lang="en-GB" sz="900" dirty="0"/>
          </a:p>
        </p:txBody>
      </p:sp>
      <p:pic>
        <p:nvPicPr>
          <p:cNvPr id="23" name="Picture 4" descr="DTU Corporate logo_F_A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00000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CRL Parameters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Anders F. Pedersen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N, keeping M=10 fixed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CRL parameters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either closed or summation form of A, B, C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Gamma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4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Vignetting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8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Discriminant (zoom)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3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11</TotalTime>
  <Words>40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Verdana</vt:lpstr>
      <vt:lpstr>Institute</vt:lpstr>
      <vt:lpstr>CRL Parameters</vt:lpstr>
      <vt:lpstr>Changing N, keeping M=10 fixed</vt:lpstr>
      <vt:lpstr>CRL parameters</vt:lpstr>
      <vt:lpstr>Using either closed or summation form of A, B, C</vt:lpstr>
      <vt:lpstr>Gamma</vt:lpstr>
      <vt:lpstr>Vignetting</vt:lpstr>
      <vt:lpstr>Discriminant</vt:lpstr>
      <vt:lpstr>Discriminant (zoom)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CRL Parameters</dc:title>
  <dc:creator>Anders Filsøe Pedersen</dc:creator>
  <cp:lastModifiedBy>Anders Pedersen</cp:lastModifiedBy>
  <cp:revision>4</cp:revision>
  <dcterms:created xsi:type="dcterms:W3CDTF">2017-08-23T10:09:59Z</dcterms:created>
  <dcterms:modified xsi:type="dcterms:W3CDTF">2017-08-23T12:25:46Z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Engelsk (Storbritannien)</vt:lpwstr>
  </property>
  <property fmtid="{D5CDD505-2E9C-101B-9397-08002B2CF9AE}" pid="3" name="SD_CtlText_Usersettings_Userprofile">
    <vt:lpwstr>AFP</vt:lpwstr>
  </property>
  <property fmtid="{D5CDD505-2E9C-101B-9397-08002B2CF9AE}" pid="4" name="SD_DocumentLanguage">
    <vt:lpwstr>en-GB</vt:lpwstr>
  </property>
  <property fmtid="{D5CDD505-2E9C-101B-9397-08002B2CF9AE}" pid="5" name="sdDocumentDate">
    <vt:lpwstr>42970</vt:lpwstr>
  </property>
  <property fmtid="{D5CDD505-2E9C-101B-9397-08002B2CF9AE}" pid="6" name="sdDocumentDateFormat">
    <vt:lpwstr>en-GB:dd MMMM yyyy</vt:lpwstr>
  </property>
  <property fmtid="{D5CDD505-2E9C-101B-9397-08002B2CF9AE}" pid="7" name="SD_UserprofileName">
    <vt:lpwstr>AFP</vt:lpwstr>
  </property>
  <property fmtid="{D5CDD505-2E9C-101B-9397-08002B2CF9AE}" pid="8" name="SD_Office_SD_OFF_ID">
    <vt:lpwstr>26</vt:lpwstr>
  </property>
  <property fmtid="{D5CDD505-2E9C-101B-9397-08002B2CF9AE}" pid="9" name="SD_Office_SD_OFF_Group">
    <vt:lpwstr>Institut</vt:lpwstr>
  </property>
  <property fmtid="{D5CDD505-2E9C-101B-9397-08002B2CF9AE}" pid="10" name="SD_Office_SD_OFF_Identity">
    <vt:lpwstr>DTU Fysik</vt:lpwstr>
  </property>
  <property fmtid="{D5CDD505-2E9C-101B-9397-08002B2CF9AE}" pid="11" name="SD_Office_SD_OFF_DTUNavn">
    <vt:lpwstr>Technical University of Denmark</vt:lpwstr>
  </property>
  <property fmtid="{D5CDD505-2E9C-101B-9397-08002B2CF9AE}" pid="12" name="SD_Office_SD_OFF_Workarea">
    <vt:lpwstr>DTU Physics, Technical University of Denmark</vt:lpwstr>
  </property>
  <property fmtid="{D5CDD505-2E9C-101B-9397-08002B2CF9AE}" pid="13" name="SD_Office_SD_OFF_Name">
    <vt:lpwstr>Department of Physics</vt:lpwstr>
  </property>
  <property fmtid="{D5CDD505-2E9C-101B-9397-08002B2CF9AE}" pid="14" name="SD_Office_SD_OFF_Address">
    <vt:lpwstr>Fysikvej</vt:lpwstr>
  </property>
  <property fmtid="{D5CDD505-2E9C-101B-9397-08002B2CF9AE}" pid="15" name="SD_Office_SD_OFF_City">
    <vt:lpwstr>2800 Kgs. Lyngby*Denmark</vt:lpwstr>
  </property>
  <property fmtid="{D5CDD505-2E9C-101B-9397-08002B2CF9AE}" pid="16" name="SD_Office_SD_OFF_CVR">
    <vt:lpwstr>DK 30 06 09 46</vt:lpwstr>
  </property>
  <property fmtid="{D5CDD505-2E9C-101B-9397-08002B2CF9AE}" pid="17" name="SD_Office_SD_OFF_Phone">
    <vt:lpwstr>45 25 33 44</vt:lpwstr>
  </property>
  <property fmtid="{D5CDD505-2E9C-101B-9397-08002B2CF9AE}" pid="18" name="SD_Office_SD_OFF_Phone_2">
    <vt:lpwstr>45 93 23 99</vt:lpwstr>
  </property>
  <property fmtid="{D5CDD505-2E9C-101B-9397-08002B2CF9AE}" pid="19" name="SD_Office_SD_OFF_Department">
    <vt:lpwstr>Building 307</vt:lpwstr>
  </property>
  <property fmtid="{D5CDD505-2E9C-101B-9397-08002B2CF9AE}" pid="20" name="SD_Office_SD_OFF_Web">
    <vt:lpwstr>www.fysik.dtu.dk</vt:lpwstr>
  </property>
  <property fmtid="{D5CDD505-2E9C-101B-9397-08002B2CF9AE}" pid="21" name="SD_Office_SD_OFF_ImageDefinition">
    <vt:lpwstr>Udkast</vt:lpwstr>
  </property>
  <property fmtid="{D5CDD505-2E9C-101B-9397-08002B2CF9AE}" pid="22" name="SD_Office_SD_OFF_ArtworkDefinition">
    <vt:lpwstr>Standard</vt:lpwstr>
  </property>
  <property fmtid="{D5CDD505-2E9C-101B-9397-08002B2CF9AE}" pid="23" name="SD_Office_SD_OFF_PELogoName">
    <vt:lpwstr>Physics_SecondLogo_%IANA%.png</vt:lpwstr>
  </property>
  <property fmtid="{D5CDD505-2E9C-101B-9397-08002B2CF9AE}" pid="24" name="SD_Office_SD_OFF_FriseName">
    <vt:lpwstr>Physics_frise.png</vt:lpwstr>
  </property>
  <property fmtid="{D5CDD505-2E9C-101B-9397-08002B2CF9AE}" pid="25" name="SD_Office_SD_OFF_LogoName">
    <vt:lpwstr>Fysik_%IANA%.wmf</vt:lpwstr>
  </property>
  <property fmtid="{D5CDD505-2E9C-101B-9397-08002B2CF9AE}" pid="26" name="SD_Office_SD_OFF_ColorTheme">
    <vt:lpwstr>DTU</vt:lpwstr>
  </property>
  <property fmtid="{D5CDD505-2E9C-101B-9397-08002B2CF9AE}" pid="27" name="SD_USR_Name">
    <vt:lpwstr>Anders Filsøe Pedersen</vt:lpwstr>
  </property>
  <property fmtid="{D5CDD505-2E9C-101B-9397-08002B2CF9AE}" pid="28" name="SD_USR_Initials">
    <vt:lpwstr>AFP</vt:lpwstr>
  </property>
  <property fmtid="{D5CDD505-2E9C-101B-9397-08002B2CF9AE}" pid="29" name="SD_USR_Title">
    <vt:lpwstr>Postdoc</vt:lpwstr>
  </property>
  <property fmtid="{D5CDD505-2E9C-101B-9397-08002B2CF9AE}" pid="30" name="SD_USR_DirectPhone">
    <vt:lpwstr/>
  </property>
  <property fmtid="{D5CDD505-2E9C-101B-9397-08002B2CF9AE}" pid="31" name="SD_USR_Email">
    <vt:lpwstr>anfils@fysik.dtu.dk</vt:lpwstr>
  </property>
  <property fmtid="{D5CDD505-2E9C-101B-9397-08002B2CF9AE}" pid="32" name="SD_OFF_Identity">
    <vt:lpwstr>DTU Fysik</vt:lpwstr>
  </property>
  <property fmtid="{D5CDD505-2E9C-101B-9397-08002B2CF9AE}" pid="33" name="SD_USR_Department">
    <vt:lpwstr>NEXMAP</vt:lpwstr>
  </property>
  <property fmtid="{D5CDD505-2E9C-101B-9397-08002B2CF9AE}" pid="34" name="DocumentInfoFinished">
    <vt:lpwstr>True</vt:lpwstr>
  </property>
</Properties>
</file>