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0413" cy="6858000"/>
  <p:notesSz cx="6858000" cy="9144000"/>
  <p:custDataLst>
    <p:tags r:id="rId1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  <p15:guide id="7" orient="horz" pos="913">
          <p15:clr>
            <a:srgbClr val="A4A3A4"/>
          </p15:clr>
        </p15:guide>
        <p15:guide id="8" orient="horz" pos="3929">
          <p15:clr>
            <a:srgbClr val="A4A3A4"/>
          </p15:clr>
        </p15:guide>
        <p15:guide id="9" pos="392">
          <p15:clr>
            <a:srgbClr val="A4A3A4"/>
          </p15:clr>
        </p15:guide>
        <p15:guide id="10" pos="3771">
          <p15:clr>
            <a:srgbClr val="A4A3A4"/>
          </p15:clr>
        </p15:guide>
        <p15:guide id="11" pos="3954">
          <p15:clr>
            <a:srgbClr val="A4A3A4"/>
          </p15:clr>
        </p15:guide>
        <p15:guide id="12" pos="7040">
          <p15:clr>
            <a:srgbClr val="A4A3A4"/>
          </p15:clr>
        </p15:guide>
        <p15:guide id="13" pos="73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CC00"/>
    <a:srgbClr val="FF6600"/>
    <a:srgbClr val="FF0000"/>
    <a:srgbClr val="99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25" autoAdjust="0"/>
  </p:normalViewPr>
  <p:slideViewPr>
    <p:cSldViewPr showGuides="1">
      <p:cViewPr varScale="1">
        <p:scale>
          <a:sx n="119" d="100"/>
          <a:sy n="119" d="100"/>
        </p:scale>
        <p:origin x="96" y="378"/>
      </p:cViewPr>
      <p:guideLst>
        <p:guide orient="horz" pos="1012"/>
        <p:guide orient="horz" pos="3884"/>
        <p:guide pos="385"/>
        <p:guide pos="2789"/>
        <p:guide pos="2880"/>
        <p:guide pos="5281"/>
        <p:guide orient="horz" pos="913"/>
        <p:guide orient="horz" pos="3929"/>
        <p:guide pos="392"/>
        <p:guide pos="3771"/>
        <p:guide pos="3954"/>
        <p:guide pos="7040"/>
        <p:guide pos="73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GB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5207" y="6477000"/>
            <a:ext cx="3959769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12694" y="6477000"/>
            <a:ext cx="407947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-14069"/>
            <a:ext cx="12190413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1295400"/>
            <a:ext cx="8725800" cy="838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2300" y="2286000"/>
            <a:ext cx="8723683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subtitle style</a:t>
            </a:r>
            <a:endParaRPr lang="en-GB" noProof="0" dirty="0" smtClean="0"/>
          </a:p>
        </p:txBody>
      </p:sp>
      <p:pic>
        <p:nvPicPr>
          <p:cNvPr id="3" name="SD_ART_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6029562"/>
            <a:ext cx="5212800" cy="626400"/>
          </a:xfrm>
          <a:prstGeom prst="rect">
            <a:avLst/>
          </a:prstGeom>
        </p:spPr>
      </p:pic>
      <p:pic>
        <p:nvPicPr>
          <p:cNvPr id="8" name="SD_ART_Logo_bmkAr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6029562"/>
            <a:ext cx="5199729" cy="626400"/>
          </a:xfrm>
          <a:prstGeom prst="rect">
            <a:avLst/>
          </a:prstGeom>
        </p:spPr>
      </p:pic>
      <p:pic>
        <p:nvPicPr>
          <p:cNvPr id="7" name="SD_ART_Logo_bmkAr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6029562"/>
            <a:ext cx="5199729" cy="626400"/>
          </a:xfrm>
          <a:prstGeom prst="rect">
            <a:avLst/>
          </a:prstGeom>
        </p:spPr>
      </p:pic>
      <p:sp>
        <p:nvSpPr>
          <p:cNvPr id="4" name="SD_ART_Frise"/>
          <p:cNvSpPr/>
          <p:nvPr userDrawn="1"/>
        </p:nvSpPr>
        <p:spPr bwMode="auto">
          <a:xfrm>
            <a:off x="7150413" y="3393256"/>
            <a:ext cx="5040000" cy="23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pic>
        <p:nvPicPr>
          <p:cNvPr id="6" name="SD_ART_Frise_bmkAr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13" y="3393256"/>
            <a:ext cx="5040000" cy="2340218"/>
          </a:xfrm>
          <a:prstGeom prst="rect">
            <a:avLst/>
          </a:prstGeom>
        </p:spPr>
      </p:pic>
      <p:pic>
        <p:nvPicPr>
          <p:cNvPr id="5" name="SD_ART_Frise_bmkArt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13" y="3393256"/>
            <a:ext cx="5040000" cy="2340218"/>
          </a:xfrm>
          <a:prstGeom prst="rect">
            <a:avLst/>
          </a:prstGeom>
        </p:spPr>
      </p:pic>
      <p:pic>
        <p:nvPicPr>
          <p:cNvPr id="13" name="Picture 4" descr="DTU Corporate logo_F_A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65" y="279398"/>
            <a:ext cx="485265" cy="70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723-A45C-4EB5-B374-FC09D95661B0}" type="datetime3">
              <a:rPr lang="en-GB" smtClean="0"/>
              <a:t>25.08.2017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301" y="1449388"/>
            <a:ext cx="5364162" cy="47879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974" y="1449388"/>
            <a:ext cx="5362575" cy="47879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81003-F7D7-4D99-9891-951CA3363AA7}" type="datetime3">
              <a:rPr lang="en-GB" smtClean="0"/>
              <a:t>25.08.2017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F41D-9CDC-46FF-89D2-22E39C173F8C}" type="datetime3">
              <a:rPr lang="en-GB" smtClean="0"/>
              <a:t>25.08.2017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2F5D-9053-4EB4-9165-5F153EDC9421}" type="datetime3">
              <a:rPr lang="en-GB" smtClean="0"/>
              <a:t>25.08.2017</a:t>
            </a:fld>
            <a:endParaRPr lang="en-GB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1639549" y="6476999"/>
            <a:ext cx="55086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0714425-D3F2-43D1-AF90-8B02031ADB03}" type="datetime3">
              <a:rPr lang="en-GB" smtClean="0"/>
              <a:pPr/>
              <a:t>25.08.2017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420938" y="6477000"/>
            <a:ext cx="2305369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22300" y="6477000"/>
            <a:ext cx="598341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0000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48616"/>
            <a:ext cx="1056335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  <a:endParaRPr lang="en-GB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449388"/>
            <a:ext cx="11017250" cy="479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 smtClean="0"/>
          </a:p>
        </p:txBody>
      </p:sp>
      <p:sp>
        <p:nvSpPr>
          <p:cNvPr id="113676" name="SD_Off_Workarea"/>
          <p:cNvSpPr>
            <a:spLocks noChangeArrowheads="1"/>
          </p:cNvSpPr>
          <p:nvPr/>
        </p:nvSpPr>
        <p:spPr bwMode="auto">
          <a:xfrm>
            <a:off x="1318511" y="6477000"/>
            <a:ext cx="6108844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r>
              <a:rPr lang="en-US" sz="900" b="1" smtClean="0">
                <a:solidFill>
                  <a:srgbClr val="000000"/>
                </a:solidFill>
              </a:rPr>
              <a:t>DTU Physics, Technical University of Denmark</a:t>
            </a:r>
            <a:endParaRPr lang="en-GB" sz="900" b="1" dirty="0">
              <a:solidFill>
                <a:srgbClr val="000000"/>
              </a:solidFill>
            </a:endParaRPr>
          </a:p>
        </p:txBody>
      </p:sp>
      <p:sp>
        <p:nvSpPr>
          <p:cNvPr id="15" name="SD_FLD_DocumentDate"/>
          <p:cNvSpPr txBox="1">
            <a:spLocks/>
          </p:cNvSpPr>
          <p:nvPr userDrawn="1"/>
        </p:nvSpPr>
        <p:spPr>
          <a:xfrm>
            <a:off x="9726307" y="6477000"/>
            <a:ext cx="1913515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a-DK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r>
              <a:rPr lang="en-GB" sz="900" smtClean="0"/>
              <a:t>25 August 2017</a:t>
            </a:r>
            <a:endParaRPr lang="en-GB" sz="900" dirty="0"/>
          </a:p>
        </p:txBody>
      </p:sp>
      <p:pic>
        <p:nvPicPr>
          <p:cNvPr id="23" name="Picture 4" descr="DTU Corporate logo_F_A0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465" y="279398"/>
            <a:ext cx="485265" cy="70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000000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000000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rgbClr val="000000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rgbClr val="000000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000000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CRL parameters - update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Anders F. Pedersen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Sigma_v</a:t>
            </a:r>
            <a:r>
              <a:rPr lang="en-GB" dirty="0" smtClean="0"/>
              <a:t> (equation (40))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0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Varying N from 1 to 180</a:t>
            </a:r>
          </a:p>
          <a:p>
            <a:r>
              <a:rPr lang="en-GB" dirty="0" smtClean="0"/>
              <a:t>Using fixed d1 of 1 m</a:t>
            </a:r>
          </a:p>
          <a:p>
            <a:r>
              <a:rPr lang="en-GB" dirty="0" smtClean="0"/>
              <a:t>Using 17 </a:t>
            </a:r>
            <a:r>
              <a:rPr lang="en-GB" dirty="0" err="1" smtClean="0"/>
              <a:t>keV</a:t>
            </a:r>
            <a:r>
              <a:rPr lang="en-GB" dirty="0" smtClean="0"/>
              <a:t> and related Be material parameters</a:t>
            </a:r>
          </a:p>
          <a:p>
            <a:r>
              <a:rPr lang="en-GB" dirty="0" smtClean="0"/>
              <a:t>Using T of 1.6 mm</a:t>
            </a:r>
          </a:p>
          <a:p>
            <a:r>
              <a:rPr lang="en-GB" dirty="0" smtClean="0"/>
              <a:t>Using R of 50 um</a:t>
            </a:r>
          </a:p>
          <a:p>
            <a:r>
              <a:rPr lang="en-GB" dirty="0" smtClean="0"/>
              <a:t>Parameters based on S1 and S2</a:t>
            </a:r>
          </a:p>
          <a:p>
            <a:pPr lvl="1"/>
            <a:r>
              <a:rPr lang="en-GB" dirty="0" smtClean="0"/>
              <a:t>(exact) indicates calculations using (10) and (12)</a:t>
            </a:r>
          </a:p>
          <a:p>
            <a:pPr lvl="1"/>
            <a:r>
              <a:rPr lang="en-GB" dirty="0" smtClean="0"/>
              <a:t>(</a:t>
            </a:r>
            <a:r>
              <a:rPr lang="en-GB" dirty="0" err="1" smtClean="0"/>
              <a:t>approx</a:t>
            </a:r>
            <a:r>
              <a:rPr lang="en-GB" dirty="0" smtClean="0"/>
              <a:t>) indicates calculations using (11) and (13)</a:t>
            </a:r>
          </a:p>
          <a:p>
            <a:pPr lvl="1"/>
            <a:r>
              <a:rPr lang="en-GB" dirty="0" smtClean="0"/>
              <a:t>(sum) indicates usage of T1, T2, and T3 with the exact formula in Henning’s email (and no use of S1 and S2 in this case)</a:t>
            </a:r>
          </a:p>
          <a:p>
            <a:r>
              <a:rPr lang="en-GB" dirty="0" smtClean="0"/>
              <a:t>Notice some plots are linear and some are double logarithmic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 parameters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8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 parameters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1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 parameters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5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Sigma_D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Sigma_a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Sigma_v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3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Gamma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05" y="1387800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49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89</TotalTime>
  <Words>137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ＭＳ Ｐゴシック</vt:lpstr>
      <vt:lpstr>Verdana</vt:lpstr>
      <vt:lpstr>Institute</vt:lpstr>
      <vt:lpstr>CRL parameters - update</vt:lpstr>
      <vt:lpstr>Calculations</vt:lpstr>
      <vt:lpstr>T parameters</vt:lpstr>
      <vt:lpstr>S parameters</vt:lpstr>
      <vt:lpstr>ABS parameters</vt:lpstr>
      <vt:lpstr>Sigma_D</vt:lpstr>
      <vt:lpstr>Sigma_a</vt:lpstr>
      <vt:lpstr>Sigma_v</vt:lpstr>
      <vt:lpstr>Gamma </vt:lpstr>
      <vt:lpstr>Sigma_v (equation (40))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CRL parameters - update</dc:title>
  <dc:creator>Anders Filsøe Pedersen</dc:creator>
  <cp:lastModifiedBy>Anders Pedersen</cp:lastModifiedBy>
  <cp:revision>7</cp:revision>
  <dcterms:created xsi:type="dcterms:W3CDTF">2017-08-25T10:20:20Z</dcterms:created>
  <dcterms:modified xsi:type="dcterms:W3CDTF">2017-08-25T11:49:33Z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_DocumentLanguageString">
    <vt:lpwstr>Engelsk (Storbritannien)</vt:lpwstr>
  </property>
  <property fmtid="{D5CDD505-2E9C-101B-9397-08002B2CF9AE}" pid="3" name="SD_CtlText_Usersettings_Userprofile">
    <vt:lpwstr>AFP</vt:lpwstr>
  </property>
  <property fmtid="{D5CDD505-2E9C-101B-9397-08002B2CF9AE}" pid="4" name="SD_DocumentLanguage">
    <vt:lpwstr>en-GB</vt:lpwstr>
  </property>
  <property fmtid="{D5CDD505-2E9C-101B-9397-08002B2CF9AE}" pid="5" name="sdDocumentDate">
    <vt:lpwstr>42972</vt:lpwstr>
  </property>
  <property fmtid="{D5CDD505-2E9C-101B-9397-08002B2CF9AE}" pid="6" name="sdDocumentDateFormat">
    <vt:lpwstr>en-GB:dd MMMM yyyy</vt:lpwstr>
  </property>
  <property fmtid="{D5CDD505-2E9C-101B-9397-08002B2CF9AE}" pid="7" name="SD_UserprofileName">
    <vt:lpwstr>AFP</vt:lpwstr>
  </property>
  <property fmtid="{D5CDD505-2E9C-101B-9397-08002B2CF9AE}" pid="8" name="SD_Office_SD_OFF_ID">
    <vt:lpwstr>26</vt:lpwstr>
  </property>
  <property fmtid="{D5CDD505-2E9C-101B-9397-08002B2CF9AE}" pid="9" name="SD_Office_SD_OFF_Group">
    <vt:lpwstr>Institut</vt:lpwstr>
  </property>
  <property fmtid="{D5CDD505-2E9C-101B-9397-08002B2CF9AE}" pid="10" name="SD_Office_SD_OFF_Identity">
    <vt:lpwstr>DTU Fysik</vt:lpwstr>
  </property>
  <property fmtid="{D5CDD505-2E9C-101B-9397-08002B2CF9AE}" pid="11" name="SD_Office_SD_OFF_DTUNavn">
    <vt:lpwstr>Technical University of Denmark</vt:lpwstr>
  </property>
  <property fmtid="{D5CDD505-2E9C-101B-9397-08002B2CF9AE}" pid="12" name="SD_Office_SD_OFF_Workarea">
    <vt:lpwstr>DTU Physics, Technical University of Denmark</vt:lpwstr>
  </property>
  <property fmtid="{D5CDD505-2E9C-101B-9397-08002B2CF9AE}" pid="13" name="SD_Office_SD_OFF_Name">
    <vt:lpwstr>Department of Physics</vt:lpwstr>
  </property>
  <property fmtid="{D5CDD505-2E9C-101B-9397-08002B2CF9AE}" pid="14" name="SD_Office_SD_OFF_Address">
    <vt:lpwstr>Fysikvej</vt:lpwstr>
  </property>
  <property fmtid="{D5CDD505-2E9C-101B-9397-08002B2CF9AE}" pid="15" name="SD_Office_SD_OFF_City">
    <vt:lpwstr>2800 Kgs. Lyngby*Denmark</vt:lpwstr>
  </property>
  <property fmtid="{D5CDD505-2E9C-101B-9397-08002B2CF9AE}" pid="16" name="SD_Office_SD_OFF_CVR">
    <vt:lpwstr>DK 30 06 09 46</vt:lpwstr>
  </property>
  <property fmtid="{D5CDD505-2E9C-101B-9397-08002B2CF9AE}" pid="17" name="SD_Office_SD_OFF_Phone">
    <vt:lpwstr>45 25 33 44</vt:lpwstr>
  </property>
  <property fmtid="{D5CDD505-2E9C-101B-9397-08002B2CF9AE}" pid="18" name="SD_Office_SD_OFF_Phone_2">
    <vt:lpwstr>45 93 23 99</vt:lpwstr>
  </property>
  <property fmtid="{D5CDD505-2E9C-101B-9397-08002B2CF9AE}" pid="19" name="SD_Office_SD_OFF_Department">
    <vt:lpwstr>Building 307</vt:lpwstr>
  </property>
  <property fmtid="{D5CDD505-2E9C-101B-9397-08002B2CF9AE}" pid="20" name="SD_Office_SD_OFF_Web">
    <vt:lpwstr>www.fysik.dtu.dk</vt:lpwstr>
  </property>
  <property fmtid="{D5CDD505-2E9C-101B-9397-08002B2CF9AE}" pid="21" name="SD_Office_SD_OFF_ImageDefinition">
    <vt:lpwstr>Udkast</vt:lpwstr>
  </property>
  <property fmtid="{D5CDD505-2E9C-101B-9397-08002B2CF9AE}" pid="22" name="SD_Office_SD_OFF_ArtworkDefinition">
    <vt:lpwstr>Standard</vt:lpwstr>
  </property>
  <property fmtid="{D5CDD505-2E9C-101B-9397-08002B2CF9AE}" pid="23" name="SD_Office_SD_OFF_PELogoName">
    <vt:lpwstr>Physics_SecondLogo_%IANA%.png</vt:lpwstr>
  </property>
  <property fmtid="{D5CDD505-2E9C-101B-9397-08002B2CF9AE}" pid="24" name="SD_Office_SD_OFF_FriseName">
    <vt:lpwstr>Physics_frise.png</vt:lpwstr>
  </property>
  <property fmtid="{D5CDD505-2E9C-101B-9397-08002B2CF9AE}" pid="25" name="SD_Office_SD_OFF_LogoName">
    <vt:lpwstr>Fysik_%IANA%.wmf</vt:lpwstr>
  </property>
  <property fmtid="{D5CDD505-2E9C-101B-9397-08002B2CF9AE}" pid="26" name="SD_Office_SD_OFF_ColorTheme">
    <vt:lpwstr>DTU</vt:lpwstr>
  </property>
  <property fmtid="{D5CDD505-2E9C-101B-9397-08002B2CF9AE}" pid="27" name="SD_USR_Name">
    <vt:lpwstr>Anders Filsøe Pedersen</vt:lpwstr>
  </property>
  <property fmtid="{D5CDD505-2E9C-101B-9397-08002B2CF9AE}" pid="28" name="SD_USR_Initials">
    <vt:lpwstr>AFP</vt:lpwstr>
  </property>
  <property fmtid="{D5CDD505-2E9C-101B-9397-08002B2CF9AE}" pid="29" name="SD_USR_Title">
    <vt:lpwstr>Postdoc</vt:lpwstr>
  </property>
  <property fmtid="{D5CDD505-2E9C-101B-9397-08002B2CF9AE}" pid="30" name="SD_USR_DirectPhone">
    <vt:lpwstr/>
  </property>
  <property fmtid="{D5CDD505-2E9C-101B-9397-08002B2CF9AE}" pid="31" name="SD_USR_Email">
    <vt:lpwstr>anfils@fysik.dtu.dk</vt:lpwstr>
  </property>
  <property fmtid="{D5CDD505-2E9C-101B-9397-08002B2CF9AE}" pid="32" name="SD_OFF_Identity">
    <vt:lpwstr>DTU Fysik</vt:lpwstr>
  </property>
  <property fmtid="{D5CDD505-2E9C-101B-9397-08002B2CF9AE}" pid="33" name="SD_USR_Department">
    <vt:lpwstr>NEXMAP</vt:lpwstr>
  </property>
  <property fmtid="{D5CDD505-2E9C-101B-9397-08002B2CF9AE}" pid="34" name="DocumentInfoFinished">
    <vt:lpwstr>True</vt:lpwstr>
  </property>
</Properties>
</file>