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14" y="7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title</a:t>
            </a:r>
            <a:r>
              <a:rPr lang="da-DK" dirty="0" smtClean="0"/>
              <a:t> </a:t>
            </a:r>
            <a:r>
              <a:rPr lang="da-DK" dirty="0" err="1" smtClean="0"/>
              <a:t>style</a:t>
            </a:r>
            <a:endParaRPr lang="da-DK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subtitle</a:t>
            </a:r>
            <a:r>
              <a:rPr lang="da-DK" dirty="0" smtClean="0"/>
              <a:t> </a:t>
            </a:r>
            <a:r>
              <a:rPr lang="da-DK" dirty="0" err="1" smtClean="0"/>
              <a:t>style</a:t>
            </a:r>
            <a:endParaRPr lang="da-DK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DF11F-E186-4E1E-A940-939DDDC19A8B}" type="datetimeFigureOut">
              <a:rPr lang="da-DK" smtClean="0"/>
              <a:t>31/01/2018</a:t>
            </a:fld>
            <a:endParaRPr lang="da-D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FD316-E98F-487A-A4C3-126692CFCAF2}" type="slidenum">
              <a:rPr lang="da-DK" smtClean="0"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183060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title</a:t>
            </a:r>
            <a:r>
              <a:rPr lang="da-DK" dirty="0" smtClean="0"/>
              <a:t> </a:t>
            </a:r>
            <a:r>
              <a:rPr lang="da-DK" dirty="0" err="1" smtClean="0"/>
              <a:t>style</a:t>
            </a:r>
            <a:endParaRPr lang="da-DK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dirty="0" smtClean="0"/>
              <a:t>Edit Master </a:t>
            </a:r>
            <a:r>
              <a:rPr lang="da-DK" dirty="0" err="1" smtClean="0"/>
              <a:t>text</a:t>
            </a:r>
            <a:r>
              <a:rPr lang="da-DK" dirty="0" smtClean="0"/>
              <a:t> </a:t>
            </a:r>
            <a:r>
              <a:rPr lang="da-DK" dirty="0" err="1" smtClean="0"/>
              <a:t>styles</a:t>
            </a:r>
            <a:endParaRPr lang="da-DK" dirty="0" smtClean="0"/>
          </a:p>
          <a:p>
            <a:pPr lvl="1"/>
            <a:r>
              <a:rPr lang="da-DK" dirty="0" smtClean="0"/>
              <a:t>Second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2"/>
            <a:r>
              <a:rPr lang="da-DK" dirty="0" smtClean="0"/>
              <a:t>Third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3"/>
            <a:r>
              <a:rPr lang="da-DK" dirty="0" err="1" smtClean="0"/>
              <a:t>Fourth</a:t>
            </a:r>
            <a:r>
              <a:rPr lang="da-DK" dirty="0" smtClean="0"/>
              <a:t>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4"/>
            <a:r>
              <a:rPr lang="da-DK" dirty="0" smtClean="0"/>
              <a:t>Fifth </a:t>
            </a:r>
            <a:r>
              <a:rPr lang="da-DK" dirty="0" err="1" smtClean="0"/>
              <a:t>level</a:t>
            </a:r>
            <a:endParaRPr lang="da-DK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DF11F-E186-4E1E-A940-939DDDC19A8B}" type="datetimeFigureOut">
              <a:rPr lang="da-DK" smtClean="0"/>
              <a:t>31/01/2018</a:t>
            </a:fld>
            <a:endParaRPr lang="da-D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FD316-E98F-487A-A4C3-126692CFCAF2}" type="slidenum">
              <a:rPr lang="da-DK" smtClean="0"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277114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title</a:t>
            </a:r>
            <a:r>
              <a:rPr lang="da-DK" dirty="0" smtClean="0"/>
              <a:t> </a:t>
            </a:r>
            <a:r>
              <a:rPr lang="da-DK" dirty="0" err="1" smtClean="0"/>
              <a:t>style</a:t>
            </a:r>
            <a:endParaRPr lang="da-DK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 dirty="0" smtClean="0"/>
              <a:t>Edit Master </a:t>
            </a:r>
            <a:r>
              <a:rPr lang="da-DK" dirty="0" err="1" smtClean="0"/>
              <a:t>text</a:t>
            </a:r>
            <a:r>
              <a:rPr lang="da-DK" dirty="0" smtClean="0"/>
              <a:t> </a:t>
            </a:r>
            <a:r>
              <a:rPr lang="da-DK" dirty="0" err="1" smtClean="0"/>
              <a:t>styles</a:t>
            </a:r>
            <a:endParaRPr lang="da-DK" dirty="0" smtClean="0"/>
          </a:p>
          <a:p>
            <a:pPr lvl="1"/>
            <a:r>
              <a:rPr lang="da-DK" dirty="0" smtClean="0"/>
              <a:t>Second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2"/>
            <a:r>
              <a:rPr lang="da-DK" dirty="0" smtClean="0"/>
              <a:t>Third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3"/>
            <a:r>
              <a:rPr lang="da-DK" dirty="0" err="1" smtClean="0"/>
              <a:t>Fourth</a:t>
            </a:r>
            <a:r>
              <a:rPr lang="da-DK" dirty="0" smtClean="0"/>
              <a:t>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4"/>
            <a:r>
              <a:rPr lang="da-DK" dirty="0" smtClean="0"/>
              <a:t>Fifth </a:t>
            </a:r>
            <a:r>
              <a:rPr lang="da-DK" dirty="0" err="1" smtClean="0"/>
              <a:t>level</a:t>
            </a:r>
            <a:endParaRPr lang="da-DK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DF11F-E186-4E1E-A940-939DDDC19A8B}" type="datetimeFigureOut">
              <a:rPr lang="da-DK" smtClean="0"/>
              <a:t>31/01/2018</a:t>
            </a:fld>
            <a:endParaRPr lang="da-D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FD316-E98F-487A-A4C3-126692CFCAF2}" type="slidenum">
              <a:rPr lang="da-DK" smtClean="0"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286301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title</a:t>
            </a:r>
            <a:r>
              <a:rPr lang="da-DK" dirty="0" smtClean="0"/>
              <a:t> </a:t>
            </a:r>
            <a:r>
              <a:rPr lang="da-DK" dirty="0" err="1" smtClean="0"/>
              <a:t>style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dirty="0" smtClean="0"/>
              <a:t>Edit Master </a:t>
            </a:r>
            <a:r>
              <a:rPr lang="da-DK" dirty="0" err="1" smtClean="0"/>
              <a:t>text</a:t>
            </a:r>
            <a:r>
              <a:rPr lang="da-DK" dirty="0" smtClean="0"/>
              <a:t> </a:t>
            </a:r>
            <a:r>
              <a:rPr lang="da-DK" dirty="0" err="1" smtClean="0"/>
              <a:t>styles</a:t>
            </a:r>
            <a:endParaRPr lang="da-DK" dirty="0" smtClean="0"/>
          </a:p>
          <a:p>
            <a:pPr lvl="1"/>
            <a:r>
              <a:rPr lang="da-DK" dirty="0" smtClean="0"/>
              <a:t>Second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2"/>
            <a:r>
              <a:rPr lang="da-DK" dirty="0" smtClean="0"/>
              <a:t>Third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3"/>
            <a:r>
              <a:rPr lang="da-DK" dirty="0" err="1" smtClean="0"/>
              <a:t>Fourth</a:t>
            </a:r>
            <a:r>
              <a:rPr lang="da-DK" dirty="0" smtClean="0"/>
              <a:t>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4"/>
            <a:r>
              <a:rPr lang="da-DK" dirty="0" smtClean="0"/>
              <a:t>Fifth </a:t>
            </a:r>
            <a:r>
              <a:rPr lang="da-DK" dirty="0" err="1" smtClean="0"/>
              <a:t>level</a:t>
            </a:r>
            <a:endParaRPr lang="da-DK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DF11F-E186-4E1E-A940-939DDDC19A8B}" type="datetimeFigureOut">
              <a:rPr lang="da-DK" smtClean="0"/>
              <a:t>31/01/2018</a:t>
            </a:fld>
            <a:endParaRPr lang="da-D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FD316-E98F-487A-A4C3-126692CFCAF2}" type="slidenum">
              <a:rPr lang="da-DK" smtClean="0"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769315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title</a:t>
            </a:r>
            <a:r>
              <a:rPr lang="da-DK" dirty="0" smtClean="0"/>
              <a:t> </a:t>
            </a:r>
            <a:r>
              <a:rPr lang="da-DK" dirty="0" err="1" smtClean="0"/>
              <a:t>style</a:t>
            </a:r>
            <a:endParaRPr lang="da-DK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dirty="0" smtClean="0"/>
              <a:t>Edit Master </a:t>
            </a:r>
            <a:r>
              <a:rPr lang="da-DK" dirty="0" err="1" smtClean="0"/>
              <a:t>text</a:t>
            </a:r>
            <a:r>
              <a:rPr lang="da-DK" dirty="0" smtClean="0"/>
              <a:t> </a:t>
            </a:r>
            <a:r>
              <a:rPr lang="da-DK" dirty="0" err="1" smtClean="0"/>
              <a:t>styles</a:t>
            </a:r>
            <a:endParaRPr lang="da-DK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DF11F-E186-4E1E-A940-939DDDC19A8B}" type="datetimeFigureOut">
              <a:rPr lang="da-DK" smtClean="0"/>
              <a:t>31/01/2018</a:t>
            </a:fld>
            <a:endParaRPr lang="da-D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FD316-E98F-487A-A4C3-126692CFCAF2}" type="slidenum">
              <a:rPr lang="da-DK" smtClean="0"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62028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title</a:t>
            </a:r>
            <a:r>
              <a:rPr lang="da-DK" dirty="0" smtClean="0"/>
              <a:t> </a:t>
            </a:r>
            <a:r>
              <a:rPr lang="da-DK" dirty="0" err="1" smtClean="0"/>
              <a:t>style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 dirty="0" smtClean="0"/>
              <a:t>Edit Master </a:t>
            </a:r>
            <a:r>
              <a:rPr lang="da-DK" dirty="0" err="1" smtClean="0"/>
              <a:t>text</a:t>
            </a:r>
            <a:r>
              <a:rPr lang="da-DK" dirty="0" smtClean="0"/>
              <a:t> </a:t>
            </a:r>
            <a:r>
              <a:rPr lang="da-DK" dirty="0" err="1" smtClean="0"/>
              <a:t>styles</a:t>
            </a:r>
            <a:endParaRPr lang="da-DK" dirty="0" smtClean="0"/>
          </a:p>
          <a:p>
            <a:pPr lvl="1"/>
            <a:r>
              <a:rPr lang="da-DK" dirty="0" smtClean="0"/>
              <a:t>Second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2"/>
            <a:r>
              <a:rPr lang="da-DK" dirty="0" smtClean="0"/>
              <a:t>Third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3"/>
            <a:r>
              <a:rPr lang="da-DK" dirty="0" err="1" smtClean="0"/>
              <a:t>Fourth</a:t>
            </a:r>
            <a:r>
              <a:rPr lang="da-DK" dirty="0" smtClean="0"/>
              <a:t>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4"/>
            <a:r>
              <a:rPr lang="da-DK" dirty="0" smtClean="0"/>
              <a:t>Fifth </a:t>
            </a:r>
            <a:r>
              <a:rPr lang="da-DK" dirty="0" err="1" smtClean="0"/>
              <a:t>level</a:t>
            </a:r>
            <a:endParaRPr lang="da-DK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 dirty="0" smtClean="0"/>
              <a:t>Edit Master </a:t>
            </a:r>
            <a:r>
              <a:rPr lang="da-DK" dirty="0" err="1" smtClean="0"/>
              <a:t>text</a:t>
            </a:r>
            <a:r>
              <a:rPr lang="da-DK" dirty="0" smtClean="0"/>
              <a:t> </a:t>
            </a:r>
            <a:r>
              <a:rPr lang="da-DK" dirty="0" err="1" smtClean="0"/>
              <a:t>styles</a:t>
            </a:r>
            <a:endParaRPr lang="da-DK" dirty="0" smtClean="0"/>
          </a:p>
          <a:p>
            <a:pPr lvl="1"/>
            <a:r>
              <a:rPr lang="da-DK" dirty="0" smtClean="0"/>
              <a:t>Second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2"/>
            <a:r>
              <a:rPr lang="da-DK" dirty="0" smtClean="0"/>
              <a:t>Third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3"/>
            <a:r>
              <a:rPr lang="da-DK" dirty="0" err="1" smtClean="0"/>
              <a:t>Fourth</a:t>
            </a:r>
            <a:r>
              <a:rPr lang="da-DK" dirty="0" smtClean="0"/>
              <a:t>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4"/>
            <a:r>
              <a:rPr lang="da-DK" dirty="0" smtClean="0"/>
              <a:t>Fifth </a:t>
            </a:r>
            <a:r>
              <a:rPr lang="da-DK" dirty="0" err="1" smtClean="0"/>
              <a:t>level</a:t>
            </a:r>
            <a:endParaRPr lang="da-DK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DF11F-E186-4E1E-A940-939DDDC19A8B}" type="datetimeFigureOut">
              <a:rPr lang="da-DK" smtClean="0"/>
              <a:t>31/01/2018</a:t>
            </a:fld>
            <a:endParaRPr lang="da-DK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FD316-E98F-487A-A4C3-126692CFCAF2}" type="slidenum">
              <a:rPr lang="da-DK" smtClean="0"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836614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title</a:t>
            </a:r>
            <a:r>
              <a:rPr lang="da-DK" dirty="0" smtClean="0"/>
              <a:t> </a:t>
            </a:r>
            <a:r>
              <a:rPr lang="da-DK" dirty="0" err="1" smtClean="0"/>
              <a:t>style</a:t>
            </a:r>
            <a:endParaRPr lang="da-DK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dirty="0" smtClean="0"/>
              <a:t>Edit Master </a:t>
            </a:r>
            <a:r>
              <a:rPr lang="da-DK" dirty="0" err="1" smtClean="0"/>
              <a:t>text</a:t>
            </a:r>
            <a:r>
              <a:rPr lang="da-DK" dirty="0" smtClean="0"/>
              <a:t> </a:t>
            </a:r>
            <a:r>
              <a:rPr lang="da-DK" dirty="0" err="1" smtClean="0"/>
              <a:t>styles</a:t>
            </a:r>
            <a:endParaRPr lang="da-DK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 dirty="0" smtClean="0"/>
              <a:t>Edit Master </a:t>
            </a:r>
            <a:r>
              <a:rPr lang="da-DK" dirty="0" err="1" smtClean="0"/>
              <a:t>text</a:t>
            </a:r>
            <a:r>
              <a:rPr lang="da-DK" dirty="0" smtClean="0"/>
              <a:t> </a:t>
            </a:r>
            <a:r>
              <a:rPr lang="da-DK" dirty="0" err="1" smtClean="0"/>
              <a:t>styles</a:t>
            </a:r>
            <a:endParaRPr lang="da-DK" dirty="0" smtClean="0"/>
          </a:p>
          <a:p>
            <a:pPr lvl="1"/>
            <a:r>
              <a:rPr lang="da-DK" dirty="0" smtClean="0"/>
              <a:t>Second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2"/>
            <a:r>
              <a:rPr lang="da-DK" dirty="0" smtClean="0"/>
              <a:t>Third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3"/>
            <a:r>
              <a:rPr lang="da-DK" dirty="0" err="1" smtClean="0"/>
              <a:t>Fourth</a:t>
            </a:r>
            <a:r>
              <a:rPr lang="da-DK" dirty="0" smtClean="0"/>
              <a:t>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4"/>
            <a:r>
              <a:rPr lang="da-DK" dirty="0" smtClean="0"/>
              <a:t>Fifth </a:t>
            </a:r>
            <a:r>
              <a:rPr lang="da-DK" dirty="0" err="1" smtClean="0"/>
              <a:t>level</a:t>
            </a:r>
            <a:endParaRPr lang="da-DK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dirty="0" smtClean="0"/>
              <a:t>Edit Master </a:t>
            </a:r>
            <a:r>
              <a:rPr lang="da-DK" dirty="0" err="1" smtClean="0"/>
              <a:t>text</a:t>
            </a:r>
            <a:r>
              <a:rPr lang="da-DK" dirty="0" smtClean="0"/>
              <a:t> </a:t>
            </a:r>
            <a:r>
              <a:rPr lang="da-DK" dirty="0" err="1" smtClean="0"/>
              <a:t>styles</a:t>
            </a:r>
            <a:endParaRPr lang="da-DK" dirty="0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 dirty="0" smtClean="0"/>
              <a:t>Edit Master </a:t>
            </a:r>
            <a:r>
              <a:rPr lang="da-DK" dirty="0" err="1" smtClean="0"/>
              <a:t>text</a:t>
            </a:r>
            <a:r>
              <a:rPr lang="da-DK" dirty="0" smtClean="0"/>
              <a:t> </a:t>
            </a:r>
            <a:r>
              <a:rPr lang="da-DK" dirty="0" err="1" smtClean="0"/>
              <a:t>styles</a:t>
            </a:r>
            <a:endParaRPr lang="da-DK" dirty="0" smtClean="0"/>
          </a:p>
          <a:p>
            <a:pPr lvl="1"/>
            <a:r>
              <a:rPr lang="da-DK" dirty="0" smtClean="0"/>
              <a:t>Second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2"/>
            <a:r>
              <a:rPr lang="da-DK" dirty="0" smtClean="0"/>
              <a:t>Third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3"/>
            <a:r>
              <a:rPr lang="da-DK" dirty="0" err="1" smtClean="0"/>
              <a:t>Fourth</a:t>
            </a:r>
            <a:r>
              <a:rPr lang="da-DK" dirty="0" smtClean="0"/>
              <a:t>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4"/>
            <a:r>
              <a:rPr lang="da-DK" dirty="0" smtClean="0"/>
              <a:t>Fifth </a:t>
            </a:r>
            <a:r>
              <a:rPr lang="da-DK" dirty="0" err="1" smtClean="0"/>
              <a:t>level</a:t>
            </a:r>
            <a:endParaRPr lang="da-DK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DF11F-E186-4E1E-A940-939DDDC19A8B}" type="datetimeFigureOut">
              <a:rPr lang="da-DK" smtClean="0"/>
              <a:t>31/01/2018</a:t>
            </a:fld>
            <a:endParaRPr lang="da-DK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FD316-E98F-487A-A4C3-126692CFCAF2}" type="slidenum">
              <a:rPr lang="da-DK" smtClean="0"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221864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title</a:t>
            </a:r>
            <a:r>
              <a:rPr lang="da-DK" dirty="0" smtClean="0"/>
              <a:t> </a:t>
            </a:r>
            <a:r>
              <a:rPr lang="da-DK" dirty="0" err="1" smtClean="0"/>
              <a:t>style</a:t>
            </a:r>
            <a:endParaRPr lang="da-DK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DF11F-E186-4E1E-A940-939DDDC19A8B}" type="datetimeFigureOut">
              <a:rPr lang="da-DK" smtClean="0"/>
              <a:t>31/01/2018</a:t>
            </a:fld>
            <a:endParaRPr lang="da-DK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FD316-E98F-487A-A4C3-126692CFCAF2}" type="slidenum">
              <a:rPr lang="da-DK" smtClean="0"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321870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DF11F-E186-4E1E-A940-939DDDC19A8B}" type="datetimeFigureOut">
              <a:rPr lang="da-DK" smtClean="0"/>
              <a:t>31/01/2018</a:t>
            </a:fld>
            <a:endParaRPr lang="da-DK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FD316-E98F-487A-A4C3-126692CFCAF2}" type="slidenum">
              <a:rPr lang="da-DK" smtClean="0"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009724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title</a:t>
            </a:r>
            <a:r>
              <a:rPr lang="da-DK" dirty="0" smtClean="0"/>
              <a:t> </a:t>
            </a:r>
            <a:r>
              <a:rPr lang="da-DK" dirty="0" err="1" smtClean="0"/>
              <a:t>style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dirty="0" smtClean="0"/>
              <a:t>Edit Master </a:t>
            </a:r>
            <a:r>
              <a:rPr lang="da-DK" dirty="0" err="1" smtClean="0"/>
              <a:t>text</a:t>
            </a:r>
            <a:r>
              <a:rPr lang="da-DK" dirty="0" smtClean="0"/>
              <a:t> </a:t>
            </a:r>
            <a:r>
              <a:rPr lang="da-DK" dirty="0" err="1" smtClean="0"/>
              <a:t>styles</a:t>
            </a:r>
            <a:endParaRPr lang="da-DK" dirty="0" smtClean="0"/>
          </a:p>
          <a:p>
            <a:pPr lvl="1"/>
            <a:r>
              <a:rPr lang="da-DK" dirty="0" smtClean="0"/>
              <a:t>Second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2"/>
            <a:r>
              <a:rPr lang="da-DK" dirty="0" smtClean="0"/>
              <a:t>Third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3"/>
            <a:r>
              <a:rPr lang="da-DK" dirty="0" err="1" smtClean="0"/>
              <a:t>Fourth</a:t>
            </a:r>
            <a:r>
              <a:rPr lang="da-DK" dirty="0" smtClean="0"/>
              <a:t>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4"/>
            <a:r>
              <a:rPr lang="da-DK" dirty="0" smtClean="0"/>
              <a:t>Fifth </a:t>
            </a:r>
            <a:r>
              <a:rPr lang="da-DK" dirty="0" err="1" smtClean="0"/>
              <a:t>level</a:t>
            </a:r>
            <a:endParaRPr lang="da-DK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dirty="0" smtClean="0"/>
              <a:t>Edit Master </a:t>
            </a:r>
            <a:r>
              <a:rPr lang="da-DK" dirty="0" err="1" smtClean="0"/>
              <a:t>text</a:t>
            </a:r>
            <a:r>
              <a:rPr lang="da-DK" dirty="0" smtClean="0"/>
              <a:t> </a:t>
            </a:r>
            <a:r>
              <a:rPr lang="da-DK" dirty="0" err="1" smtClean="0"/>
              <a:t>styles</a:t>
            </a:r>
            <a:endParaRPr lang="da-DK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DF11F-E186-4E1E-A940-939DDDC19A8B}" type="datetimeFigureOut">
              <a:rPr lang="da-DK" smtClean="0"/>
              <a:t>31/01/2018</a:t>
            </a:fld>
            <a:endParaRPr lang="da-DK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FD316-E98F-487A-A4C3-126692CFCAF2}" type="slidenum">
              <a:rPr lang="da-DK" smtClean="0"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825204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title</a:t>
            </a:r>
            <a:r>
              <a:rPr lang="da-DK" dirty="0" smtClean="0"/>
              <a:t> </a:t>
            </a:r>
            <a:r>
              <a:rPr lang="da-DK" dirty="0" err="1" smtClean="0"/>
              <a:t>style</a:t>
            </a:r>
            <a:endParaRPr lang="da-DK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dirty="0" smtClean="0"/>
              <a:t>Edit Master </a:t>
            </a:r>
            <a:r>
              <a:rPr lang="da-DK" dirty="0" err="1" smtClean="0"/>
              <a:t>text</a:t>
            </a:r>
            <a:r>
              <a:rPr lang="da-DK" dirty="0" smtClean="0"/>
              <a:t> </a:t>
            </a:r>
            <a:r>
              <a:rPr lang="da-DK" dirty="0" err="1" smtClean="0"/>
              <a:t>styles</a:t>
            </a:r>
            <a:endParaRPr lang="da-DK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DF11F-E186-4E1E-A940-939DDDC19A8B}" type="datetimeFigureOut">
              <a:rPr lang="da-DK" smtClean="0"/>
              <a:t>31/01/2018</a:t>
            </a:fld>
            <a:endParaRPr lang="da-DK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FD316-E98F-487A-A4C3-126692CFCAF2}" type="slidenum">
              <a:rPr lang="da-DK" smtClean="0"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791992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title</a:t>
            </a:r>
            <a:r>
              <a:rPr lang="da-DK" dirty="0" smtClean="0"/>
              <a:t> </a:t>
            </a:r>
            <a:r>
              <a:rPr lang="da-DK" dirty="0" err="1" smtClean="0"/>
              <a:t>style</a:t>
            </a:r>
            <a:endParaRPr lang="da-DK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dirty="0" smtClean="0"/>
              <a:t>Edit Master </a:t>
            </a:r>
            <a:r>
              <a:rPr lang="da-DK" dirty="0" err="1" smtClean="0"/>
              <a:t>text</a:t>
            </a:r>
            <a:r>
              <a:rPr lang="da-DK" dirty="0" smtClean="0"/>
              <a:t> </a:t>
            </a:r>
            <a:r>
              <a:rPr lang="da-DK" dirty="0" err="1" smtClean="0"/>
              <a:t>styles</a:t>
            </a:r>
            <a:endParaRPr lang="da-DK" dirty="0" smtClean="0"/>
          </a:p>
          <a:p>
            <a:pPr lvl="1"/>
            <a:r>
              <a:rPr lang="da-DK" dirty="0" smtClean="0"/>
              <a:t>Second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2"/>
            <a:r>
              <a:rPr lang="da-DK" dirty="0" smtClean="0"/>
              <a:t>Third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3"/>
            <a:r>
              <a:rPr lang="da-DK" dirty="0" err="1" smtClean="0"/>
              <a:t>Fourth</a:t>
            </a:r>
            <a:r>
              <a:rPr lang="da-DK" dirty="0" smtClean="0"/>
              <a:t>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4"/>
            <a:r>
              <a:rPr lang="da-DK" dirty="0" smtClean="0"/>
              <a:t>Fifth </a:t>
            </a:r>
            <a:r>
              <a:rPr lang="da-DK" dirty="0" err="1" smtClean="0"/>
              <a:t>level</a:t>
            </a:r>
            <a:endParaRPr lang="da-DK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9DF11F-E186-4E1E-A940-939DDDC19A8B}" type="datetimeFigureOut">
              <a:rPr lang="da-DK" smtClean="0"/>
              <a:t>31/01/2018</a:t>
            </a:fld>
            <a:endParaRPr lang="da-D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3FD316-E98F-487A-A4C3-126692CFCAF2}" type="slidenum">
              <a:rPr lang="da-DK" smtClean="0"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429797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 smtClean="0"/>
              <a:t>Evolution of sum(a) and R vs d2 for </a:t>
            </a:r>
            <a:r>
              <a:rPr lang="da-DK" dirty="0" err="1" smtClean="0"/>
              <a:t>varying</a:t>
            </a:r>
            <a:r>
              <a:rPr lang="da-DK" dirty="0" smtClean="0"/>
              <a:t> FOV</a:t>
            </a:r>
            <a:endParaRPr lang="da-DK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a-DK" dirty="0" smtClean="0"/>
              <a:t>Anders F. Pedersen</a:t>
            </a:r>
          </a:p>
          <a:p>
            <a:r>
              <a:rPr lang="da-DK" dirty="0" smtClean="0"/>
              <a:t>31.01.2018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5409186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FOV: 100 mm</a:t>
            </a:r>
            <a:endParaRPr lang="da-DK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0000" y="1800000"/>
            <a:ext cx="5439001" cy="4082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00" y="1800000"/>
            <a:ext cx="5439001" cy="408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8280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FOV: 1 m</a:t>
            </a:r>
            <a:endParaRPr lang="da-DK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0000" y="1800000"/>
            <a:ext cx="5439001" cy="4082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00" y="1800000"/>
            <a:ext cx="5439001" cy="408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535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FOV: 1 nm</a:t>
            </a:r>
            <a:endParaRPr lang="da-DK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0000" y="1800000"/>
            <a:ext cx="5439001" cy="40824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00" y="1800000"/>
            <a:ext cx="5439001" cy="408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151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FOV: 10 nm</a:t>
            </a:r>
            <a:endParaRPr lang="da-DK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0000" y="1800000"/>
            <a:ext cx="5439001" cy="4082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00" y="1800000"/>
            <a:ext cx="5439001" cy="408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3294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FOV: 100 nm</a:t>
            </a:r>
            <a:endParaRPr lang="da-DK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0000" y="1800000"/>
            <a:ext cx="5439001" cy="4082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00" y="1800000"/>
            <a:ext cx="5439001" cy="408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58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FOV: 1 </a:t>
            </a:r>
            <a:r>
              <a:rPr lang="da-DK" dirty="0" err="1" smtClean="0"/>
              <a:t>um</a:t>
            </a:r>
            <a:endParaRPr lang="da-DK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0000" y="1800000"/>
            <a:ext cx="5439001" cy="4082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00" y="1800000"/>
            <a:ext cx="5439001" cy="408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3201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FOV: 10 </a:t>
            </a:r>
            <a:r>
              <a:rPr lang="da-DK" dirty="0" err="1" smtClean="0"/>
              <a:t>um</a:t>
            </a:r>
            <a:endParaRPr lang="da-DK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0000" y="1800000"/>
            <a:ext cx="5439001" cy="4082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00" y="1800000"/>
            <a:ext cx="5439001" cy="408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1435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FOV: 100 </a:t>
            </a:r>
            <a:r>
              <a:rPr lang="da-DK" dirty="0" err="1" smtClean="0"/>
              <a:t>um</a:t>
            </a:r>
            <a:endParaRPr lang="da-DK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0000" y="1800000"/>
            <a:ext cx="5439001" cy="4082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00" y="1800000"/>
            <a:ext cx="5439001" cy="408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6622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FOV: 1 mm</a:t>
            </a:r>
            <a:endParaRPr lang="da-DK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0000" y="1800000"/>
            <a:ext cx="5439001" cy="4082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00" y="1800000"/>
            <a:ext cx="5439001" cy="408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9614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FOV: 10 mm</a:t>
            </a:r>
            <a:endParaRPr lang="da-DK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0000" y="1800000"/>
            <a:ext cx="5439001" cy="4082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00" y="1800000"/>
            <a:ext cx="5439001" cy="408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4482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56</Words>
  <Application>Microsoft Office PowerPoint</Application>
  <PresentationFormat>Widescreen</PresentationFormat>
  <Paragraphs>13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Evolution of sum(a) and R vs d2 for varying FOV</vt:lpstr>
      <vt:lpstr>FOV: 1 nm</vt:lpstr>
      <vt:lpstr>FOV: 10 nm</vt:lpstr>
      <vt:lpstr>FOV: 100 nm</vt:lpstr>
      <vt:lpstr>FOV: 1 um</vt:lpstr>
      <vt:lpstr>FOV: 10 um</vt:lpstr>
      <vt:lpstr>FOV: 100 um</vt:lpstr>
      <vt:lpstr>FOV: 1 mm</vt:lpstr>
      <vt:lpstr>FOV: 10 mm</vt:lpstr>
      <vt:lpstr>FOV: 100 mm</vt:lpstr>
      <vt:lpstr>FOV: 1 m</vt:lpstr>
    </vt:vector>
  </TitlesOfParts>
  <Company>DTU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Evolution of sum(a) and R vs d2 for varying FOV</dc:title>
  <dc:creator>Anders Filsøe Pedersen</dc:creator>
  <cp:lastModifiedBy>Anders Pedersen</cp:lastModifiedBy>
  <cp:revision>6</cp:revision>
  <dcterms:created xsi:type="dcterms:W3CDTF">2018-01-31T12:25:53Z</dcterms:created>
  <dcterms:modified xsi:type="dcterms:W3CDTF">2018-01-31T13:31:57Z</dcterms:modified>
</cp:coreProperties>
</file>