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599-7F0A-4659-A30A-765B44C8D597}" type="datetimeFigureOut">
              <a:rPr lang="da-DK" smtClean="0"/>
              <a:t>02-02-2018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9B47-7657-42C5-8FEB-EAC0448ADB0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962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599-7F0A-4659-A30A-765B44C8D597}" type="datetimeFigureOut">
              <a:rPr lang="da-DK" smtClean="0"/>
              <a:t>02-02-2018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9B47-7657-42C5-8FEB-EAC0448ADB0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353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599-7F0A-4659-A30A-765B44C8D597}" type="datetimeFigureOut">
              <a:rPr lang="da-DK" smtClean="0"/>
              <a:t>02-02-2018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9B47-7657-42C5-8FEB-EAC0448ADB0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1615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599-7F0A-4659-A30A-765B44C8D597}" type="datetimeFigureOut">
              <a:rPr lang="da-DK" smtClean="0"/>
              <a:t>02-02-2018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9B47-7657-42C5-8FEB-EAC0448ADB0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2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599-7F0A-4659-A30A-765B44C8D597}" type="datetimeFigureOut">
              <a:rPr lang="da-DK" smtClean="0"/>
              <a:t>02-02-2018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9B47-7657-42C5-8FEB-EAC0448ADB0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950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599-7F0A-4659-A30A-765B44C8D597}" type="datetimeFigureOut">
              <a:rPr lang="da-DK" smtClean="0"/>
              <a:t>02-02-2018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9B47-7657-42C5-8FEB-EAC0448ADB0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428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599-7F0A-4659-A30A-765B44C8D597}" type="datetimeFigureOut">
              <a:rPr lang="da-DK" smtClean="0"/>
              <a:t>02-02-2018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9B47-7657-42C5-8FEB-EAC0448ADB0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1237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599-7F0A-4659-A30A-765B44C8D597}" type="datetimeFigureOut">
              <a:rPr lang="da-DK" smtClean="0"/>
              <a:t>02-02-2018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9B47-7657-42C5-8FEB-EAC0448ADB0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598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599-7F0A-4659-A30A-765B44C8D597}" type="datetimeFigureOut">
              <a:rPr lang="da-DK" smtClean="0"/>
              <a:t>02-02-2018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9B47-7657-42C5-8FEB-EAC0448ADB0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993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599-7F0A-4659-A30A-765B44C8D597}" type="datetimeFigureOut">
              <a:rPr lang="da-DK" smtClean="0"/>
              <a:t>02-02-2018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9B47-7657-42C5-8FEB-EAC0448ADB0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295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5599-7F0A-4659-A30A-765B44C8D597}" type="datetimeFigureOut">
              <a:rPr lang="da-DK" smtClean="0"/>
              <a:t>02-02-2018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9B47-7657-42C5-8FEB-EAC0448ADB0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869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Edit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5599-7F0A-4659-A30A-765B44C8D597}" type="datetimeFigureOut">
              <a:rPr lang="da-DK" smtClean="0"/>
              <a:t>02-02-2018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9B47-7657-42C5-8FEB-EAC0448ADB09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2970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Gaussian</a:t>
            </a:r>
            <a:r>
              <a:rPr lang="da-DK" dirty="0" smtClean="0"/>
              <a:t> </a:t>
            </a:r>
            <a:r>
              <a:rPr lang="da-DK" dirty="0" err="1" smtClean="0"/>
              <a:t>beam</a:t>
            </a:r>
            <a:r>
              <a:rPr lang="da-DK" dirty="0" smtClean="0"/>
              <a:t> wavefront </a:t>
            </a:r>
            <a:r>
              <a:rPr lang="da-DK" dirty="0" err="1" smtClean="0"/>
              <a:t>correction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Anders Pedersen</a:t>
            </a:r>
          </a:p>
          <a:p>
            <a:r>
              <a:rPr lang="da-DK" dirty="0" smtClean="0"/>
              <a:t>02.02.2018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179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curvature</a:t>
            </a:r>
            <a:r>
              <a:rPr lang="da-DK" dirty="0" smtClean="0"/>
              <a:t> vs. </a:t>
            </a:r>
            <a:r>
              <a:rPr lang="da-DK" dirty="0" err="1" smtClean="0"/>
              <a:t>displacement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5439001" cy="408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0" y="18000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4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Beam</a:t>
            </a:r>
            <a:r>
              <a:rPr lang="da-DK" dirty="0" smtClean="0"/>
              <a:t> </a:t>
            </a:r>
            <a:r>
              <a:rPr lang="da-DK" dirty="0" err="1" smtClean="0"/>
              <a:t>waist</a:t>
            </a:r>
            <a:r>
              <a:rPr lang="da-DK" dirty="0" smtClean="0"/>
              <a:t> vs. </a:t>
            </a:r>
            <a:r>
              <a:rPr lang="da-DK" dirty="0" err="1" smtClean="0"/>
              <a:t>diplacement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5439001" cy="408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0" y="18000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1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Intensity</a:t>
            </a:r>
            <a:r>
              <a:rPr lang="da-DK" dirty="0" smtClean="0"/>
              <a:t> </a:t>
            </a:r>
            <a:r>
              <a:rPr lang="da-DK" dirty="0" err="1" smtClean="0"/>
              <a:t>map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8000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3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map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8000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6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Fitting </a:t>
            </a:r>
            <a:r>
              <a:rPr lang="da-DK" dirty="0" err="1" smtClean="0"/>
              <a:t>values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Wavefront </a:t>
            </a:r>
            <a:r>
              <a:rPr lang="da-DK" dirty="0" err="1" smtClean="0"/>
              <a:t>displacement</a:t>
            </a:r>
            <a:r>
              <a:rPr lang="da-DK" dirty="0" smtClean="0"/>
              <a:t> from RTM d2</a:t>
            </a:r>
          </a:p>
          <a:p>
            <a:pPr lvl="1"/>
            <a:r>
              <a:rPr lang="da-DK" dirty="0" err="1" smtClean="0"/>
              <a:t>Optimization</a:t>
            </a:r>
            <a:r>
              <a:rPr lang="da-DK" dirty="0" smtClean="0"/>
              <a:t> </a:t>
            </a:r>
            <a:r>
              <a:rPr lang="da-DK" dirty="0" err="1" smtClean="0"/>
              <a:t>algorithm</a:t>
            </a:r>
            <a:r>
              <a:rPr lang="da-DK" dirty="0" smtClean="0"/>
              <a:t> = </a:t>
            </a:r>
            <a:r>
              <a:rPr lang="da-DK" dirty="0" err="1" smtClean="0"/>
              <a:t>phase</a:t>
            </a:r>
            <a:r>
              <a:rPr lang="da-DK" dirty="0" smtClean="0"/>
              <a:t> front </a:t>
            </a:r>
            <a:r>
              <a:rPr lang="da-DK" dirty="0" err="1" smtClean="0"/>
              <a:t>fit</a:t>
            </a:r>
            <a:r>
              <a:rPr lang="da-DK" dirty="0" smtClean="0"/>
              <a:t> = </a:t>
            </a:r>
            <a:r>
              <a:rPr lang="da-DK" dirty="0" err="1" smtClean="0"/>
              <a:t>beam</a:t>
            </a:r>
            <a:r>
              <a:rPr lang="da-DK" dirty="0" smtClean="0"/>
              <a:t> </a:t>
            </a:r>
            <a:r>
              <a:rPr lang="da-DK" dirty="0" err="1" smtClean="0"/>
              <a:t>waist</a:t>
            </a:r>
            <a:r>
              <a:rPr lang="da-DK" dirty="0" smtClean="0"/>
              <a:t> </a:t>
            </a:r>
            <a:r>
              <a:rPr lang="da-DK" dirty="0" err="1" smtClean="0"/>
              <a:t>fit</a:t>
            </a:r>
            <a:r>
              <a:rPr lang="da-DK" dirty="0" smtClean="0"/>
              <a:t> = 0.46 mm</a:t>
            </a:r>
          </a:p>
          <a:p>
            <a:r>
              <a:rPr lang="da-DK" dirty="0" smtClean="0"/>
              <a:t>Central </a:t>
            </a:r>
            <a:r>
              <a:rPr lang="da-DK" dirty="0" err="1" smtClean="0"/>
              <a:t>beam</a:t>
            </a:r>
            <a:r>
              <a:rPr lang="da-DK" dirty="0"/>
              <a:t> </a:t>
            </a:r>
            <a:r>
              <a:rPr lang="da-DK" dirty="0" err="1" smtClean="0"/>
              <a:t>waist</a:t>
            </a:r>
            <a:r>
              <a:rPr lang="da-DK" dirty="0" smtClean="0"/>
              <a:t>: w</a:t>
            </a:r>
            <a:r>
              <a:rPr lang="da-DK" baseline="-25000" dirty="0" smtClean="0"/>
              <a:t>0</a:t>
            </a:r>
          </a:p>
          <a:p>
            <a:pPr lvl="1"/>
            <a:r>
              <a:rPr lang="da-DK" dirty="0" err="1" smtClean="0"/>
              <a:t>Phase</a:t>
            </a:r>
            <a:r>
              <a:rPr lang="da-DK" dirty="0" smtClean="0"/>
              <a:t> front </a:t>
            </a:r>
            <a:r>
              <a:rPr lang="da-DK" dirty="0" err="1" smtClean="0"/>
              <a:t>fit</a:t>
            </a:r>
            <a:r>
              <a:rPr lang="da-DK" dirty="0" smtClean="0"/>
              <a:t> = </a:t>
            </a:r>
            <a:r>
              <a:rPr lang="da-DK" dirty="0" err="1" smtClean="0"/>
              <a:t>beam</a:t>
            </a:r>
            <a:r>
              <a:rPr lang="da-DK" dirty="0" smtClean="0"/>
              <a:t> </a:t>
            </a:r>
            <a:r>
              <a:rPr lang="da-DK" dirty="0" err="1" smtClean="0"/>
              <a:t>waist</a:t>
            </a:r>
            <a:r>
              <a:rPr lang="da-DK" dirty="0" smtClean="0"/>
              <a:t> </a:t>
            </a:r>
            <a:r>
              <a:rPr lang="da-DK" dirty="0" err="1" smtClean="0"/>
              <a:t>fit</a:t>
            </a:r>
            <a:r>
              <a:rPr lang="da-DK" dirty="0" smtClean="0"/>
              <a:t> = 416 nm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281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Gaussian beam wavefront correction</vt:lpstr>
      <vt:lpstr>Phase curvature vs. displacement</vt:lpstr>
      <vt:lpstr>Beam waist vs. diplacement</vt:lpstr>
      <vt:lpstr>Intensity map</vt:lpstr>
      <vt:lpstr>Phase map</vt:lpstr>
      <vt:lpstr>Fitting values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Filsøe Pedersen</dc:creator>
  <cp:lastModifiedBy>Anders Filsøe Pedersen</cp:lastModifiedBy>
  <cp:revision>4</cp:revision>
  <dcterms:created xsi:type="dcterms:W3CDTF">2018-02-02T13:56:03Z</dcterms:created>
  <dcterms:modified xsi:type="dcterms:W3CDTF">2018-02-02T15:34:07Z</dcterms:modified>
</cp:coreProperties>
</file>