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77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50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48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2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947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9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536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30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98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09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2A7E-7CFB-49D8-AC3F-053513659E2D}" type="datetimeFigureOut">
              <a:rPr lang="da-DK" smtClean="0"/>
              <a:t>01-02-2018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4413-F090-4D6A-85F1-D1F384C4749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92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Identical</a:t>
            </a:r>
            <a:r>
              <a:rPr lang="da-DK" dirty="0" smtClean="0"/>
              <a:t> </a:t>
            </a:r>
            <a:r>
              <a:rPr lang="da-DK" dirty="0" err="1" smtClean="0"/>
              <a:t>results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sampling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Anders Pedersen</a:t>
            </a:r>
          </a:p>
          <a:p>
            <a:r>
              <a:rPr lang="da-DK" dirty="0" smtClean="0"/>
              <a:t>01.02.2018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30 </a:t>
            </a:r>
            <a:r>
              <a:rPr lang="da-DK" dirty="0" err="1" smtClean="0"/>
              <a:t>um</a:t>
            </a:r>
            <a:r>
              <a:rPr lang="da-DK" dirty="0" smtClean="0"/>
              <a:t>, 10000 pixels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30 </a:t>
            </a:r>
            <a:r>
              <a:rPr lang="da-DK" dirty="0" err="1" smtClean="0"/>
              <a:t>um</a:t>
            </a:r>
            <a:r>
              <a:rPr lang="da-DK" dirty="0" smtClean="0"/>
              <a:t>, 1000 pixels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30 </a:t>
            </a:r>
            <a:r>
              <a:rPr lang="da-DK" dirty="0" err="1" smtClean="0"/>
              <a:t>um</a:t>
            </a:r>
            <a:r>
              <a:rPr lang="da-DK" dirty="0" smtClean="0"/>
              <a:t>, 500 pixels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30 </a:t>
            </a:r>
            <a:r>
              <a:rPr lang="da-DK" dirty="0" err="1" smtClean="0"/>
              <a:t>um</a:t>
            </a:r>
            <a:r>
              <a:rPr lang="da-DK" dirty="0" smtClean="0"/>
              <a:t>, 200 pixels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30 </a:t>
            </a:r>
            <a:r>
              <a:rPr lang="da-DK" dirty="0" err="1" smtClean="0"/>
              <a:t>um</a:t>
            </a:r>
            <a:r>
              <a:rPr lang="da-DK" dirty="0" smtClean="0"/>
              <a:t>, 100 pixels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Comparison</a:t>
            </a:r>
            <a:r>
              <a:rPr lang="da-DK" dirty="0" smtClean="0"/>
              <a:t>: Amplitude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2751" y="1026344"/>
            <a:ext cx="13597502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Comparison</a:t>
            </a:r>
            <a:r>
              <a:rPr lang="da-DK" dirty="0" smtClean="0"/>
              <a:t>: </a:t>
            </a:r>
            <a:r>
              <a:rPr lang="da-DK" dirty="0" err="1" smtClean="0"/>
              <a:t>Phase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2751" y="1026344"/>
            <a:ext cx="13597502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Identical results using different sampling</vt:lpstr>
      <vt:lpstr>FOV: 30 um, 10000 pixels</vt:lpstr>
      <vt:lpstr>FOV: 30 um, 1000 pixels</vt:lpstr>
      <vt:lpstr>FOV: 30 um, 500 pixels</vt:lpstr>
      <vt:lpstr>FOV: 30 um, 200 pixels</vt:lpstr>
      <vt:lpstr>FOV: 30 um, 100 pixels</vt:lpstr>
      <vt:lpstr>Comparison: Amplitude</vt:lpstr>
      <vt:lpstr>Comparison: Phase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Identical results using different sampling</dc:title>
  <dc:creator>Anders Filsøe Pedersen</dc:creator>
  <cp:lastModifiedBy>Anders Filsøe Pedersen</cp:lastModifiedBy>
  <cp:revision>1</cp:revision>
  <dcterms:created xsi:type="dcterms:W3CDTF">2018-02-01T10:06:55Z</dcterms:created>
  <dcterms:modified xsi:type="dcterms:W3CDTF">2018-02-01T10:11:55Z</dcterms:modified>
</cp:coreProperties>
</file>