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  <p:sldId id="265" r:id="rId4"/>
    <p:sldId id="257" r:id="rId5"/>
    <p:sldId id="266" r:id="rId6"/>
    <p:sldId id="258" r:id="rId7"/>
    <p:sldId id="267" r:id="rId8"/>
    <p:sldId id="259" r:id="rId9"/>
    <p:sldId id="260" r:id="rId10"/>
    <p:sldId id="268" r:id="rId11"/>
    <p:sldId id="261" r:id="rId12"/>
    <p:sldId id="269" r:id="rId13"/>
    <p:sldId id="262" r:id="rId14"/>
    <p:sldId id="270" r:id="rId15"/>
    <p:sldId id="263" r:id="rId16"/>
    <p:sldId id="271" r:id="rId17"/>
    <p:sldId id="264" r:id="rId18"/>
    <p:sldId id="272" r:id="rId19"/>
    <p:sldId id="275" r:id="rId20"/>
    <p:sldId id="276" r:id="rId21"/>
    <p:sldId id="283" r:id="rId22"/>
    <p:sldId id="284" r:id="rId23"/>
    <p:sldId id="285" r:id="rId24"/>
    <p:sldId id="28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8C67-36AD-419B-85D5-DBC48D4967FB}" type="datetimeFigureOut">
              <a:rPr lang="da-DK" smtClean="0"/>
              <a:t>15-08-2018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3273-8F4F-48DD-9EAE-A049035F371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9847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8C67-36AD-419B-85D5-DBC48D4967FB}" type="datetimeFigureOut">
              <a:rPr lang="da-DK" smtClean="0"/>
              <a:t>15-08-2018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3273-8F4F-48DD-9EAE-A049035F371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939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8C67-36AD-419B-85D5-DBC48D4967FB}" type="datetimeFigureOut">
              <a:rPr lang="da-DK" smtClean="0"/>
              <a:t>15-08-2018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3273-8F4F-48DD-9EAE-A049035F371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796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8C67-36AD-419B-85D5-DBC48D4967FB}" type="datetimeFigureOut">
              <a:rPr lang="da-DK" smtClean="0"/>
              <a:t>15-08-2018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3273-8F4F-48DD-9EAE-A049035F371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878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8C67-36AD-419B-85D5-DBC48D4967FB}" type="datetimeFigureOut">
              <a:rPr lang="da-DK" smtClean="0"/>
              <a:t>15-08-2018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3273-8F4F-48DD-9EAE-A049035F371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858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8C67-36AD-419B-85D5-DBC48D4967FB}" type="datetimeFigureOut">
              <a:rPr lang="da-DK" smtClean="0"/>
              <a:t>15-08-2018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3273-8F4F-48DD-9EAE-A049035F371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537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8C67-36AD-419B-85D5-DBC48D4967FB}" type="datetimeFigureOut">
              <a:rPr lang="da-DK" smtClean="0"/>
              <a:t>15-08-2018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3273-8F4F-48DD-9EAE-A049035F371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631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8C67-36AD-419B-85D5-DBC48D4967FB}" type="datetimeFigureOut">
              <a:rPr lang="da-DK" smtClean="0"/>
              <a:t>15-08-2018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3273-8F4F-48DD-9EAE-A049035F371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20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8C67-36AD-419B-85D5-DBC48D4967FB}" type="datetimeFigureOut">
              <a:rPr lang="da-DK" smtClean="0"/>
              <a:t>15-08-2018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3273-8F4F-48DD-9EAE-A049035F371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689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8C67-36AD-419B-85D5-DBC48D4967FB}" type="datetimeFigureOut">
              <a:rPr lang="da-DK" smtClean="0"/>
              <a:t>15-08-2018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3273-8F4F-48DD-9EAE-A049035F371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117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8C67-36AD-419B-85D5-DBC48D4967FB}" type="datetimeFigureOut">
              <a:rPr lang="da-DK" smtClean="0"/>
              <a:t>15-08-2018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3273-8F4F-48DD-9EAE-A049035F371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6851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F8C67-36AD-419B-85D5-DBC48D4967FB}" type="datetimeFigureOut">
              <a:rPr lang="da-DK" smtClean="0"/>
              <a:t>15-08-2018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D3273-8F4F-48DD-9EAE-A049035F371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561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Threshold</a:t>
            </a:r>
            <a:r>
              <a:rPr lang="da-DK" dirty="0" smtClean="0"/>
              <a:t> 1 </a:t>
            </a:r>
            <a:r>
              <a:rPr lang="da-DK" dirty="0" err="1" smtClean="0"/>
              <a:t>photon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279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lens object (phase)</a:t>
            </a:r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499" y="13878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79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Method 1 </a:t>
            </a:r>
            <a:r>
              <a:rPr lang="da-DK" dirty="0" err="1" smtClean="0"/>
              <a:t>object</a:t>
            </a:r>
            <a:r>
              <a:rPr lang="da-DK" dirty="0" smtClean="0"/>
              <a:t> (amplitude)</a:t>
            </a:r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499" y="13878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68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1 object (phase)</a:t>
            </a:r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499" y="13878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61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Method 2 </a:t>
            </a:r>
            <a:r>
              <a:rPr lang="da-DK" dirty="0" err="1" smtClean="0"/>
              <a:t>object</a:t>
            </a:r>
            <a:r>
              <a:rPr lang="da-DK" dirty="0" smtClean="0"/>
              <a:t> (amplitude)</a:t>
            </a:r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499" y="13878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10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 object (phase)</a:t>
            </a:r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499" y="13878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2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Method 1 </a:t>
            </a:r>
            <a:r>
              <a:rPr lang="da-DK" dirty="0" err="1" smtClean="0"/>
              <a:t>object</a:t>
            </a:r>
            <a:r>
              <a:rPr lang="da-DK" dirty="0" smtClean="0"/>
              <a:t> </a:t>
            </a:r>
            <a:r>
              <a:rPr lang="da-DK" dirty="0" err="1" smtClean="0"/>
              <a:t>truncated</a:t>
            </a:r>
            <a:r>
              <a:rPr lang="da-DK" dirty="0" smtClean="0"/>
              <a:t> (amplitude)</a:t>
            </a:r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499" y="13878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71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1 object truncated (phase)</a:t>
            </a:r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499" y="13878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58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Method 2 </a:t>
            </a:r>
            <a:r>
              <a:rPr lang="da-DK" dirty="0" err="1" smtClean="0"/>
              <a:t>object</a:t>
            </a:r>
            <a:r>
              <a:rPr lang="da-DK" dirty="0" smtClean="0"/>
              <a:t> </a:t>
            </a:r>
            <a:r>
              <a:rPr lang="da-DK" dirty="0" err="1" smtClean="0"/>
              <a:t>truncated</a:t>
            </a:r>
            <a:r>
              <a:rPr lang="da-DK" dirty="0" smtClean="0"/>
              <a:t> (amplitude)</a:t>
            </a:r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499" y="13878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778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 object truncated (phase)</a:t>
            </a:r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499" y="13878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5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Threshold</a:t>
            </a:r>
            <a:r>
              <a:rPr lang="da-DK" dirty="0" smtClean="0"/>
              <a:t> 100 </a:t>
            </a:r>
            <a:r>
              <a:rPr lang="da-DK" dirty="0" err="1" smtClean="0"/>
              <a:t>photons</a:t>
            </a:r>
            <a:endParaRPr lang="da-DK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9427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No lens </a:t>
            </a:r>
            <a:r>
              <a:rPr lang="da-DK" dirty="0" err="1" smtClean="0"/>
              <a:t>field</a:t>
            </a:r>
            <a:r>
              <a:rPr lang="da-DK" dirty="0" smtClean="0"/>
              <a:t> (log amplitude, 3 </a:t>
            </a:r>
            <a:r>
              <a:rPr lang="da-DK" dirty="0" err="1" smtClean="0"/>
              <a:t>orders</a:t>
            </a:r>
            <a:r>
              <a:rPr lang="da-DK" dirty="0" smtClean="0"/>
              <a:t>)</a:t>
            </a: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499" y="13878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67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Mask </a:t>
            </a:r>
            <a:r>
              <a:rPr lang="da-DK" dirty="0" err="1" smtClean="0"/>
              <a:t>generated</a:t>
            </a:r>
            <a:r>
              <a:rPr lang="da-DK" dirty="0" smtClean="0"/>
              <a:t> from </a:t>
            </a:r>
            <a:r>
              <a:rPr lang="da-DK" dirty="0" err="1" smtClean="0"/>
              <a:t>no</a:t>
            </a:r>
            <a:r>
              <a:rPr lang="da-DK" dirty="0" smtClean="0"/>
              <a:t> lens </a:t>
            </a:r>
            <a:r>
              <a:rPr lang="da-DK" dirty="0" err="1" smtClean="0"/>
              <a:t>field</a:t>
            </a: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499" y="13878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94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Method 1 </a:t>
            </a:r>
            <a:r>
              <a:rPr lang="da-DK" dirty="0" err="1" smtClean="0"/>
              <a:t>object</a:t>
            </a:r>
            <a:r>
              <a:rPr lang="da-DK" dirty="0" smtClean="0"/>
              <a:t> </a:t>
            </a:r>
            <a:r>
              <a:rPr lang="da-DK" dirty="0" err="1" smtClean="0"/>
              <a:t>truncated</a:t>
            </a:r>
            <a:r>
              <a:rPr lang="da-DK" dirty="0" smtClean="0"/>
              <a:t> (amplitude)</a:t>
            </a: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499" y="13878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87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1 object truncated (phase)</a:t>
            </a: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499" y="13878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42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Method 2 </a:t>
            </a:r>
            <a:r>
              <a:rPr lang="da-DK" dirty="0" err="1" smtClean="0"/>
              <a:t>object</a:t>
            </a:r>
            <a:r>
              <a:rPr lang="da-DK" dirty="0" smtClean="0"/>
              <a:t> </a:t>
            </a:r>
            <a:r>
              <a:rPr lang="da-DK" dirty="0" err="1" smtClean="0"/>
              <a:t>truncated</a:t>
            </a:r>
            <a:r>
              <a:rPr lang="da-DK" dirty="0" smtClean="0"/>
              <a:t> (amplitude)</a:t>
            </a: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499" y="13878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25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 object truncated (phase)</a:t>
            </a: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499" y="13878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9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lens field (phase)</a:t>
            </a:r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499" y="13878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9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Method 1 </a:t>
            </a:r>
            <a:r>
              <a:rPr lang="da-DK" dirty="0" err="1" smtClean="0"/>
              <a:t>field</a:t>
            </a:r>
            <a:r>
              <a:rPr lang="da-DK" dirty="0"/>
              <a:t> (log amplitude, 3 </a:t>
            </a:r>
            <a:r>
              <a:rPr lang="da-DK" dirty="0" err="1"/>
              <a:t>orders</a:t>
            </a:r>
            <a:r>
              <a:rPr lang="da-DK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499" y="13878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4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1 field (phase)</a:t>
            </a:r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499" y="13878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4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Method 2 </a:t>
            </a:r>
            <a:r>
              <a:rPr lang="da-DK" dirty="0" err="1" smtClean="0"/>
              <a:t>field</a:t>
            </a:r>
            <a:r>
              <a:rPr lang="da-DK" dirty="0"/>
              <a:t> (log amplitude, 3 </a:t>
            </a:r>
            <a:r>
              <a:rPr lang="da-DK" dirty="0" err="1"/>
              <a:t>orders</a:t>
            </a:r>
            <a:r>
              <a:rPr lang="da-DK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499" y="13878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11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 field (phase)</a:t>
            </a:r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499" y="13878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90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Mask </a:t>
            </a:r>
            <a:r>
              <a:rPr lang="da-DK" dirty="0" err="1" smtClean="0"/>
              <a:t>generated</a:t>
            </a:r>
            <a:r>
              <a:rPr lang="da-DK" dirty="0" smtClean="0"/>
              <a:t> from </a:t>
            </a:r>
            <a:r>
              <a:rPr lang="da-DK" dirty="0" err="1" smtClean="0"/>
              <a:t>no</a:t>
            </a:r>
            <a:r>
              <a:rPr lang="da-DK" dirty="0" smtClean="0"/>
              <a:t> lens </a:t>
            </a:r>
            <a:r>
              <a:rPr lang="da-DK" dirty="0" err="1" smtClean="0"/>
              <a:t>field</a:t>
            </a:r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499" y="13878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60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No lens </a:t>
            </a:r>
            <a:r>
              <a:rPr lang="da-DK" dirty="0" err="1" smtClean="0"/>
              <a:t>object</a:t>
            </a:r>
            <a:r>
              <a:rPr lang="da-DK" dirty="0" smtClean="0"/>
              <a:t> (amplitude)</a:t>
            </a:r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499" y="13878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1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158</Words>
  <Application>Microsoft Office PowerPoint</Application>
  <PresentationFormat>Widescreen</PresentationFormat>
  <Paragraphs>24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Threshold 1 photon</vt:lpstr>
      <vt:lpstr>No lens field (log amplitude, 3 orders)</vt:lpstr>
      <vt:lpstr>No lens field (phase)</vt:lpstr>
      <vt:lpstr>Method 1 field (log amplitude, 3 orders)</vt:lpstr>
      <vt:lpstr>Method 1 field (phase)</vt:lpstr>
      <vt:lpstr>Method 2 field (log amplitude, 3 orders)</vt:lpstr>
      <vt:lpstr>Method 2 field (phase)</vt:lpstr>
      <vt:lpstr>Mask generated from no lens field</vt:lpstr>
      <vt:lpstr>No lens object (amplitude)</vt:lpstr>
      <vt:lpstr>No lens object (phase)</vt:lpstr>
      <vt:lpstr>Method 1 object (amplitude)</vt:lpstr>
      <vt:lpstr>Method 1 object (phase)</vt:lpstr>
      <vt:lpstr>Method 2 object (amplitude)</vt:lpstr>
      <vt:lpstr>Method 2 object (phase)</vt:lpstr>
      <vt:lpstr>Method 1 object truncated (amplitude)</vt:lpstr>
      <vt:lpstr>Method 1 object truncated (phase)</vt:lpstr>
      <vt:lpstr>Method 2 object truncated (amplitude)</vt:lpstr>
      <vt:lpstr>Method 2 object truncated (phase)</vt:lpstr>
      <vt:lpstr>Threshold 100 photons</vt:lpstr>
      <vt:lpstr>Mask generated from no lens field</vt:lpstr>
      <vt:lpstr>Method 1 object truncated (amplitude)</vt:lpstr>
      <vt:lpstr>Method 1 object truncated (phase)</vt:lpstr>
      <vt:lpstr>Method 2 object truncated (amplitude)</vt:lpstr>
      <vt:lpstr>Method 2 object truncated (phase)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lens field</dc:title>
  <dc:creator>Anders Filsøe Pedersen</dc:creator>
  <cp:lastModifiedBy>Anders Pedersen</cp:lastModifiedBy>
  <cp:revision>3</cp:revision>
  <dcterms:created xsi:type="dcterms:W3CDTF">2018-08-15T13:25:44Z</dcterms:created>
  <dcterms:modified xsi:type="dcterms:W3CDTF">2018-08-15T14:48:30Z</dcterms:modified>
</cp:coreProperties>
</file>