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D17A-69C2-46E5-ABDA-A51C747A0186}" type="datetimeFigureOut">
              <a:rPr lang="da-DK" smtClean="0"/>
              <a:t>13/03/2017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89FE-4CB2-4A41-92B1-458B5ED95F2F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890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D17A-69C2-46E5-ABDA-A51C747A0186}" type="datetimeFigureOut">
              <a:rPr lang="da-DK" smtClean="0"/>
              <a:t>13/03/2017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89FE-4CB2-4A41-92B1-458B5ED95F2F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54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D17A-69C2-46E5-ABDA-A51C747A0186}" type="datetimeFigureOut">
              <a:rPr lang="da-DK" smtClean="0"/>
              <a:t>13/03/2017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89FE-4CB2-4A41-92B1-458B5ED95F2F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951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D17A-69C2-46E5-ABDA-A51C747A0186}" type="datetimeFigureOut">
              <a:rPr lang="da-DK" smtClean="0"/>
              <a:t>13/03/2017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89FE-4CB2-4A41-92B1-458B5ED95F2F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36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D17A-69C2-46E5-ABDA-A51C747A0186}" type="datetimeFigureOut">
              <a:rPr lang="da-DK" smtClean="0"/>
              <a:t>13/03/2017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89FE-4CB2-4A41-92B1-458B5ED95F2F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742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D17A-69C2-46E5-ABDA-A51C747A0186}" type="datetimeFigureOut">
              <a:rPr lang="da-DK" smtClean="0"/>
              <a:t>13/03/2017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89FE-4CB2-4A41-92B1-458B5ED95F2F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8330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D17A-69C2-46E5-ABDA-A51C747A0186}" type="datetimeFigureOut">
              <a:rPr lang="da-DK" smtClean="0"/>
              <a:t>13/03/2017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89FE-4CB2-4A41-92B1-458B5ED95F2F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2018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D17A-69C2-46E5-ABDA-A51C747A0186}" type="datetimeFigureOut">
              <a:rPr lang="da-DK" smtClean="0"/>
              <a:t>13/03/2017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89FE-4CB2-4A41-92B1-458B5ED95F2F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277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D17A-69C2-46E5-ABDA-A51C747A0186}" type="datetimeFigureOut">
              <a:rPr lang="da-DK" smtClean="0"/>
              <a:t>13/03/2017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89FE-4CB2-4A41-92B1-458B5ED95F2F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918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D17A-69C2-46E5-ABDA-A51C747A0186}" type="datetimeFigureOut">
              <a:rPr lang="da-DK" smtClean="0"/>
              <a:t>13/03/2017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89FE-4CB2-4A41-92B1-458B5ED95F2F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790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D17A-69C2-46E5-ABDA-A51C747A0186}" type="datetimeFigureOut">
              <a:rPr lang="da-DK" smtClean="0"/>
              <a:t>13/03/2017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89FE-4CB2-4A41-92B1-458B5ED95F2F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207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D17A-69C2-46E5-ABDA-A51C747A0186}" type="datetimeFigureOut">
              <a:rPr lang="da-DK" smtClean="0"/>
              <a:t>13/03/2017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89FE-4CB2-4A41-92B1-458B5ED95F2F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744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MLL Phase Contrast Line 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Anders F. Pedersen</a:t>
            </a:r>
          </a:p>
          <a:p>
            <a:r>
              <a:rPr lang="da-DK" dirty="0" smtClean="0"/>
              <a:t>13-03-2017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906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moved </a:t>
            </a:r>
            <a:r>
              <a:rPr lang="en-150" dirty="0" smtClean="0"/>
              <a:t>±</a:t>
            </a:r>
            <a:r>
              <a:rPr lang="en-US" dirty="0" smtClean="0"/>
              <a:t>4 mm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0" y="1296000"/>
            <a:ext cx="7200000" cy="54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8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4000" y="-684000"/>
            <a:ext cx="15120000" cy="853272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8000" y="2808000"/>
            <a:ext cx="10515600" cy="1325563"/>
          </a:xfrm>
        </p:spPr>
        <p:txBody>
          <a:bodyPr/>
          <a:lstStyle/>
          <a:p>
            <a:r>
              <a:rPr lang="en-US" dirty="0" smtClean="0"/>
              <a:t>All simulated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7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4000" y="-684000"/>
            <a:ext cx="15120000" cy="8532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28080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 images after convolution with Gaussian point spread function (FWHM 100 nm in object space)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This is </a:t>
            </a:r>
            <a:r>
              <a:rPr lang="en-US" dirty="0" smtClean="0"/>
              <a:t>where</a:t>
            </a:r>
            <a:r>
              <a:rPr lang="da-DK" dirty="0" smtClean="0"/>
              <a:t> the line profile is </a:t>
            </a:r>
            <a:r>
              <a:rPr lang="en-US" dirty="0" smtClean="0"/>
              <a:t>evaluated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0" y="1296000"/>
            <a:ext cx="7200000" cy="54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4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object-lens distance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0" y="1296000"/>
            <a:ext cx="7200000" cy="54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Decreasing object-lens distance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0" y="1296000"/>
            <a:ext cx="7200000" cy="54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1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moved </a:t>
            </a:r>
            <a:r>
              <a:rPr lang="en-150" dirty="0" smtClean="0"/>
              <a:t>±</a:t>
            </a:r>
            <a:r>
              <a:rPr lang="en-US" dirty="0" smtClean="0"/>
              <a:t>1 mm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0" y="1296000"/>
            <a:ext cx="7200000" cy="54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4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moved </a:t>
            </a:r>
            <a:r>
              <a:rPr lang="en-150" dirty="0" smtClean="0"/>
              <a:t>±</a:t>
            </a:r>
            <a:r>
              <a:rPr lang="en-US" dirty="0" smtClean="0"/>
              <a:t>2 mm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0" y="1296000"/>
            <a:ext cx="7200000" cy="54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4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moved </a:t>
            </a:r>
            <a:r>
              <a:rPr lang="en-150" dirty="0" smtClean="0"/>
              <a:t>±</a:t>
            </a:r>
            <a:r>
              <a:rPr lang="en-US" dirty="0" smtClean="0"/>
              <a:t>3 mm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00" y="1296000"/>
            <a:ext cx="7200000" cy="54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7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MLL Phase Contrast Line Profiles</vt:lpstr>
      <vt:lpstr>All simulated images</vt:lpstr>
      <vt:lpstr>All images after convolution with Gaussian point spread function (FWHM 100 nm in object space)</vt:lpstr>
      <vt:lpstr>This is where the line profile is evaluated</vt:lpstr>
      <vt:lpstr>Increasing object-lens distance</vt:lpstr>
      <vt:lpstr>Decreasing object-lens distance</vt:lpstr>
      <vt:lpstr>Lens moved ±1 mm</vt:lpstr>
      <vt:lpstr>Lens moved ±2 mm</vt:lpstr>
      <vt:lpstr>Lens moved ±3 mm</vt:lpstr>
      <vt:lpstr>Lens moved ±4 mm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MLL Phase Contrast Line Profiles</dc:title>
  <dc:creator>Anders Filsøe Pedersen</dc:creator>
  <cp:lastModifiedBy>Anders Pedersen</cp:lastModifiedBy>
  <cp:revision>7</cp:revision>
  <dcterms:created xsi:type="dcterms:W3CDTF">2017-03-13T16:31:24Z</dcterms:created>
  <dcterms:modified xsi:type="dcterms:W3CDTF">2017-03-13T17:11:16Z</dcterms:modified>
</cp:coreProperties>
</file>