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2433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0698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2593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1004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5245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0542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0248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2762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7550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2810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9935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36A10-11FC-4094-B561-4569DA75EBDB}" type="datetimeFigureOut">
              <a:rPr lang="nn-NO" smtClean="0"/>
              <a:t>19.04.2017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8522-BE97-4987-9D88-C32BE742012B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131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Status 20.04.2017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Har </a:t>
            </a:r>
            <a:r>
              <a:rPr lang="nn-NO" dirty="0" err="1"/>
              <a:t>skrivd</a:t>
            </a:r>
            <a:r>
              <a:rPr lang="nn-NO" dirty="0"/>
              <a:t> testbenk i </a:t>
            </a:r>
            <a:r>
              <a:rPr lang="nn-NO" dirty="0" err="1"/>
              <a:t>Modelsim</a:t>
            </a:r>
            <a:endParaRPr lang="nn-NO" dirty="0"/>
          </a:p>
          <a:p>
            <a:r>
              <a:rPr lang="nn-NO" dirty="0"/>
              <a:t>Sjølve RX og TX koden funkar fint i simuleringar</a:t>
            </a:r>
          </a:p>
          <a:p>
            <a:r>
              <a:rPr lang="nn-NO" dirty="0"/>
              <a:t>Har </a:t>
            </a:r>
            <a:r>
              <a:rPr lang="nn-NO" dirty="0" err="1"/>
              <a:t>fortsatt</a:t>
            </a:r>
            <a:r>
              <a:rPr lang="nn-NO" dirty="0"/>
              <a:t> nokre problem i wrapen rundt koden</a:t>
            </a:r>
          </a:p>
          <a:p>
            <a:r>
              <a:rPr lang="nn-NO" dirty="0"/>
              <a:t>Klokkedomene RX, kode på innsida av 50Mhz sitt domene</a:t>
            </a:r>
          </a:p>
          <a:p>
            <a:r>
              <a:rPr lang="nn-NO" dirty="0"/>
              <a:t>Har «planlagt» og funne ut korleis CRC skal gjerast</a:t>
            </a:r>
          </a:p>
          <a:p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4356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Gjennståande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Sette alt saman og teste på kortet</a:t>
            </a:r>
          </a:p>
          <a:p>
            <a:r>
              <a:rPr lang="nn-NO" dirty="0"/>
              <a:t>Fikse feil som me har</a:t>
            </a:r>
          </a:p>
          <a:p>
            <a:r>
              <a:rPr lang="nn-NO" dirty="0"/>
              <a:t>Skrive CRC generator og </a:t>
            </a:r>
            <a:r>
              <a:rPr lang="nn-NO" dirty="0" err="1"/>
              <a:t>check</a:t>
            </a:r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03790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Ting me lurer på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I RX, på innsida av koden til 50MHz. Har 4 klokkeperiodar for kvar ny data, dele byten opp i 2 bit og behandle, eller halvere klokka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07732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Status 20.04.2017</vt:lpstr>
      <vt:lpstr>Gjennståande</vt:lpstr>
      <vt:lpstr>Ting me lurer på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Anders Lerum Alme</dc:creator>
  <cp:lastModifiedBy>Anders Lerum Alme</cp:lastModifiedBy>
  <cp:revision>6</cp:revision>
  <dcterms:created xsi:type="dcterms:W3CDTF">2017-04-19T14:22:31Z</dcterms:created>
  <dcterms:modified xsi:type="dcterms:W3CDTF">2017-04-19T17:26:33Z</dcterms:modified>
</cp:coreProperties>
</file>