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nn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n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4A62-6DDA-4A39-B3D2-B8798DCB9F9E}" type="datetimeFigureOut">
              <a:rPr lang="nn-NO" smtClean="0"/>
              <a:t>03.05.2017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192-1E19-480E-8E4C-C5BCEA76D145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11273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n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n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4A62-6DDA-4A39-B3D2-B8798DCB9F9E}" type="datetimeFigureOut">
              <a:rPr lang="nn-NO" smtClean="0"/>
              <a:t>03.05.2017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192-1E19-480E-8E4C-C5BCEA76D145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30908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nn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n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4A62-6DDA-4A39-B3D2-B8798DCB9F9E}" type="datetimeFigureOut">
              <a:rPr lang="nn-NO" smtClean="0"/>
              <a:t>03.05.2017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192-1E19-480E-8E4C-C5BCEA76D145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71466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n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4A62-6DDA-4A39-B3D2-B8798DCB9F9E}" type="datetimeFigureOut">
              <a:rPr lang="nn-NO" smtClean="0"/>
              <a:t>03.05.2017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192-1E19-480E-8E4C-C5BCEA76D145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83080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nn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4A62-6DDA-4A39-B3D2-B8798DCB9F9E}" type="datetimeFigureOut">
              <a:rPr lang="nn-NO" smtClean="0"/>
              <a:t>03.05.2017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192-1E19-480E-8E4C-C5BCEA76D145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27726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n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n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4A62-6DDA-4A39-B3D2-B8798DCB9F9E}" type="datetimeFigureOut">
              <a:rPr lang="nn-NO" smtClean="0"/>
              <a:t>03.05.2017</a:t>
            </a:fld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192-1E19-480E-8E4C-C5BCEA76D145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45714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nn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n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n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4A62-6DDA-4A39-B3D2-B8798DCB9F9E}" type="datetimeFigureOut">
              <a:rPr lang="nn-NO" smtClean="0"/>
              <a:t>03.05.2017</a:t>
            </a:fld>
            <a:endParaRPr lang="nn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192-1E19-480E-8E4C-C5BCEA76D145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70663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4A62-6DDA-4A39-B3D2-B8798DCB9F9E}" type="datetimeFigureOut">
              <a:rPr lang="nn-NO" smtClean="0"/>
              <a:t>03.05.2017</a:t>
            </a:fld>
            <a:endParaRPr lang="nn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192-1E19-480E-8E4C-C5BCEA76D145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21525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4A62-6DDA-4A39-B3D2-B8798DCB9F9E}" type="datetimeFigureOut">
              <a:rPr lang="nn-NO" smtClean="0"/>
              <a:t>03.05.2017</a:t>
            </a:fld>
            <a:endParaRPr lang="nn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192-1E19-480E-8E4C-C5BCEA76D145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6300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n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4A62-6DDA-4A39-B3D2-B8798DCB9F9E}" type="datetimeFigureOut">
              <a:rPr lang="nn-NO" smtClean="0"/>
              <a:t>03.05.2017</a:t>
            </a:fld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192-1E19-480E-8E4C-C5BCEA76D145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89236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nn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n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4A62-6DDA-4A39-B3D2-B8798DCB9F9E}" type="datetimeFigureOut">
              <a:rPr lang="nn-NO" smtClean="0"/>
              <a:t>03.05.2017</a:t>
            </a:fld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5192-1E19-480E-8E4C-C5BCEA76D145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86543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nn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n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F4A62-6DDA-4A39-B3D2-B8798DCB9F9E}" type="datetimeFigureOut">
              <a:rPr lang="nn-NO" smtClean="0"/>
              <a:t>03.05.2017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35192-1E19-480E-8E4C-C5BCEA76D145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72243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Status 03.05.2017</a:t>
            </a:r>
            <a:endParaRPr lang="nn-NO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Wrapen rundt koden funkar nå i simuleringar.</a:t>
            </a:r>
          </a:p>
          <a:p>
            <a:r>
              <a:rPr lang="nn-NO" dirty="0"/>
              <a:t>Får skubba data mellom klokkedomena</a:t>
            </a:r>
          </a:p>
          <a:p>
            <a:r>
              <a:rPr lang="nn-NO" dirty="0"/>
              <a:t>CRC blir no korrekt generert og sjekka</a:t>
            </a:r>
          </a:p>
        </p:txBody>
      </p:sp>
    </p:spTree>
    <p:extLst>
      <p:ext uri="{BB962C8B-B14F-4D97-AF65-F5344CB8AC3E}">
        <p14:creationId xmlns:p14="http://schemas.microsoft.com/office/powerpoint/2010/main" val="282753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/>
              <a:t>Gjennståande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Kople opp mot autoreg</a:t>
            </a:r>
          </a:p>
          <a:p>
            <a:r>
              <a:rPr lang="nn-NO" dirty="0"/>
              <a:t>Dokumentproduksjon</a:t>
            </a:r>
          </a:p>
        </p:txBody>
      </p:sp>
    </p:spTree>
    <p:extLst>
      <p:ext uri="{BB962C8B-B14F-4D97-AF65-F5344CB8AC3E}">
        <p14:creationId xmlns:p14="http://schemas.microsoft.com/office/powerpoint/2010/main" val="77962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Spørsmål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Autoreg ting – om fremming kjem på kva det var</a:t>
            </a:r>
          </a:p>
          <a:p>
            <a:endParaRPr lang="nn-NO" dirty="0"/>
          </a:p>
          <a:p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82720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Status 03.05.2017</vt:lpstr>
      <vt:lpstr>Gjennståande</vt:lpstr>
      <vt:lpstr>Spørsmål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03.05.2017</dc:title>
  <dc:creator>Anders Lerum Alme</dc:creator>
  <cp:lastModifiedBy>Anders Lerum Alme</cp:lastModifiedBy>
  <cp:revision>2</cp:revision>
  <dcterms:created xsi:type="dcterms:W3CDTF">2017-05-03T15:41:57Z</dcterms:created>
  <dcterms:modified xsi:type="dcterms:W3CDTF">2017-05-03T15:56:06Z</dcterms:modified>
</cp:coreProperties>
</file>