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7" r:id="rId4"/>
    <p:sldId id="266" r:id="rId5"/>
    <p:sldId id="265" r:id="rId6"/>
    <p:sldId id="258" r:id="rId7"/>
    <p:sldId id="269" r:id="rId8"/>
    <p:sldId id="268" r:id="rId9"/>
    <p:sldId id="267" r:id="rId10"/>
    <p:sldId id="270" r:id="rId11"/>
    <p:sldId id="261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5" y="6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9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08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22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6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7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0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85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66000" t="9000" r="24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8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6262464" cy="1152127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/>
              <a:t>Introduktion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632848" cy="372196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Af</a:t>
            </a:r>
            <a:r>
              <a:rPr lang="en-GB" dirty="0">
                <a:solidFill>
                  <a:schemeClr val="tx1"/>
                </a:solidFill>
              </a:rPr>
              <a:t> Anders, </a:t>
            </a:r>
            <a:r>
              <a:rPr lang="en-GB" dirty="0" err="1">
                <a:solidFill>
                  <a:schemeClr val="tx1"/>
                </a:solidFill>
              </a:rPr>
              <a:t>Bardur</a:t>
            </a:r>
            <a:r>
              <a:rPr lang="en-GB" dirty="0">
                <a:solidFill>
                  <a:schemeClr val="tx1"/>
                </a:solidFill>
              </a:rPr>
              <a:t>, Joaquim &amp; Thomas</a:t>
            </a:r>
          </a:p>
        </p:txBody>
      </p:sp>
    </p:spTree>
    <p:extLst>
      <p:ext uri="{BB962C8B-B14F-4D97-AF65-F5344CB8AC3E}">
        <p14:creationId xmlns:p14="http://schemas.microsoft.com/office/powerpoint/2010/main" val="53134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r="4588"/>
          <a:stretch>
            <a:fillRect/>
          </a:stretch>
        </p:blipFill>
        <p:spPr>
          <a:xfrm rot="16200000">
            <a:off x="1862138" y="-642938"/>
            <a:ext cx="3844925" cy="6350001"/>
          </a:xfrm>
        </p:spPr>
      </p:pic>
    </p:spTree>
    <p:extLst>
      <p:ext uri="{BB962C8B-B14F-4D97-AF65-F5344CB8AC3E}">
        <p14:creationId xmlns:p14="http://schemas.microsoft.com/office/powerpoint/2010/main" val="283635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Brugerafprøvning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dirty="0" err="1"/>
              <a:t>Opgaver</a:t>
            </a:r>
            <a:r>
              <a:rPr lang="en-GB" dirty="0"/>
              <a:t> der </a:t>
            </a:r>
            <a:r>
              <a:rPr lang="en-GB" dirty="0" err="1"/>
              <a:t>blev</a:t>
            </a:r>
            <a:r>
              <a:rPr lang="en-GB" dirty="0"/>
              <a:t> </a:t>
            </a:r>
            <a:r>
              <a:rPr lang="en-GB" dirty="0" err="1"/>
              <a:t>givet</a:t>
            </a:r>
            <a:r>
              <a:rPr lang="en-GB" dirty="0"/>
              <a:t> </a:t>
            </a:r>
            <a:r>
              <a:rPr lang="en-GB" dirty="0" err="1"/>
              <a:t>ud</a:t>
            </a:r>
            <a:r>
              <a:rPr lang="en-GB" dirty="0"/>
              <a:t>)</a:t>
            </a:r>
          </a:p>
          <a:p>
            <a:r>
              <a:rPr lang="en-GB" dirty="0"/>
              <a:t>(</a:t>
            </a:r>
            <a:r>
              <a:rPr lang="en-GB" dirty="0" err="1"/>
              <a:t>Resultater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544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Aktivitets</a:t>
            </a:r>
            <a:r>
              <a:rPr lang="en-GB" dirty="0"/>
              <a:t>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7" y="2160588"/>
            <a:ext cx="5792298" cy="3881437"/>
          </a:xfrm>
        </p:spPr>
      </p:pic>
    </p:spTree>
    <p:extLst>
      <p:ext uri="{BB962C8B-B14F-4D97-AF65-F5344CB8AC3E}">
        <p14:creationId xmlns:p14="http://schemas.microsoft.com/office/powerpoint/2010/main" val="83551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Afgrænsning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Oversigt</a:t>
            </a:r>
            <a:r>
              <a:rPr lang="en-GB" dirty="0">
                <a:solidFill>
                  <a:schemeClr val="tx1"/>
                </a:solidFill>
              </a:rPr>
              <a:t> over </a:t>
            </a:r>
            <a:r>
              <a:rPr lang="en-GB" dirty="0" err="1">
                <a:solidFill>
                  <a:schemeClr val="tx1"/>
                </a:solidFill>
              </a:rPr>
              <a:t>børnene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Venteliste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207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>
            <a:normAutofit/>
          </a:bodyPr>
          <a:lstStyle/>
          <a:p>
            <a:r>
              <a:rPr lang="en-GB" dirty="0"/>
              <a:t>Paper-Prototype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19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96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4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96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Paper-Prototype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0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96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7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96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90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½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r="4588"/>
          <a:stretch>
            <a:fillRect/>
          </a:stretch>
        </p:blipFill>
        <p:spPr>
          <a:xfrm rot="16200000">
            <a:off x="1862138" y="-642938"/>
            <a:ext cx="3844925" cy="63500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65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810</TotalTime>
  <Words>34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Introduktion</vt:lpstr>
      <vt:lpstr>Afgrænsning</vt:lpstr>
      <vt:lpstr>Paper-Prototype 1</vt:lpstr>
      <vt:lpstr>PowerPoint Presentation</vt:lpstr>
      <vt:lpstr>PowerPoint Presentation</vt:lpstr>
      <vt:lpstr>Paper-Prototype 2</vt:lpstr>
      <vt:lpstr>PowerPoint Presentation</vt:lpstr>
      <vt:lpstr>PowerPoint Presentation</vt:lpstr>
      <vt:lpstr>½</vt:lpstr>
      <vt:lpstr>PowerPoint Presentation</vt:lpstr>
      <vt:lpstr>Brugerafprøvning</vt:lpstr>
      <vt:lpstr>Aktivitets 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Afgrænsning</dc:title>
  <dc:creator>Bárður Thomsen</dc:creator>
  <cp:lastModifiedBy>Thomas Falkenberg</cp:lastModifiedBy>
  <cp:revision>15</cp:revision>
  <dcterms:created xsi:type="dcterms:W3CDTF">2016-03-14T09:11:57Z</dcterms:created>
  <dcterms:modified xsi:type="dcterms:W3CDTF">2016-03-17T09:44:03Z</dcterms:modified>
</cp:coreProperties>
</file>