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66" r:id="rId5"/>
    <p:sldId id="265" r:id="rId6"/>
    <p:sldId id="258" r:id="rId7"/>
    <p:sldId id="269" r:id="rId8"/>
    <p:sldId id="268" r:id="rId9"/>
    <p:sldId id="267" r:id="rId10"/>
    <p:sldId id="270" r:id="rId11"/>
    <p:sldId id="261" r:id="rId12"/>
    <p:sldId id="27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8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22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6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66000" t="9000" r="24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0609-49CB-42C8-82F9-8C98723F7026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B9A3DE-CAA6-4513-A765-F1CA20738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6262464" cy="1152127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Introduktion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632848" cy="372196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Anders, </a:t>
            </a:r>
            <a:r>
              <a:rPr lang="en-GB" dirty="0" err="1" smtClean="0">
                <a:solidFill>
                  <a:schemeClr val="tx1"/>
                </a:solidFill>
              </a:rPr>
              <a:t>Bárður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</a:rPr>
              <a:t>Joachim </a:t>
            </a:r>
            <a:r>
              <a:rPr lang="en-GB" dirty="0">
                <a:solidFill>
                  <a:schemeClr val="tx1"/>
                </a:solidFill>
              </a:rPr>
              <a:t>&amp; Thomas</a:t>
            </a:r>
          </a:p>
        </p:txBody>
      </p:sp>
    </p:spTree>
    <p:extLst>
      <p:ext uri="{BB962C8B-B14F-4D97-AF65-F5344CB8AC3E}">
        <p14:creationId xmlns:p14="http://schemas.microsoft.com/office/powerpoint/2010/main" val="5313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Brugeren</a:t>
            </a:r>
            <a:r>
              <a:rPr lang="en-GB" dirty="0" smtClean="0"/>
              <a:t> </a:t>
            </a:r>
            <a:r>
              <a:rPr lang="en-GB" dirty="0" err="1" smtClean="0"/>
              <a:t>opretter</a:t>
            </a:r>
            <a:r>
              <a:rPr lang="en-GB" dirty="0" smtClean="0"/>
              <a:t> </a:t>
            </a:r>
            <a:r>
              <a:rPr lang="en-GB" dirty="0" err="1" smtClean="0"/>
              <a:t>nyt</a:t>
            </a:r>
            <a:r>
              <a:rPr lang="en-GB" dirty="0" smtClean="0"/>
              <a:t> barn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4588"/>
          <a:stretch>
            <a:fillRect/>
          </a:stretch>
        </p:blipFill>
        <p:spPr>
          <a:xfrm rot="16200000">
            <a:off x="1862138" y="-642938"/>
            <a:ext cx="3844925" cy="6350001"/>
          </a:xfrm>
        </p:spPr>
      </p:pic>
    </p:spTree>
    <p:extLst>
      <p:ext uri="{BB962C8B-B14F-4D97-AF65-F5344CB8AC3E}">
        <p14:creationId xmlns:p14="http://schemas.microsoft.com/office/powerpoint/2010/main" val="28363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Brugerafprøvning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err="1" smtClean="0"/>
              <a:t>Spørgsmål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4196539"/>
          </a:xfrm>
        </p:spPr>
        <p:txBody>
          <a:bodyPr>
            <a:normAutofit/>
          </a:bodyPr>
          <a:lstStyle/>
          <a:p>
            <a:r>
              <a:rPr lang="en-GB" dirty="0"/>
              <a:t>1. </a:t>
            </a:r>
            <a:r>
              <a:rPr lang="en-GB" dirty="0" err="1"/>
              <a:t>Vær</a:t>
            </a:r>
            <a:r>
              <a:rPr lang="en-GB" dirty="0"/>
              <a:t> </a:t>
            </a:r>
            <a:r>
              <a:rPr lang="en-GB" dirty="0" err="1"/>
              <a:t>først</a:t>
            </a:r>
            <a:r>
              <a:rPr lang="en-GB" dirty="0"/>
              <a:t> </a:t>
            </a:r>
            <a:r>
              <a:rPr lang="en-GB" dirty="0" err="1"/>
              <a:t>sikker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du </a:t>
            </a:r>
            <a:r>
              <a:rPr lang="en-GB" dirty="0" err="1"/>
              <a:t>er</a:t>
            </a:r>
            <a:r>
              <a:rPr lang="en-GB" dirty="0"/>
              <a:t> i </a:t>
            </a:r>
            <a:r>
              <a:rPr lang="en-GB" dirty="0" err="1"/>
              <a:t>menuen</a:t>
            </a:r>
            <a:r>
              <a:rPr lang="en-GB" dirty="0"/>
              <a:t> "</a:t>
            </a:r>
            <a:r>
              <a:rPr lang="en-GB" dirty="0" err="1"/>
              <a:t>Oversigt</a:t>
            </a:r>
            <a:r>
              <a:rPr lang="en-GB" dirty="0" smtClean="0"/>
              <a:t>".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Prøv</a:t>
            </a:r>
            <a:r>
              <a:rPr lang="en-GB" dirty="0"/>
              <a:t> at </a:t>
            </a:r>
            <a:r>
              <a:rPr lang="en-GB" dirty="0" err="1"/>
              <a:t>ændre</a:t>
            </a:r>
            <a:r>
              <a:rPr lang="en-GB" dirty="0"/>
              <a:t> i et </a:t>
            </a:r>
            <a:r>
              <a:rPr lang="en-GB" dirty="0" err="1"/>
              <a:t>vilkårligt</a:t>
            </a:r>
            <a:r>
              <a:rPr lang="en-GB" dirty="0"/>
              <a:t> barns </a:t>
            </a:r>
            <a:r>
              <a:rPr lang="en-GB" dirty="0" err="1"/>
              <a:t>navn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menuen</a:t>
            </a:r>
            <a:r>
              <a:rPr lang="en-GB" dirty="0"/>
              <a:t> "</a:t>
            </a:r>
            <a:r>
              <a:rPr lang="en-GB" dirty="0" err="1"/>
              <a:t>Venteliste</a:t>
            </a:r>
            <a:r>
              <a:rPr lang="en-GB" dirty="0" smtClean="0"/>
              <a:t>".</a:t>
            </a:r>
            <a:endParaRPr lang="en-GB" dirty="0"/>
          </a:p>
          <a:p>
            <a:r>
              <a:rPr lang="en-GB" dirty="0"/>
              <a:t>4. </a:t>
            </a:r>
            <a:r>
              <a:rPr lang="en-GB" dirty="0" err="1"/>
              <a:t>Opret</a:t>
            </a:r>
            <a:r>
              <a:rPr lang="en-GB" dirty="0"/>
              <a:t> et </a:t>
            </a:r>
            <a:r>
              <a:rPr lang="en-GB" dirty="0" err="1"/>
              <a:t>nyt</a:t>
            </a:r>
            <a:r>
              <a:rPr lang="en-GB" dirty="0"/>
              <a:t> barn, </a:t>
            </a:r>
            <a:r>
              <a:rPr lang="en-GB" dirty="0" err="1"/>
              <a:t>som</a:t>
            </a:r>
            <a:r>
              <a:rPr lang="en-GB" dirty="0"/>
              <a:t> du </a:t>
            </a:r>
            <a:r>
              <a:rPr lang="en-GB" dirty="0" err="1"/>
              <a:t>placerer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ventelisten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5. </a:t>
            </a:r>
            <a:r>
              <a:rPr lang="en-GB" dirty="0" err="1"/>
              <a:t>Når</a:t>
            </a:r>
            <a:r>
              <a:rPr lang="en-GB" dirty="0"/>
              <a:t> </a:t>
            </a:r>
            <a:r>
              <a:rPr lang="en-GB" dirty="0" err="1"/>
              <a:t>barnet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blevet</a:t>
            </a:r>
            <a:r>
              <a:rPr lang="en-GB" dirty="0"/>
              <a:t>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ventelisten</a:t>
            </a:r>
            <a:r>
              <a:rPr lang="en-GB" dirty="0"/>
              <a:t>, </a:t>
            </a:r>
            <a:r>
              <a:rPr lang="en-GB" dirty="0" err="1"/>
              <a:t>skal</a:t>
            </a:r>
            <a:r>
              <a:rPr lang="en-GB" dirty="0"/>
              <a:t> du </a:t>
            </a:r>
            <a:r>
              <a:rPr lang="en-GB" dirty="0" err="1"/>
              <a:t>forsøge</a:t>
            </a:r>
            <a:r>
              <a:rPr lang="en-GB" dirty="0"/>
              <a:t> at </a:t>
            </a:r>
            <a:r>
              <a:rPr lang="en-GB" dirty="0" err="1"/>
              <a:t>rykke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barn over i en </a:t>
            </a:r>
            <a:r>
              <a:rPr lang="en-GB" dirty="0" err="1"/>
              <a:t>vilkårlig</a:t>
            </a:r>
            <a:r>
              <a:rPr lang="en-GB" dirty="0"/>
              <a:t> </a:t>
            </a:r>
            <a:r>
              <a:rPr lang="en-GB" dirty="0" err="1"/>
              <a:t>stue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6.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menuen</a:t>
            </a:r>
            <a:r>
              <a:rPr lang="en-GB" dirty="0"/>
              <a:t> "</a:t>
            </a:r>
            <a:r>
              <a:rPr lang="en-GB" dirty="0" err="1"/>
              <a:t>Oversigt</a:t>
            </a:r>
            <a:r>
              <a:rPr lang="en-GB" dirty="0"/>
              <a:t>" </a:t>
            </a:r>
            <a:r>
              <a:rPr lang="en-GB" dirty="0" err="1"/>
              <a:t>og</a:t>
            </a:r>
            <a:r>
              <a:rPr lang="en-GB" dirty="0"/>
              <a:t> se </a:t>
            </a:r>
            <a:r>
              <a:rPr lang="en-GB" dirty="0" err="1"/>
              <a:t>om</a:t>
            </a:r>
            <a:r>
              <a:rPr lang="en-GB" dirty="0"/>
              <a:t> </a:t>
            </a:r>
            <a:r>
              <a:rPr lang="en-GB" dirty="0" err="1"/>
              <a:t>barnet</a:t>
            </a:r>
            <a:r>
              <a:rPr lang="en-GB" dirty="0"/>
              <a:t> du </a:t>
            </a:r>
            <a:r>
              <a:rPr lang="en-GB" dirty="0" err="1"/>
              <a:t>oprettede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at </a:t>
            </a:r>
            <a:r>
              <a:rPr lang="en-GB" dirty="0" err="1"/>
              <a:t>finde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listen,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stuen</a:t>
            </a:r>
            <a:r>
              <a:rPr lang="en-GB" dirty="0"/>
              <a:t> du </a:t>
            </a:r>
            <a:r>
              <a:rPr lang="en-GB" dirty="0" err="1"/>
              <a:t>valgte</a:t>
            </a:r>
            <a:r>
              <a:rPr lang="en-GB" dirty="0"/>
              <a:t> </a:t>
            </a:r>
            <a:r>
              <a:rPr lang="en-GB" dirty="0" err="1"/>
              <a:t>ligeledes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 smtClean="0"/>
              <a:t>korrekt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4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Brugerafprøvning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err="1" smtClean="0"/>
              <a:t>Resultater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Fejlbesked</a:t>
            </a:r>
            <a:r>
              <a:rPr lang="en-GB" dirty="0" smtClean="0"/>
              <a:t> </a:t>
            </a:r>
            <a:r>
              <a:rPr lang="en-GB" dirty="0" err="1" smtClean="0"/>
              <a:t>når</a:t>
            </a:r>
            <a:r>
              <a:rPr lang="en-GB" dirty="0" smtClean="0"/>
              <a:t> der </a:t>
            </a:r>
            <a:r>
              <a:rPr lang="en-GB" dirty="0" err="1" smtClean="0"/>
              <a:t>opstår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CPR-</a:t>
            </a:r>
            <a:r>
              <a:rPr lang="en-GB" dirty="0" err="1" smtClean="0"/>
              <a:t>nummeret</a:t>
            </a:r>
            <a:r>
              <a:rPr lang="en-GB" dirty="0" smtClean="0"/>
              <a:t>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helst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kunne</a:t>
            </a:r>
            <a:r>
              <a:rPr lang="en-GB" dirty="0" smtClean="0"/>
              <a:t> </a:t>
            </a:r>
            <a:r>
              <a:rPr lang="en-GB" dirty="0" err="1" smtClean="0"/>
              <a:t>ændres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Giv</a:t>
            </a:r>
            <a:r>
              <a:rPr lang="en-GB" dirty="0" smtClean="0"/>
              <a:t> en </a:t>
            </a:r>
            <a:r>
              <a:rPr lang="en-GB" dirty="0" err="1" smtClean="0"/>
              <a:t>besked</a:t>
            </a:r>
            <a:r>
              <a:rPr lang="en-GB" dirty="0" smtClean="0"/>
              <a:t> </a:t>
            </a:r>
            <a:r>
              <a:rPr lang="en-GB" dirty="0" err="1" smtClean="0"/>
              <a:t>når</a:t>
            </a:r>
            <a:r>
              <a:rPr lang="en-GB" dirty="0" smtClean="0"/>
              <a:t> </a:t>
            </a:r>
            <a:r>
              <a:rPr lang="en-GB" dirty="0" err="1" smtClean="0"/>
              <a:t>barnet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tilføjet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en </a:t>
            </a:r>
            <a:r>
              <a:rPr lang="en-GB" dirty="0" err="1" smtClean="0"/>
              <a:t>stue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2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Aktivitets</a:t>
            </a:r>
            <a:r>
              <a:rPr lang="en-GB" dirty="0"/>
              <a:t>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7" y="2160588"/>
            <a:ext cx="5792298" cy="3881437"/>
          </a:xfrm>
        </p:spPr>
      </p:pic>
    </p:spTree>
    <p:extLst>
      <p:ext uri="{BB962C8B-B14F-4D97-AF65-F5344CB8AC3E}">
        <p14:creationId xmlns:p14="http://schemas.microsoft.com/office/powerpoint/2010/main" val="83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Afgrænsning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Skal</a:t>
            </a:r>
            <a:r>
              <a:rPr lang="en-GB" dirty="0" smtClean="0">
                <a:solidFill>
                  <a:schemeClr val="tx1"/>
                </a:solidFill>
              </a:rPr>
              <a:t> kun </a:t>
            </a:r>
            <a:r>
              <a:rPr lang="en-GB" dirty="0" err="1" smtClean="0">
                <a:solidFill>
                  <a:schemeClr val="tx1"/>
                </a:solidFill>
              </a:rPr>
              <a:t>bruges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</a:t>
            </a:r>
            <a:r>
              <a:rPr lang="en-GB" dirty="0" smtClean="0">
                <a:solidFill>
                  <a:schemeClr val="tx1"/>
                </a:solidFill>
              </a:rPr>
              <a:t> Sandra Larsen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Oversigt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over </a:t>
            </a:r>
            <a:r>
              <a:rPr lang="en-GB" dirty="0" err="1">
                <a:solidFill>
                  <a:schemeClr val="tx1"/>
                </a:solidFill>
              </a:rPr>
              <a:t>børnene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Venteliste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20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>
            <a:normAutofit/>
          </a:bodyPr>
          <a:lstStyle/>
          <a:p>
            <a:r>
              <a:rPr lang="en-GB" dirty="0" err="1" smtClean="0"/>
              <a:t>Første</a:t>
            </a:r>
            <a:r>
              <a:rPr lang="en-GB" dirty="0" smtClean="0"/>
              <a:t> </a:t>
            </a:r>
            <a:r>
              <a:rPr lang="en-GB" dirty="0" smtClean="0"/>
              <a:t>Paper-Prototype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1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Brugeren</a:t>
            </a:r>
            <a:r>
              <a:rPr lang="en-GB" dirty="0" smtClean="0"/>
              <a:t> </a:t>
            </a:r>
            <a:r>
              <a:rPr lang="en-GB" dirty="0" err="1" smtClean="0"/>
              <a:t>vælger</a:t>
            </a:r>
            <a:r>
              <a:rPr lang="en-GB" dirty="0" smtClean="0"/>
              <a:t> et barn</a:t>
            </a:r>
          </a:p>
        </p:txBody>
      </p:sp>
    </p:spTree>
    <p:extLst>
      <p:ext uri="{BB962C8B-B14F-4D97-AF65-F5344CB8AC3E}">
        <p14:creationId xmlns:p14="http://schemas.microsoft.com/office/powerpoint/2010/main" val="37394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Brugeren</a:t>
            </a:r>
            <a:r>
              <a:rPr lang="en-GB" dirty="0" smtClean="0"/>
              <a:t> </a:t>
            </a:r>
            <a:r>
              <a:rPr lang="en-GB" dirty="0" err="1" smtClean="0"/>
              <a:t>opretter</a:t>
            </a:r>
            <a:r>
              <a:rPr lang="en-GB" dirty="0" smtClean="0"/>
              <a:t> </a:t>
            </a:r>
            <a:r>
              <a:rPr lang="en-GB" dirty="0" err="1" smtClean="0"/>
              <a:t>nyt</a:t>
            </a:r>
            <a:r>
              <a:rPr lang="en-GB" dirty="0" smtClean="0"/>
              <a:t> barn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Anden</a:t>
            </a:r>
            <a:r>
              <a:rPr lang="en-GB" dirty="0" smtClean="0"/>
              <a:t> Paper-Prototype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Oversigt</a:t>
            </a:r>
            <a:r>
              <a:rPr lang="en-GB" dirty="0" smtClean="0"/>
              <a:t> over </a:t>
            </a:r>
            <a:r>
              <a:rPr lang="en-GB" dirty="0" err="1" smtClean="0"/>
              <a:t>børnene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962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Ved</a:t>
            </a:r>
            <a:r>
              <a:rPr lang="en-GB" dirty="0" smtClean="0"/>
              <a:t> at </a:t>
            </a:r>
            <a:r>
              <a:rPr lang="en-GB" dirty="0" err="1" smtClean="0"/>
              <a:t>vælge</a:t>
            </a:r>
            <a:r>
              <a:rPr lang="en-GB" dirty="0" smtClean="0"/>
              <a:t> et barn </a:t>
            </a:r>
            <a:r>
              <a:rPr lang="en-GB" dirty="0" err="1" smtClean="0"/>
              <a:t>kan</a:t>
            </a:r>
            <a:r>
              <a:rPr lang="en-GB" dirty="0" smtClean="0"/>
              <a:t> man se </a:t>
            </a:r>
            <a:r>
              <a:rPr lang="en-GB" dirty="0" err="1" smtClean="0"/>
              <a:t>dets</a:t>
            </a:r>
            <a:r>
              <a:rPr lang="en-GB" dirty="0" smtClean="0"/>
              <a:t>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9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r="4588"/>
          <a:stretch>
            <a:fillRect/>
          </a:stretch>
        </p:blipFill>
        <p:spPr>
          <a:xfrm rot="16200000">
            <a:off x="1862138" y="-642938"/>
            <a:ext cx="3844925" cy="63500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 smtClean="0"/>
              <a:t>Brugeren</a:t>
            </a:r>
            <a:r>
              <a:rPr lang="en-GB" dirty="0" smtClean="0"/>
              <a:t> </a:t>
            </a:r>
            <a:r>
              <a:rPr lang="en-GB" dirty="0" err="1" smtClean="0"/>
              <a:t>vælger</a:t>
            </a:r>
            <a:r>
              <a:rPr lang="en-GB" dirty="0" smtClean="0"/>
              <a:t> </a:t>
            </a:r>
            <a:r>
              <a:rPr lang="en-GB" dirty="0" err="1" smtClean="0"/>
              <a:t>venteliste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4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177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Introduktion</vt:lpstr>
      <vt:lpstr>Afgrænsning</vt:lpstr>
      <vt:lpstr>Første Paper-Prototype</vt:lpstr>
      <vt:lpstr>PowerPoint Presentation</vt:lpstr>
      <vt:lpstr>PowerPoint Presentation</vt:lpstr>
      <vt:lpstr>Anden Paper-Prototype</vt:lpstr>
      <vt:lpstr>PowerPoint Presentation</vt:lpstr>
      <vt:lpstr>PowerPoint Presentation</vt:lpstr>
      <vt:lpstr>PowerPoint Presentation</vt:lpstr>
      <vt:lpstr>PowerPoint Presentation</vt:lpstr>
      <vt:lpstr>Brugerafprøvning: Spørgsmål</vt:lpstr>
      <vt:lpstr>Brugerafprøvning: Resultater</vt:lpstr>
      <vt:lpstr>Aktivitets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Afgrænsning</dc:title>
  <dc:creator>Bárður Thomsen</dc:creator>
  <cp:lastModifiedBy>Bárður Thomsen</cp:lastModifiedBy>
  <cp:revision>19</cp:revision>
  <dcterms:created xsi:type="dcterms:W3CDTF">2016-03-14T09:11:57Z</dcterms:created>
  <dcterms:modified xsi:type="dcterms:W3CDTF">2016-03-17T10:54:11Z</dcterms:modified>
</cp:coreProperties>
</file>