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42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52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11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94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48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5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32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35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94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63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2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70609-49CB-42C8-82F9-8C98723F7026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36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1152127"/>
          </a:xfrm>
        </p:spPr>
        <p:txBody>
          <a:bodyPr>
            <a:normAutofit/>
          </a:bodyPr>
          <a:lstStyle/>
          <a:p>
            <a:r>
              <a:rPr lang="en-GB" dirty="0" err="1" smtClean="0"/>
              <a:t>Afgrænsning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7632848" cy="3721968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Vi </a:t>
            </a:r>
            <a:r>
              <a:rPr lang="en-GB" dirty="0" err="1" smtClean="0">
                <a:solidFill>
                  <a:schemeClr val="tx1"/>
                </a:solidFill>
              </a:rPr>
              <a:t>har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valgt</a:t>
            </a:r>
            <a:r>
              <a:rPr lang="en-GB" dirty="0" smtClean="0">
                <a:solidFill>
                  <a:schemeClr val="tx1"/>
                </a:solidFill>
              </a:rPr>
              <a:t> at </a:t>
            </a:r>
            <a:r>
              <a:rPr lang="en-GB" dirty="0" err="1" smtClean="0">
                <a:solidFill>
                  <a:schemeClr val="tx1"/>
                </a:solidFill>
              </a:rPr>
              <a:t>afgrænse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os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til</a:t>
            </a:r>
            <a:r>
              <a:rPr lang="en-GB" dirty="0" smtClean="0">
                <a:solidFill>
                  <a:schemeClr val="tx1"/>
                </a:solidFill>
              </a:rPr>
              <a:t> at lave en </a:t>
            </a:r>
            <a:r>
              <a:rPr lang="en-GB" dirty="0" err="1" smtClean="0">
                <a:solidFill>
                  <a:schemeClr val="tx1"/>
                </a:solidFill>
              </a:rPr>
              <a:t>oversigt</a:t>
            </a:r>
            <a:r>
              <a:rPr lang="en-GB" dirty="0" smtClean="0">
                <a:solidFill>
                  <a:schemeClr val="tx1"/>
                </a:solidFill>
              </a:rPr>
              <a:t> over </a:t>
            </a:r>
            <a:r>
              <a:rPr lang="en-GB" dirty="0" err="1" smtClean="0">
                <a:solidFill>
                  <a:schemeClr val="tx1"/>
                </a:solidFill>
              </a:rPr>
              <a:t>børnene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med </a:t>
            </a:r>
            <a:r>
              <a:rPr lang="en-GB" dirty="0" err="1" smtClean="0">
                <a:solidFill>
                  <a:schemeClr val="tx1"/>
                </a:solidFill>
              </a:rPr>
              <a:t>mulighed</a:t>
            </a:r>
            <a:r>
              <a:rPr lang="en-GB" dirty="0" smtClean="0">
                <a:solidFill>
                  <a:schemeClr val="tx1"/>
                </a:solidFill>
              </a:rPr>
              <a:t> for at se </a:t>
            </a:r>
            <a:r>
              <a:rPr lang="en-GB" dirty="0" err="1" smtClean="0">
                <a:solidFill>
                  <a:schemeClr val="tx1"/>
                </a:solidFill>
              </a:rPr>
              <a:t>deres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information, </a:t>
            </a:r>
            <a:r>
              <a:rPr lang="en-GB" dirty="0" err="1" smtClean="0">
                <a:solidFill>
                  <a:schemeClr val="tx1"/>
                </a:solidFill>
              </a:rPr>
              <a:t>og</a:t>
            </a:r>
            <a:r>
              <a:rPr lang="en-GB" dirty="0" smtClean="0">
                <a:solidFill>
                  <a:schemeClr val="tx1"/>
                </a:solidFill>
              </a:rPr>
              <a:t> en </a:t>
            </a:r>
            <a:r>
              <a:rPr lang="en-GB" dirty="0" err="1" smtClean="0">
                <a:solidFill>
                  <a:schemeClr val="tx1"/>
                </a:solidFill>
              </a:rPr>
              <a:t>venteliste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hvor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det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muligt</a:t>
            </a:r>
            <a:r>
              <a:rPr lang="en-GB" dirty="0" smtClean="0">
                <a:solidFill>
                  <a:schemeClr val="tx1"/>
                </a:solidFill>
              </a:rPr>
              <a:t> at </a:t>
            </a:r>
            <a:r>
              <a:rPr lang="en-GB" dirty="0" err="1" smtClean="0">
                <a:solidFill>
                  <a:schemeClr val="tx1"/>
                </a:solidFill>
              </a:rPr>
              <a:t>tilføje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børn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til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børnehaven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en-GB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34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Paper-Prototype(1. </a:t>
            </a:r>
            <a:r>
              <a:rPr lang="en-GB" dirty="0" err="1" smtClean="0"/>
              <a:t>udkast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</a:t>
            </a:r>
            <a:r>
              <a:rPr lang="en-GB" dirty="0" err="1" smtClean="0"/>
              <a:t>første</a:t>
            </a:r>
            <a:r>
              <a:rPr lang="en-GB" dirty="0" smtClean="0"/>
              <a:t> </a:t>
            </a:r>
            <a:r>
              <a:rPr lang="en-GB" dirty="0" err="1" smtClean="0"/>
              <a:t>udkast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</a:t>
            </a:r>
            <a:r>
              <a:rPr lang="en-GB" dirty="0" err="1" smtClean="0"/>
              <a:t>vores</a:t>
            </a:r>
            <a:r>
              <a:rPr lang="en-GB" dirty="0" smtClean="0"/>
              <a:t> paper-prototype </a:t>
            </a:r>
            <a:r>
              <a:rPr lang="en-GB" dirty="0" err="1" smtClean="0"/>
              <a:t>havde</a:t>
            </a:r>
            <a:r>
              <a:rPr lang="en-GB" dirty="0" smtClean="0"/>
              <a:t> vi </a:t>
            </a:r>
            <a:r>
              <a:rPr lang="en-GB" dirty="0" err="1" smtClean="0"/>
              <a:t>tilføjet</a:t>
            </a:r>
            <a:r>
              <a:rPr lang="en-GB" dirty="0" smtClean="0"/>
              <a:t> </a:t>
            </a:r>
            <a:r>
              <a:rPr lang="en-GB" dirty="0" err="1" smtClean="0"/>
              <a:t>ventelisten</a:t>
            </a:r>
            <a:r>
              <a:rPr lang="en-GB" dirty="0" smtClean="0"/>
              <a:t> </a:t>
            </a:r>
            <a:r>
              <a:rPr lang="en-GB" dirty="0" err="1" smtClean="0"/>
              <a:t>til</a:t>
            </a:r>
            <a:r>
              <a:rPr lang="en-GB" dirty="0" smtClean="0"/>
              <a:t> </a:t>
            </a:r>
            <a:r>
              <a:rPr lang="en-GB" dirty="0" err="1" smtClean="0"/>
              <a:t>børnelisten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Forsøgspersonen</a:t>
            </a:r>
            <a:r>
              <a:rPr lang="en-GB" dirty="0" smtClean="0"/>
              <a:t> </a:t>
            </a:r>
            <a:r>
              <a:rPr lang="en-GB" dirty="0" err="1" smtClean="0"/>
              <a:t>spurgte</a:t>
            </a:r>
            <a:r>
              <a:rPr lang="en-GB" dirty="0" smtClean="0"/>
              <a:t> </a:t>
            </a:r>
            <a:r>
              <a:rPr lang="en-GB" dirty="0" err="1" smtClean="0"/>
              <a:t>ind</a:t>
            </a:r>
            <a:r>
              <a:rPr lang="en-GB" dirty="0" smtClean="0"/>
              <a:t> </a:t>
            </a:r>
            <a:r>
              <a:rPr lang="en-GB" dirty="0" err="1" smtClean="0"/>
              <a:t>til</a:t>
            </a:r>
            <a:r>
              <a:rPr lang="en-GB" dirty="0" smtClean="0"/>
              <a:t> </a:t>
            </a:r>
            <a:r>
              <a:rPr lang="en-GB" dirty="0" err="1" smtClean="0"/>
              <a:t>ventelisten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/>
              <a:t> </a:t>
            </a:r>
            <a:r>
              <a:rPr lang="en-GB" dirty="0" err="1" smtClean="0"/>
              <a:t>hvordan</a:t>
            </a:r>
            <a:r>
              <a:rPr lang="en-GB" dirty="0" smtClean="0"/>
              <a:t> vi </a:t>
            </a:r>
            <a:r>
              <a:rPr lang="en-GB" dirty="0" err="1" smtClean="0"/>
              <a:t>sorterede</a:t>
            </a:r>
            <a:r>
              <a:rPr lang="en-GB" dirty="0" smtClean="0"/>
              <a:t> </a:t>
            </a:r>
            <a:r>
              <a:rPr lang="en-GB" dirty="0" err="1" smtClean="0"/>
              <a:t>imellem</a:t>
            </a:r>
            <a:r>
              <a:rPr lang="en-GB" dirty="0" smtClean="0"/>
              <a:t> </a:t>
            </a:r>
            <a:r>
              <a:rPr lang="en-GB" dirty="0" err="1" smtClean="0"/>
              <a:t>dem.</a:t>
            </a:r>
            <a:endParaRPr lang="en-GB" dirty="0" smtClean="0"/>
          </a:p>
          <a:p>
            <a:r>
              <a:rPr lang="en-GB" dirty="0" smtClean="0"/>
              <a:t>Vi </a:t>
            </a:r>
            <a:r>
              <a:rPr lang="en-GB" dirty="0" err="1" smtClean="0"/>
              <a:t>indså</a:t>
            </a:r>
            <a:r>
              <a:rPr lang="en-GB" dirty="0" smtClean="0"/>
              <a:t> at </a:t>
            </a:r>
            <a:r>
              <a:rPr lang="en-GB" dirty="0" err="1" smtClean="0"/>
              <a:t>ventelisten</a:t>
            </a:r>
            <a:r>
              <a:rPr lang="en-GB" dirty="0" smtClean="0"/>
              <a:t> </a:t>
            </a:r>
            <a:r>
              <a:rPr lang="en-GB" dirty="0" err="1" smtClean="0"/>
              <a:t>måtte</a:t>
            </a:r>
            <a:r>
              <a:rPr lang="en-GB" dirty="0" smtClean="0"/>
              <a:t> </a:t>
            </a:r>
            <a:r>
              <a:rPr lang="en-GB" dirty="0" err="1" smtClean="0"/>
              <a:t>være</a:t>
            </a:r>
            <a:r>
              <a:rPr lang="en-GB" dirty="0" smtClean="0"/>
              <a:t> en </a:t>
            </a:r>
            <a:r>
              <a:rPr lang="en-GB" dirty="0" err="1" smtClean="0"/>
              <a:t>liste</a:t>
            </a:r>
            <a:r>
              <a:rPr lang="en-GB" dirty="0" smtClean="0"/>
              <a:t> </a:t>
            </a:r>
            <a:r>
              <a:rPr lang="en-GB" smtClean="0"/>
              <a:t>for </a:t>
            </a:r>
            <a:r>
              <a:rPr lang="en-GB" smtClean="0"/>
              <a:t>sig.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9219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Paper-Prototype(2. </a:t>
            </a:r>
            <a:r>
              <a:rPr lang="en-GB" dirty="0" err="1" smtClean="0"/>
              <a:t>udkast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60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Activitets</a:t>
            </a:r>
            <a:r>
              <a:rPr lang="en-GB" dirty="0" smtClean="0"/>
              <a:t>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51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81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Afgrænsning</vt:lpstr>
      <vt:lpstr>Paper-Prototype(1. udkast)</vt:lpstr>
      <vt:lpstr>Paper-Prototype(2. udkast)</vt:lpstr>
      <vt:lpstr>Activitets Diagram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Afgrænsning</dc:title>
  <dc:creator>Bárður Thomsen</dc:creator>
  <cp:lastModifiedBy>Bárður Thomsen</cp:lastModifiedBy>
  <cp:revision>6</cp:revision>
  <dcterms:created xsi:type="dcterms:W3CDTF">2016-03-14T09:11:57Z</dcterms:created>
  <dcterms:modified xsi:type="dcterms:W3CDTF">2016-03-16T10:35:29Z</dcterms:modified>
</cp:coreProperties>
</file>