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8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22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6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66000" t="11000" r="2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6262464" cy="1152127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Introduktion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632848" cy="37219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5722388" cy="52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Afgrænsning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Vi </a:t>
            </a:r>
            <a:r>
              <a:rPr lang="en-GB" dirty="0" err="1">
                <a:solidFill>
                  <a:schemeClr val="tx1"/>
                </a:solidFill>
              </a:rPr>
              <a:t>har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valgt</a:t>
            </a:r>
            <a:r>
              <a:rPr lang="en-GB" dirty="0">
                <a:solidFill>
                  <a:schemeClr val="tx1"/>
                </a:solidFill>
              </a:rPr>
              <a:t> at </a:t>
            </a:r>
            <a:r>
              <a:rPr lang="en-GB" dirty="0" err="1">
                <a:solidFill>
                  <a:schemeClr val="tx1"/>
                </a:solidFill>
              </a:rPr>
              <a:t>afgrænse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til</a:t>
            </a:r>
            <a:r>
              <a:rPr lang="en-GB" dirty="0">
                <a:solidFill>
                  <a:schemeClr val="tx1"/>
                </a:solidFill>
              </a:rPr>
              <a:t> at lave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oversigt</a:t>
            </a:r>
            <a:r>
              <a:rPr lang="en-GB" dirty="0">
                <a:solidFill>
                  <a:schemeClr val="tx1"/>
                </a:solidFill>
              </a:rPr>
              <a:t> over </a:t>
            </a:r>
            <a:r>
              <a:rPr lang="en-GB" dirty="0" err="1">
                <a:solidFill>
                  <a:schemeClr val="tx1"/>
                </a:solidFill>
              </a:rPr>
              <a:t>børnene</a:t>
            </a:r>
            <a:r>
              <a:rPr lang="en-GB" dirty="0">
                <a:solidFill>
                  <a:schemeClr val="tx1"/>
                </a:solidFill>
              </a:rPr>
              <a:t> med </a:t>
            </a:r>
            <a:r>
              <a:rPr lang="en-GB" dirty="0" err="1">
                <a:solidFill>
                  <a:schemeClr val="tx1"/>
                </a:solidFill>
              </a:rPr>
              <a:t>mulighed</a:t>
            </a:r>
            <a:r>
              <a:rPr lang="en-GB" dirty="0">
                <a:solidFill>
                  <a:schemeClr val="tx1"/>
                </a:solidFill>
              </a:rPr>
              <a:t> for at se </a:t>
            </a:r>
            <a:r>
              <a:rPr lang="en-GB" dirty="0" err="1">
                <a:solidFill>
                  <a:schemeClr val="tx1"/>
                </a:solidFill>
              </a:rPr>
              <a:t>deres</a:t>
            </a:r>
            <a:r>
              <a:rPr lang="en-GB" dirty="0">
                <a:solidFill>
                  <a:schemeClr val="tx1"/>
                </a:solidFill>
              </a:rPr>
              <a:t> information, </a:t>
            </a:r>
            <a:r>
              <a:rPr lang="en-GB" dirty="0" err="1">
                <a:solidFill>
                  <a:schemeClr val="tx1"/>
                </a:solidFill>
              </a:rPr>
              <a:t>og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venteliste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hvor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muligt</a:t>
            </a:r>
            <a:r>
              <a:rPr lang="en-GB" dirty="0">
                <a:solidFill>
                  <a:schemeClr val="tx1"/>
                </a:solidFill>
              </a:rPr>
              <a:t> at </a:t>
            </a:r>
            <a:r>
              <a:rPr lang="en-GB" dirty="0" err="1">
                <a:solidFill>
                  <a:schemeClr val="tx1"/>
                </a:solidFill>
              </a:rPr>
              <a:t>tilføje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børn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børnehaven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0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>
            <a:normAutofit/>
          </a:bodyPr>
          <a:lstStyle/>
          <a:p>
            <a:r>
              <a:rPr lang="en-GB" dirty="0"/>
              <a:t>Paper-Prototype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udkast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vores</a:t>
            </a:r>
            <a:r>
              <a:rPr lang="en-GB" dirty="0"/>
              <a:t> paper-prototype </a:t>
            </a:r>
            <a:r>
              <a:rPr lang="en-GB" dirty="0" err="1"/>
              <a:t>havde</a:t>
            </a:r>
            <a:r>
              <a:rPr lang="en-GB" dirty="0"/>
              <a:t> vi </a:t>
            </a:r>
            <a:r>
              <a:rPr lang="en-GB" dirty="0" err="1"/>
              <a:t>tilføjet</a:t>
            </a:r>
            <a:r>
              <a:rPr lang="en-GB" dirty="0"/>
              <a:t> </a:t>
            </a:r>
            <a:r>
              <a:rPr lang="en-GB" dirty="0" err="1"/>
              <a:t>ventelisten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børnelisten</a:t>
            </a:r>
            <a:r>
              <a:rPr lang="en-GB" dirty="0"/>
              <a:t>.</a:t>
            </a:r>
          </a:p>
          <a:p>
            <a:r>
              <a:rPr lang="en-GB" dirty="0" err="1"/>
              <a:t>Forsøgspersonen</a:t>
            </a:r>
            <a:r>
              <a:rPr lang="en-GB" dirty="0"/>
              <a:t> </a:t>
            </a:r>
            <a:r>
              <a:rPr lang="en-GB" dirty="0" err="1"/>
              <a:t>spurgte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ventelisten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hvordan</a:t>
            </a:r>
            <a:r>
              <a:rPr lang="en-GB" dirty="0"/>
              <a:t> vi </a:t>
            </a:r>
            <a:r>
              <a:rPr lang="en-GB" dirty="0" err="1"/>
              <a:t>sorterede</a:t>
            </a:r>
            <a:r>
              <a:rPr lang="en-GB" dirty="0"/>
              <a:t> </a:t>
            </a:r>
            <a:r>
              <a:rPr lang="en-GB" dirty="0" err="1"/>
              <a:t>imellem</a:t>
            </a:r>
            <a:r>
              <a:rPr lang="en-GB" dirty="0"/>
              <a:t> </a:t>
            </a:r>
            <a:r>
              <a:rPr lang="en-GB" dirty="0" err="1"/>
              <a:t>dem.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indså</a:t>
            </a:r>
            <a:r>
              <a:rPr lang="en-GB" dirty="0"/>
              <a:t> at </a:t>
            </a:r>
            <a:r>
              <a:rPr lang="en-GB" dirty="0" err="1"/>
              <a:t>ventelisten</a:t>
            </a:r>
            <a:r>
              <a:rPr lang="en-GB" dirty="0"/>
              <a:t> </a:t>
            </a:r>
            <a:r>
              <a:rPr lang="en-GB" dirty="0" err="1"/>
              <a:t>måtte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en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/>
              <a:t>for sig.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1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Paper-Prototype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0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Brugerafprøvning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Opgaver</a:t>
            </a:r>
            <a:r>
              <a:rPr lang="en-GB" dirty="0"/>
              <a:t> der </a:t>
            </a:r>
            <a:r>
              <a:rPr lang="en-GB" dirty="0" err="1"/>
              <a:t>blev</a:t>
            </a:r>
            <a:r>
              <a:rPr lang="en-GB" dirty="0"/>
              <a:t> </a:t>
            </a:r>
            <a:r>
              <a:rPr lang="en-GB" dirty="0" err="1"/>
              <a:t>givet</a:t>
            </a:r>
            <a:r>
              <a:rPr lang="en-GB" dirty="0"/>
              <a:t> </a:t>
            </a:r>
            <a:r>
              <a:rPr lang="en-GB" dirty="0" err="1"/>
              <a:t>ud</a:t>
            </a:r>
            <a:r>
              <a:rPr lang="en-GB" dirty="0"/>
              <a:t>)</a:t>
            </a:r>
          </a:p>
          <a:p>
            <a:r>
              <a:rPr lang="en-GB" dirty="0"/>
              <a:t>(</a:t>
            </a:r>
            <a:r>
              <a:rPr lang="en-GB" dirty="0" err="1"/>
              <a:t>Resultater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44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Activitets</a:t>
            </a:r>
            <a:r>
              <a:rPr lang="en-GB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Konklusion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32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91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Introduktion</vt:lpstr>
      <vt:lpstr>Afgrænsning</vt:lpstr>
      <vt:lpstr>Paper-Prototype 1</vt:lpstr>
      <vt:lpstr>Paper-Prototype 2</vt:lpstr>
      <vt:lpstr>Brugerafprøvning</vt:lpstr>
      <vt:lpstr>Activitets Diagram</vt:lpstr>
      <vt:lpstr>Kode</vt:lpstr>
      <vt:lpstr>Konklusion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Afgrænsning</dc:title>
  <dc:creator>Bárður Thomsen</dc:creator>
  <cp:lastModifiedBy>Thomas Falkenberg</cp:lastModifiedBy>
  <cp:revision>10</cp:revision>
  <dcterms:created xsi:type="dcterms:W3CDTF">2016-03-14T09:11:57Z</dcterms:created>
  <dcterms:modified xsi:type="dcterms:W3CDTF">2016-03-17T08:20:05Z</dcterms:modified>
</cp:coreProperties>
</file>