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FC9"/>
    <a:srgbClr val="46483E"/>
    <a:srgbClr val="626056"/>
    <a:srgbClr val="57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81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Tests running on Node with Decaf and </a:t>
            </a:r>
            <a:r>
              <a:rPr lang="en-US" dirty="0" err="1" smtClean="0"/>
              <a:t>Coffeescript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F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ev\decaf\slim\FitNesseRoot\files\images\FitNesseLogo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odejs.or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0"/>
            <a:ext cx="2895600" cy="78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F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ev\decaf\doc\logo\dec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476500"/>
            <a:ext cx="508000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edia.tumblr.com/tumblr_lu58xb7G6P1qgsh8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70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6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8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F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ev\decaf\doc\img\Mastermi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313237" cy="45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11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Acceptance Tests running on Node with Decaf and Coffeescript</vt:lpstr>
      <vt:lpstr>Acceptance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Tests running on Node with Decaf and Coffeescript</dc:title>
  <dc:creator>mike</dc:creator>
  <cp:lastModifiedBy>mike</cp:lastModifiedBy>
  <cp:revision>7</cp:revision>
  <dcterms:created xsi:type="dcterms:W3CDTF">2012-02-14T01:26:29Z</dcterms:created>
  <dcterms:modified xsi:type="dcterms:W3CDTF">2012-02-16T02:31:23Z</dcterms:modified>
</cp:coreProperties>
</file>