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0" autoAdjust="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DA84-C30A-4D23-8368-AA33591053C2}" type="datetimeFigureOut">
              <a:rPr lang="en-GB" smtClean="0"/>
              <a:pPr/>
              <a:t>08/12/2014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B53B-16F6-498E-870B-06AFA27061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wpedgeproto.azurewebsites.net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hyperlink" Target="https://cwpinsane.azurewebsites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CWP-Azure</a:t>
            </a:r>
            <a:r>
              <a:rPr lang="sv-SE" dirty="0" smtClean="0"/>
              <a:t> </a:t>
            </a:r>
            <a:r>
              <a:rPr lang="sv-SE" dirty="0" err="1" smtClean="0"/>
              <a:t>PoC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CWP-Azure</a:t>
            </a:r>
            <a:r>
              <a:rPr lang="sv-SE" dirty="0" smtClean="0"/>
              <a:t> </a:t>
            </a:r>
            <a:r>
              <a:rPr lang="sv-SE" dirty="0" err="1" smtClean="0"/>
              <a:t>PoC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Workshop with Microsoft</a:t>
            </a:r>
          </a:p>
          <a:p>
            <a:r>
              <a:rPr lang="sv-SE" dirty="0" err="1" smtClean="0"/>
              <a:t>Help</a:t>
            </a:r>
            <a:r>
              <a:rPr lang="sv-SE" dirty="0" smtClean="0"/>
              <a:t> from Solutions</a:t>
            </a:r>
          </a:p>
          <a:p>
            <a:endParaRPr lang="sv-SE" dirty="0"/>
          </a:p>
          <a:p>
            <a:r>
              <a:rPr lang="sv-SE" dirty="0" err="1" smtClean="0"/>
              <a:t>Findings</a:t>
            </a:r>
            <a:endParaRPr lang="sv-SE" dirty="0" smtClean="0"/>
          </a:p>
          <a:p>
            <a:pPr lvl="1"/>
            <a:r>
              <a:rPr lang="sv-SE" dirty="0" smtClean="0"/>
              <a:t>Jenkins	+ Automation == </a:t>
            </a:r>
            <a:r>
              <a:rPr lang="sv-SE" dirty="0" err="1" smtClean="0"/>
              <a:t>True</a:t>
            </a:r>
            <a:endParaRPr lang="sv-SE" dirty="0" smtClean="0"/>
          </a:p>
          <a:p>
            <a:pPr lvl="1"/>
            <a:r>
              <a:rPr lang="sv-SE" dirty="0" smtClean="0"/>
              <a:t>Git 	+ Automation == </a:t>
            </a:r>
            <a:r>
              <a:rPr lang="sv-SE" dirty="0" err="1" smtClean="0"/>
              <a:t>True</a:t>
            </a:r>
            <a:endParaRPr lang="sv-SE" dirty="0" smtClean="0"/>
          </a:p>
          <a:p>
            <a:pPr lvl="1"/>
            <a:r>
              <a:rPr lang="sv-SE" dirty="0" err="1" smtClean="0"/>
              <a:t>Azure</a:t>
            </a:r>
            <a:r>
              <a:rPr lang="sv-SE" dirty="0" smtClean="0"/>
              <a:t> 	+ Automation == </a:t>
            </a:r>
            <a:r>
              <a:rPr lang="sv-SE" dirty="0" err="1"/>
              <a:t>T</a:t>
            </a:r>
            <a:r>
              <a:rPr lang="sv-SE" dirty="0" err="1" smtClean="0"/>
              <a:t>rue</a:t>
            </a:r>
            <a:endParaRPr lang="sv-S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92080" y="2132856"/>
            <a:ext cx="3851920" cy="316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0" y="-1"/>
            <a:ext cx="9144000" cy="6858001"/>
          </a:xfrm>
          <a:custGeom>
            <a:avLst/>
            <a:gdLst>
              <a:gd name="connsiteX0" fmla="*/ 0 w 3733045"/>
              <a:gd name="connsiteY0" fmla="*/ 457200 h 3322622"/>
              <a:gd name="connsiteX1" fmla="*/ 1231271 w 3733045"/>
              <a:gd name="connsiteY1" fmla="*/ 58848 h 3322622"/>
              <a:gd name="connsiteX2" fmla="*/ 2027976 w 3733045"/>
              <a:gd name="connsiteY2" fmla="*/ 810286 h 3322622"/>
              <a:gd name="connsiteX3" fmla="*/ 2951429 w 3733045"/>
              <a:gd name="connsiteY3" fmla="*/ 882713 h 3322622"/>
              <a:gd name="connsiteX4" fmla="*/ 3684760 w 3733045"/>
              <a:gd name="connsiteY4" fmla="*/ 1788060 h 3322622"/>
              <a:gd name="connsiteX5" fmla="*/ 3241140 w 3733045"/>
              <a:gd name="connsiteY5" fmla="*/ 2458016 h 3322622"/>
              <a:gd name="connsiteX6" fmla="*/ 3612332 w 3733045"/>
              <a:gd name="connsiteY6" fmla="*/ 3073652 h 3322622"/>
              <a:gd name="connsiteX7" fmla="*/ 3567065 w 3733045"/>
              <a:gd name="connsiteY7" fmla="*/ 3290935 h 3322622"/>
              <a:gd name="connsiteX8" fmla="*/ 3567065 w 3733045"/>
              <a:gd name="connsiteY8" fmla="*/ 3263775 h 3322622"/>
              <a:gd name="connsiteX0" fmla="*/ 0 w 3733045"/>
              <a:gd name="connsiteY0" fmla="*/ 457200 h 3326432"/>
              <a:gd name="connsiteX1" fmla="*/ 1231271 w 3733045"/>
              <a:gd name="connsiteY1" fmla="*/ 58848 h 3326432"/>
              <a:gd name="connsiteX2" fmla="*/ 2027976 w 3733045"/>
              <a:gd name="connsiteY2" fmla="*/ 810286 h 3326432"/>
              <a:gd name="connsiteX3" fmla="*/ 2951429 w 3733045"/>
              <a:gd name="connsiteY3" fmla="*/ 882713 h 3326432"/>
              <a:gd name="connsiteX4" fmla="*/ 3684760 w 3733045"/>
              <a:gd name="connsiteY4" fmla="*/ 1788060 h 3326432"/>
              <a:gd name="connsiteX5" fmla="*/ 3241140 w 3733045"/>
              <a:gd name="connsiteY5" fmla="*/ 2458016 h 3326432"/>
              <a:gd name="connsiteX6" fmla="*/ 3612332 w 3733045"/>
              <a:gd name="connsiteY6" fmla="*/ 3073652 h 3326432"/>
              <a:gd name="connsiteX7" fmla="*/ 3567065 w 3733045"/>
              <a:gd name="connsiteY7" fmla="*/ 3290935 h 3326432"/>
              <a:gd name="connsiteX8" fmla="*/ 2996877 w 3733045"/>
              <a:gd name="connsiteY8" fmla="*/ 3286632 h 3326432"/>
              <a:gd name="connsiteX0" fmla="*/ 0 w 3885665"/>
              <a:gd name="connsiteY0" fmla="*/ 457200 h 3326432"/>
              <a:gd name="connsiteX1" fmla="*/ 1231271 w 3885665"/>
              <a:gd name="connsiteY1" fmla="*/ 58848 h 3326432"/>
              <a:gd name="connsiteX2" fmla="*/ 2027976 w 3885665"/>
              <a:gd name="connsiteY2" fmla="*/ 810286 h 3326432"/>
              <a:gd name="connsiteX3" fmla="*/ 2951429 w 3885665"/>
              <a:gd name="connsiteY3" fmla="*/ 882713 h 3326432"/>
              <a:gd name="connsiteX4" fmla="*/ 3684760 w 3885665"/>
              <a:gd name="connsiteY4" fmla="*/ 1788060 h 3326432"/>
              <a:gd name="connsiteX5" fmla="*/ 3241140 w 3885665"/>
              <a:gd name="connsiteY5" fmla="*/ 2458016 h 3326432"/>
              <a:gd name="connsiteX6" fmla="*/ 3612332 w 3885665"/>
              <a:gd name="connsiteY6" fmla="*/ 3073652 h 3326432"/>
              <a:gd name="connsiteX7" fmla="*/ 3567065 w 3885665"/>
              <a:gd name="connsiteY7" fmla="*/ 3290935 h 3326432"/>
              <a:gd name="connsiteX8" fmla="*/ 1700733 w 3885665"/>
              <a:gd name="connsiteY8" fmla="*/ 3286632 h 3326432"/>
              <a:gd name="connsiteX0" fmla="*/ 0 w 3733045"/>
              <a:gd name="connsiteY0" fmla="*/ 457200 h 3322129"/>
              <a:gd name="connsiteX1" fmla="*/ 1231271 w 3733045"/>
              <a:gd name="connsiteY1" fmla="*/ 58848 h 3322129"/>
              <a:gd name="connsiteX2" fmla="*/ 2027976 w 3733045"/>
              <a:gd name="connsiteY2" fmla="*/ 810286 h 3322129"/>
              <a:gd name="connsiteX3" fmla="*/ 2951429 w 3733045"/>
              <a:gd name="connsiteY3" fmla="*/ 882713 h 3322129"/>
              <a:gd name="connsiteX4" fmla="*/ 3684760 w 3733045"/>
              <a:gd name="connsiteY4" fmla="*/ 1788060 h 3322129"/>
              <a:gd name="connsiteX5" fmla="*/ 3241140 w 3733045"/>
              <a:gd name="connsiteY5" fmla="*/ 2458016 h 3322129"/>
              <a:gd name="connsiteX6" fmla="*/ 3612332 w 3733045"/>
              <a:gd name="connsiteY6" fmla="*/ 3073652 h 3322129"/>
              <a:gd name="connsiteX7" fmla="*/ 3356917 w 3733045"/>
              <a:gd name="connsiteY7" fmla="*/ 3286632 h 3322129"/>
              <a:gd name="connsiteX8" fmla="*/ 1700733 w 3733045"/>
              <a:gd name="connsiteY8" fmla="*/ 3286632 h 3322129"/>
              <a:gd name="connsiteX0" fmla="*/ 0 w 3957463"/>
              <a:gd name="connsiteY0" fmla="*/ 457200 h 3317565"/>
              <a:gd name="connsiteX1" fmla="*/ 1231271 w 3957463"/>
              <a:gd name="connsiteY1" fmla="*/ 58848 h 3317565"/>
              <a:gd name="connsiteX2" fmla="*/ 2027976 w 3957463"/>
              <a:gd name="connsiteY2" fmla="*/ 810286 h 3317565"/>
              <a:gd name="connsiteX3" fmla="*/ 2951429 w 3957463"/>
              <a:gd name="connsiteY3" fmla="*/ 882713 h 3317565"/>
              <a:gd name="connsiteX4" fmla="*/ 3684760 w 3957463"/>
              <a:gd name="connsiteY4" fmla="*/ 1788060 h 3317565"/>
              <a:gd name="connsiteX5" fmla="*/ 3241140 w 3957463"/>
              <a:gd name="connsiteY5" fmla="*/ 2458016 h 3317565"/>
              <a:gd name="connsiteX6" fmla="*/ 3612332 w 3957463"/>
              <a:gd name="connsiteY6" fmla="*/ 3073652 h 3317565"/>
              <a:gd name="connsiteX7" fmla="*/ 3356917 w 3957463"/>
              <a:gd name="connsiteY7" fmla="*/ 3286632 h 3317565"/>
              <a:gd name="connsiteX8" fmla="*/ 9053 w 3957463"/>
              <a:gd name="connsiteY8" fmla="*/ 3259249 h 3317565"/>
              <a:gd name="connsiteX0" fmla="*/ 0 w 3957463"/>
              <a:gd name="connsiteY0" fmla="*/ 457200 h 3290182"/>
              <a:gd name="connsiteX1" fmla="*/ 1231271 w 3957463"/>
              <a:gd name="connsiteY1" fmla="*/ 58848 h 3290182"/>
              <a:gd name="connsiteX2" fmla="*/ 2027976 w 3957463"/>
              <a:gd name="connsiteY2" fmla="*/ 810286 h 3290182"/>
              <a:gd name="connsiteX3" fmla="*/ 2951429 w 3957463"/>
              <a:gd name="connsiteY3" fmla="*/ 882713 h 3290182"/>
              <a:gd name="connsiteX4" fmla="*/ 3684760 w 3957463"/>
              <a:gd name="connsiteY4" fmla="*/ 1788060 h 3290182"/>
              <a:gd name="connsiteX5" fmla="*/ 3241140 w 3957463"/>
              <a:gd name="connsiteY5" fmla="*/ 2458016 h 3290182"/>
              <a:gd name="connsiteX6" fmla="*/ 3612332 w 3957463"/>
              <a:gd name="connsiteY6" fmla="*/ 3073652 h 3290182"/>
              <a:gd name="connsiteX7" fmla="*/ 3356917 w 3957463"/>
              <a:gd name="connsiteY7" fmla="*/ 3259249 h 3290182"/>
              <a:gd name="connsiteX8" fmla="*/ 9053 w 3957463"/>
              <a:gd name="connsiteY8" fmla="*/ 3259249 h 3290182"/>
              <a:gd name="connsiteX0" fmla="*/ 0 w 3957463"/>
              <a:gd name="connsiteY0" fmla="*/ 457200 h 3259249"/>
              <a:gd name="connsiteX1" fmla="*/ 1231271 w 3957463"/>
              <a:gd name="connsiteY1" fmla="*/ 58848 h 3259249"/>
              <a:gd name="connsiteX2" fmla="*/ 2027976 w 3957463"/>
              <a:gd name="connsiteY2" fmla="*/ 810286 h 3259249"/>
              <a:gd name="connsiteX3" fmla="*/ 2951429 w 3957463"/>
              <a:gd name="connsiteY3" fmla="*/ 882713 h 3259249"/>
              <a:gd name="connsiteX4" fmla="*/ 3684760 w 3957463"/>
              <a:gd name="connsiteY4" fmla="*/ 1788060 h 3259249"/>
              <a:gd name="connsiteX5" fmla="*/ 3241140 w 3957463"/>
              <a:gd name="connsiteY5" fmla="*/ 2458016 h 3259249"/>
              <a:gd name="connsiteX6" fmla="*/ 3612332 w 3957463"/>
              <a:gd name="connsiteY6" fmla="*/ 3073652 h 3259249"/>
              <a:gd name="connsiteX7" fmla="*/ 3356917 w 3957463"/>
              <a:gd name="connsiteY7" fmla="*/ 3259249 h 3259249"/>
              <a:gd name="connsiteX8" fmla="*/ 9053 w 3957463"/>
              <a:gd name="connsiteY8" fmla="*/ 3259249 h 3259249"/>
              <a:gd name="connsiteX0" fmla="*/ 0 w 3733045"/>
              <a:gd name="connsiteY0" fmla="*/ 457200 h 3259249"/>
              <a:gd name="connsiteX1" fmla="*/ 1231271 w 3733045"/>
              <a:gd name="connsiteY1" fmla="*/ 58848 h 3259249"/>
              <a:gd name="connsiteX2" fmla="*/ 2027976 w 3733045"/>
              <a:gd name="connsiteY2" fmla="*/ 810286 h 3259249"/>
              <a:gd name="connsiteX3" fmla="*/ 2951429 w 3733045"/>
              <a:gd name="connsiteY3" fmla="*/ 882713 h 3259249"/>
              <a:gd name="connsiteX4" fmla="*/ 3684760 w 3733045"/>
              <a:gd name="connsiteY4" fmla="*/ 1788060 h 3259249"/>
              <a:gd name="connsiteX5" fmla="*/ 3241140 w 3733045"/>
              <a:gd name="connsiteY5" fmla="*/ 2458016 h 3259249"/>
              <a:gd name="connsiteX6" fmla="*/ 3612332 w 3733045"/>
              <a:gd name="connsiteY6" fmla="*/ 3073652 h 3259249"/>
              <a:gd name="connsiteX7" fmla="*/ 3356917 w 3733045"/>
              <a:gd name="connsiteY7" fmla="*/ 3259249 h 3259249"/>
              <a:gd name="connsiteX8" fmla="*/ 9053 w 3733045"/>
              <a:gd name="connsiteY8" fmla="*/ 3259249 h 3259249"/>
              <a:gd name="connsiteX0" fmla="*/ 0 w 6226425"/>
              <a:gd name="connsiteY0" fmla="*/ 4122342 h 6924391"/>
              <a:gd name="connsiteX1" fmla="*/ 6021213 w 6226425"/>
              <a:gd name="connsiteY1" fmla="*/ 66392 h 6924391"/>
              <a:gd name="connsiteX2" fmla="*/ 1231271 w 6226425"/>
              <a:gd name="connsiteY2" fmla="*/ 3723990 h 6924391"/>
              <a:gd name="connsiteX3" fmla="*/ 2027976 w 6226425"/>
              <a:gd name="connsiteY3" fmla="*/ 4475428 h 6924391"/>
              <a:gd name="connsiteX4" fmla="*/ 2951429 w 6226425"/>
              <a:gd name="connsiteY4" fmla="*/ 4547855 h 6924391"/>
              <a:gd name="connsiteX5" fmla="*/ 3684760 w 6226425"/>
              <a:gd name="connsiteY5" fmla="*/ 5453202 h 6924391"/>
              <a:gd name="connsiteX6" fmla="*/ 3241140 w 6226425"/>
              <a:gd name="connsiteY6" fmla="*/ 6123158 h 6924391"/>
              <a:gd name="connsiteX7" fmla="*/ 3612332 w 6226425"/>
              <a:gd name="connsiteY7" fmla="*/ 6738794 h 6924391"/>
              <a:gd name="connsiteX8" fmla="*/ 3356917 w 6226425"/>
              <a:gd name="connsiteY8" fmla="*/ 6924391 h 6924391"/>
              <a:gd name="connsiteX9" fmla="*/ 9053 w 6226425"/>
              <a:gd name="connsiteY9" fmla="*/ 6924391 h 6924391"/>
              <a:gd name="connsiteX0" fmla="*/ 0 w 6880733"/>
              <a:gd name="connsiteY0" fmla="*/ 4328460 h 7130509"/>
              <a:gd name="connsiteX1" fmla="*/ 6021213 w 6880733"/>
              <a:gd name="connsiteY1" fmla="*/ 272510 h 7130509"/>
              <a:gd name="connsiteX2" fmla="*/ 5157117 w 6880733"/>
              <a:gd name="connsiteY2" fmla="*/ 2693398 h 7130509"/>
              <a:gd name="connsiteX3" fmla="*/ 2027976 w 6880733"/>
              <a:gd name="connsiteY3" fmla="*/ 4681546 h 7130509"/>
              <a:gd name="connsiteX4" fmla="*/ 2951429 w 6880733"/>
              <a:gd name="connsiteY4" fmla="*/ 4753973 h 7130509"/>
              <a:gd name="connsiteX5" fmla="*/ 3684760 w 6880733"/>
              <a:gd name="connsiteY5" fmla="*/ 5659320 h 7130509"/>
              <a:gd name="connsiteX6" fmla="*/ 3241140 w 6880733"/>
              <a:gd name="connsiteY6" fmla="*/ 6329276 h 7130509"/>
              <a:gd name="connsiteX7" fmla="*/ 3612332 w 6880733"/>
              <a:gd name="connsiteY7" fmla="*/ 6944912 h 7130509"/>
              <a:gd name="connsiteX8" fmla="*/ 3356917 w 6880733"/>
              <a:gd name="connsiteY8" fmla="*/ 7130509 h 7130509"/>
              <a:gd name="connsiteX9" fmla="*/ 9053 w 6880733"/>
              <a:gd name="connsiteY9" fmla="*/ 7130509 h 7130509"/>
              <a:gd name="connsiteX0" fmla="*/ 0 w 6880733"/>
              <a:gd name="connsiteY0" fmla="*/ 4328460 h 7130509"/>
              <a:gd name="connsiteX1" fmla="*/ 6021213 w 6880733"/>
              <a:gd name="connsiteY1" fmla="*/ 272510 h 7130509"/>
              <a:gd name="connsiteX2" fmla="*/ 5157117 w 6880733"/>
              <a:gd name="connsiteY2" fmla="*/ 2693398 h 7130509"/>
              <a:gd name="connsiteX3" fmla="*/ 5445149 w 6880733"/>
              <a:gd name="connsiteY3" fmla="*/ 3197454 h 7130509"/>
              <a:gd name="connsiteX4" fmla="*/ 2951429 w 6880733"/>
              <a:gd name="connsiteY4" fmla="*/ 4753973 h 7130509"/>
              <a:gd name="connsiteX5" fmla="*/ 3684760 w 6880733"/>
              <a:gd name="connsiteY5" fmla="*/ 5659320 h 7130509"/>
              <a:gd name="connsiteX6" fmla="*/ 3241140 w 6880733"/>
              <a:gd name="connsiteY6" fmla="*/ 6329276 h 7130509"/>
              <a:gd name="connsiteX7" fmla="*/ 3612332 w 6880733"/>
              <a:gd name="connsiteY7" fmla="*/ 6944912 h 7130509"/>
              <a:gd name="connsiteX8" fmla="*/ 3356917 w 6880733"/>
              <a:gd name="connsiteY8" fmla="*/ 7130509 h 7130509"/>
              <a:gd name="connsiteX9" fmla="*/ 9053 w 6880733"/>
              <a:gd name="connsiteY9" fmla="*/ 7130509 h 7130509"/>
              <a:gd name="connsiteX0" fmla="*/ 0 w 6880733"/>
              <a:gd name="connsiteY0" fmla="*/ 4328460 h 7130509"/>
              <a:gd name="connsiteX1" fmla="*/ 6021213 w 6880733"/>
              <a:gd name="connsiteY1" fmla="*/ 272510 h 7130509"/>
              <a:gd name="connsiteX2" fmla="*/ 5157117 w 6880733"/>
              <a:gd name="connsiteY2" fmla="*/ 2693398 h 7130509"/>
              <a:gd name="connsiteX3" fmla="*/ 5445149 w 6880733"/>
              <a:gd name="connsiteY3" fmla="*/ 3197454 h 7130509"/>
              <a:gd name="connsiteX4" fmla="*/ 6309245 w 6880733"/>
              <a:gd name="connsiteY4" fmla="*/ 3629502 h 7130509"/>
              <a:gd name="connsiteX5" fmla="*/ 3684760 w 6880733"/>
              <a:gd name="connsiteY5" fmla="*/ 5659320 h 7130509"/>
              <a:gd name="connsiteX6" fmla="*/ 3241140 w 6880733"/>
              <a:gd name="connsiteY6" fmla="*/ 6329276 h 7130509"/>
              <a:gd name="connsiteX7" fmla="*/ 3612332 w 6880733"/>
              <a:gd name="connsiteY7" fmla="*/ 6944912 h 7130509"/>
              <a:gd name="connsiteX8" fmla="*/ 3356917 w 6880733"/>
              <a:gd name="connsiteY8" fmla="*/ 7130509 h 7130509"/>
              <a:gd name="connsiteX9" fmla="*/ 9053 w 6880733"/>
              <a:gd name="connsiteY9" fmla="*/ 7130509 h 7130509"/>
              <a:gd name="connsiteX0" fmla="*/ 0 w 6880732"/>
              <a:gd name="connsiteY0" fmla="*/ 4460475 h 7262524"/>
              <a:gd name="connsiteX1" fmla="*/ 6021213 w 6880732"/>
              <a:gd name="connsiteY1" fmla="*/ 404525 h 7262524"/>
              <a:gd name="connsiteX2" fmla="*/ 5157117 w 6880732"/>
              <a:gd name="connsiteY2" fmla="*/ 2033325 h 7262524"/>
              <a:gd name="connsiteX3" fmla="*/ 5445149 w 6880732"/>
              <a:gd name="connsiteY3" fmla="*/ 3329469 h 7262524"/>
              <a:gd name="connsiteX4" fmla="*/ 6309245 w 6880732"/>
              <a:gd name="connsiteY4" fmla="*/ 3761517 h 7262524"/>
              <a:gd name="connsiteX5" fmla="*/ 3684760 w 6880732"/>
              <a:gd name="connsiteY5" fmla="*/ 5791335 h 7262524"/>
              <a:gd name="connsiteX6" fmla="*/ 3241140 w 6880732"/>
              <a:gd name="connsiteY6" fmla="*/ 6461291 h 7262524"/>
              <a:gd name="connsiteX7" fmla="*/ 3612332 w 6880732"/>
              <a:gd name="connsiteY7" fmla="*/ 7076927 h 7262524"/>
              <a:gd name="connsiteX8" fmla="*/ 3356917 w 6880732"/>
              <a:gd name="connsiteY8" fmla="*/ 7262524 h 7262524"/>
              <a:gd name="connsiteX9" fmla="*/ 9053 w 6880732"/>
              <a:gd name="connsiteY9" fmla="*/ 7262524 h 7262524"/>
              <a:gd name="connsiteX0" fmla="*/ 0 w 7540676"/>
              <a:gd name="connsiteY0" fmla="*/ 4460475 h 7262524"/>
              <a:gd name="connsiteX1" fmla="*/ 6021213 w 7540676"/>
              <a:gd name="connsiteY1" fmla="*/ 404525 h 7262524"/>
              <a:gd name="connsiteX2" fmla="*/ 5157117 w 7540676"/>
              <a:gd name="connsiteY2" fmla="*/ 2033325 h 7262524"/>
              <a:gd name="connsiteX3" fmla="*/ 5445149 w 7540676"/>
              <a:gd name="connsiteY3" fmla="*/ 3329469 h 7262524"/>
              <a:gd name="connsiteX4" fmla="*/ 6309245 w 7540676"/>
              <a:gd name="connsiteY4" fmla="*/ 3761517 h 7262524"/>
              <a:gd name="connsiteX5" fmla="*/ 7029325 w 7540676"/>
              <a:gd name="connsiteY5" fmla="*/ 3905533 h 7262524"/>
              <a:gd name="connsiteX6" fmla="*/ 3241140 w 7540676"/>
              <a:gd name="connsiteY6" fmla="*/ 6461291 h 7262524"/>
              <a:gd name="connsiteX7" fmla="*/ 3612332 w 7540676"/>
              <a:gd name="connsiteY7" fmla="*/ 7076927 h 7262524"/>
              <a:gd name="connsiteX8" fmla="*/ 3356917 w 7540676"/>
              <a:gd name="connsiteY8" fmla="*/ 7262524 h 7262524"/>
              <a:gd name="connsiteX9" fmla="*/ 9053 w 7540676"/>
              <a:gd name="connsiteY9" fmla="*/ 7262524 h 7262524"/>
              <a:gd name="connsiteX0" fmla="*/ 0 w 8246896"/>
              <a:gd name="connsiteY0" fmla="*/ 4460475 h 7660428"/>
              <a:gd name="connsiteX1" fmla="*/ 6021213 w 8246896"/>
              <a:gd name="connsiteY1" fmla="*/ 404525 h 7660428"/>
              <a:gd name="connsiteX2" fmla="*/ 5157117 w 8246896"/>
              <a:gd name="connsiteY2" fmla="*/ 2033325 h 7660428"/>
              <a:gd name="connsiteX3" fmla="*/ 5445149 w 8246896"/>
              <a:gd name="connsiteY3" fmla="*/ 3329469 h 7660428"/>
              <a:gd name="connsiteX4" fmla="*/ 6309245 w 8246896"/>
              <a:gd name="connsiteY4" fmla="*/ 3761517 h 7660428"/>
              <a:gd name="connsiteX5" fmla="*/ 7029325 w 8246896"/>
              <a:gd name="connsiteY5" fmla="*/ 3905533 h 7660428"/>
              <a:gd name="connsiteX6" fmla="*/ 7677397 w 8246896"/>
              <a:gd name="connsiteY6" fmla="*/ 3761517 h 7660428"/>
              <a:gd name="connsiteX7" fmla="*/ 3612332 w 8246896"/>
              <a:gd name="connsiteY7" fmla="*/ 7076927 h 7660428"/>
              <a:gd name="connsiteX8" fmla="*/ 3356917 w 8246896"/>
              <a:gd name="connsiteY8" fmla="*/ 7262524 h 7660428"/>
              <a:gd name="connsiteX9" fmla="*/ 9053 w 8246896"/>
              <a:gd name="connsiteY9" fmla="*/ 7262524 h 7660428"/>
              <a:gd name="connsiteX0" fmla="*/ 0 w 8246896"/>
              <a:gd name="connsiteY0" fmla="*/ 4460475 h 7660428"/>
              <a:gd name="connsiteX1" fmla="*/ 6021213 w 8246896"/>
              <a:gd name="connsiteY1" fmla="*/ 404525 h 7660428"/>
              <a:gd name="connsiteX2" fmla="*/ 5157117 w 8246896"/>
              <a:gd name="connsiteY2" fmla="*/ 2033325 h 7660428"/>
              <a:gd name="connsiteX3" fmla="*/ 5445149 w 8246896"/>
              <a:gd name="connsiteY3" fmla="*/ 3329469 h 7660428"/>
              <a:gd name="connsiteX4" fmla="*/ 6309245 w 8246896"/>
              <a:gd name="connsiteY4" fmla="*/ 3545493 h 7660428"/>
              <a:gd name="connsiteX5" fmla="*/ 7029325 w 8246896"/>
              <a:gd name="connsiteY5" fmla="*/ 3905533 h 7660428"/>
              <a:gd name="connsiteX6" fmla="*/ 7677397 w 8246896"/>
              <a:gd name="connsiteY6" fmla="*/ 3761517 h 7660428"/>
              <a:gd name="connsiteX7" fmla="*/ 3612332 w 8246896"/>
              <a:gd name="connsiteY7" fmla="*/ 7076927 h 7660428"/>
              <a:gd name="connsiteX8" fmla="*/ 3356917 w 8246896"/>
              <a:gd name="connsiteY8" fmla="*/ 7262524 h 7660428"/>
              <a:gd name="connsiteX9" fmla="*/ 9053 w 8246896"/>
              <a:gd name="connsiteY9" fmla="*/ 7262524 h 7660428"/>
              <a:gd name="connsiteX0" fmla="*/ 0 w 9045549"/>
              <a:gd name="connsiteY0" fmla="*/ 4460475 h 7262524"/>
              <a:gd name="connsiteX1" fmla="*/ 6021213 w 9045549"/>
              <a:gd name="connsiteY1" fmla="*/ 404525 h 7262524"/>
              <a:gd name="connsiteX2" fmla="*/ 5157117 w 9045549"/>
              <a:gd name="connsiteY2" fmla="*/ 2033325 h 7262524"/>
              <a:gd name="connsiteX3" fmla="*/ 5445149 w 9045549"/>
              <a:gd name="connsiteY3" fmla="*/ 3329469 h 7262524"/>
              <a:gd name="connsiteX4" fmla="*/ 6309245 w 9045549"/>
              <a:gd name="connsiteY4" fmla="*/ 3545493 h 7262524"/>
              <a:gd name="connsiteX5" fmla="*/ 7029325 w 9045549"/>
              <a:gd name="connsiteY5" fmla="*/ 3905533 h 7262524"/>
              <a:gd name="connsiteX6" fmla="*/ 7677397 w 9045549"/>
              <a:gd name="connsiteY6" fmla="*/ 3761517 h 7262524"/>
              <a:gd name="connsiteX7" fmla="*/ 8325469 w 9045549"/>
              <a:gd name="connsiteY7" fmla="*/ 3833525 h 7262524"/>
              <a:gd name="connsiteX8" fmla="*/ 3356917 w 9045549"/>
              <a:gd name="connsiteY8" fmla="*/ 7262524 h 7262524"/>
              <a:gd name="connsiteX9" fmla="*/ 9053 w 9045549"/>
              <a:gd name="connsiteY9" fmla="*/ 7262524 h 7262524"/>
              <a:gd name="connsiteX0" fmla="*/ 0 w 9033821"/>
              <a:gd name="connsiteY0" fmla="*/ 4460475 h 7262524"/>
              <a:gd name="connsiteX1" fmla="*/ 6021213 w 9033821"/>
              <a:gd name="connsiteY1" fmla="*/ 404525 h 7262524"/>
              <a:gd name="connsiteX2" fmla="*/ 5157117 w 9033821"/>
              <a:gd name="connsiteY2" fmla="*/ 2033325 h 7262524"/>
              <a:gd name="connsiteX3" fmla="*/ 5445149 w 9033821"/>
              <a:gd name="connsiteY3" fmla="*/ 3329469 h 7262524"/>
              <a:gd name="connsiteX4" fmla="*/ 6309245 w 9033821"/>
              <a:gd name="connsiteY4" fmla="*/ 3545493 h 7262524"/>
              <a:gd name="connsiteX5" fmla="*/ 7029325 w 9033821"/>
              <a:gd name="connsiteY5" fmla="*/ 3905533 h 7262524"/>
              <a:gd name="connsiteX6" fmla="*/ 7677397 w 9033821"/>
              <a:gd name="connsiteY6" fmla="*/ 3761517 h 7262524"/>
              <a:gd name="connsiteX7" fmla="*/ 8325469 w 9033821"/>
              <a:gd name="connsiteY7" fmla="*/ 3833525 h 7262524"/>
              <a:gd name="connsiteX8" fmla="*/ 8901533 w 9033821"/>
              <a:gd name="connsiteY8" fmla="*/ 3113445 h 7262524"/>
              <a:gd name="connsiteX9" fmla="*/ 9053 w 9033821"/>
              <a:gd name="connsiteY9" fmla="*/ 7262524 h 7262524"/>
              <a:gd name="connsiteX0" fmla="*/ 0 w 9153053"/>
              <a:gd name="connsiteY0" fmla="*/ 4460475 h 4460475"/>
              <a:gd name="connsiteX1" fmla="*/ 6021213 w 9153053"/>
              <a:gd name="connsiteY1" fmla="*/ 404525 h 4460475"/>
              <a:gd name="connsiteX2" fmla="*/ 5157117 w 9153053"/>
              <a:gd name="connsiteY2" fmla="*/ 2033325 h 4460475"/>
              <a:gd name="connsiteX3" fmla="*/ 5445149 w 9153053"/>
              <a:gd name="connsiteY3" fmla="*/ 3329469 h 4460475"/>
              <a:gd name="connsiteX4" fmla="*/ 6309245 w 9153053"/>
              <a:gd name="connsiteY4" fmla="*/ 3545493 h 4460475"/>
              <a:gd name="connsiteX5" fmla="*/ 7029325 w 9153053"/>
              <a:gd name="connsiteY5" fmla="*/ 3905533 h 4460475"/>
              <a:gd name="connsiteX6" fmla="*/ 7677397 w 9153053"/>
              <a:gd name="connsiteY6" fmla="*/ 3761517 h 4460475"/>
              <a:gd name="connsiteX7" fmla="*/ 8325469 w 9153053"/>
              <a:gd name="connsiteY7" fmla="*/ 3833525 h 4460475"/>
              <a:gd name="connsiteX8" fmla="*/ 8901533 w 9153053"/>
              <a:gd name="connsiteY8" fmla="*/ 3113445 h 4460475"/>
              <a:gd name="connsiteX9" fmla="*/ 9153053 w 9153053"/>
              <a:gd name="connsiteY9" fmla="*/ 2537381 h 4460475"/>
              <a:gd name="connsiteX0" fmla="*/ 0 w 10156589"/>
              <a:gd name="connsiteY0" fmla="*/ 4327277 h 4327278"/>
              <a:gd name="connsiteX1" fmla="*/ 9153053 w 10156589"/>
              <a:gd name="connsiteY1" fmla="*/ 675992 h 4327278"/>
              <a:gd name="connsiteX2" fmla="*/ 6021213 w 10156589"/>
              <a:gd name="connsiteY2" fmla="*/ 271327 h 4327278"/>
              <a:gd name="connsiteX3" fmla="*/ 5157117 w 10156589"/>
              <a:gd name="connsiteY3" fmla="*/ 1900127 h 4327278"/>
              <a:gd name="connsiteX4" fmla="*/ 5445149 w 10156589"/>
              <a:gd name="connsiteY4" fmla="*/ 3196271 h 4327278"/>
              <a:gd name="connsiteX5" fmla="*/ 6309245 w 10156589"/>
              <a:gd name="connsiteY5" fmla="*/ 3412295 h 4327278"/>
              <a:gd name="connsiteX6" fmla="*/ 7029325 w 10156589"/>
              <a:gd name="connsiteY6" fmla="*/ 3772335 h 4327278"/>
              <a:gd name="connsiteX7" fmla="*/ 7677397 w 10156589"/>
              <a:gd name="connsiteY7" fmla="*/ 3628319 h 4327278"/>
              <a:gd name="connsiteX8" fmla="*/ 8325469 w 10156589"/>
              <a:gd name="connsiteY8" fmla="*/ 3700327 h 4327278"/>
              <a:gd name="connsiteX9" fmla="*/ 8901533 w 10156589"/>
              <a:gd name="connsiteY9" fmla="*/ 2980247 h 4327278"/>
              <a:gd name="connsiteX10" fmla="*/ 9153053 w 10156589"/>
              <a:gd name="connsiteY10" fmla="*/ 2404183 h 4327278"/>
              <a:gd name="connsiteX0" fmla="*/ 0 w 10678562"/>
              <a:gd name="connsiteY0" fmla="*/ 4259973 h 4259973"/>
              <a:gd name="connsiteX1" fmla="*/ 9153053 w 10678562"/>
              <a:gd name="connsiteY1" fmla="*/ 896719 h 4259973"/>
              <a:gd name="connsiteX2" fmla="*/ 9153053 w 10678562"/>
              <a:gd name="connsiteY2" fmla="*/ 608688 h 4259973"/>
              <a:gd name="connsiteX3" fmla="*/ 6021213 w 10678562"/>
              <a:gd name="connsiteY3" fmla="*/ 204023 h 4259973"/>
              <a:gd name="connsiteX4" fmla="*/ 5157117 w 10678562"/>
              <a:gd name="connsiteY4" fmla="*/ 1832823 h 4259973"/>
              <a:gd name="connsiteX5" fmla="*/ 5445149 w 10678562"/>
              <a:gd name="connsiteY5" fmla="*/ 3128967 h 4259973"/>
              <a:gd name="connsiteX6" fmla="*/ 6309245 w 10678562"/>
              <a:gd name="connsiteY6" fmla="*/ 3344991 h 4259973"/>
              <a:gd name="connsiteX7" fmla="*/ 7029325 w 10678562"/>
              <a:gd name="connsiteY7" fmla="*/ 3705031 h 4259973"/>
              <a:gd name="connsiteX8" fmla="*/ 7677397 w 10678562"/>
              <a:gd name="connsiteY8" fmla="*/ 3561015 h 4259973"/>
              <a:gd name="connsiteX9" fmla="*/ 8325469 w 10678562"/>
              <a:gd name="connsiteY9" fmla="*/ 3633023 h 4259973"/>
              <a:gd name="connsiteX10" fmla="*/ 8901533 w 10678562"/>
              <a:gd name="connsiteY10" fmla="*/ 2912943 h 4259973"/>
              <a:gd name="connsiteX11" fmla="*/ 9153053 w 10678562"/>
              <a:gd name="connsiteY11" fmla="*/ 2336879 h 4259973"/>
              <a:gd name="connsiteX0" fmla="*/ 4091947 w 5617456"/>
              <a:gd name="connsiteY0" fmla="*/ 896719 h 3741035"/>
              <a:gd name="connsiteX1" fmla="*/ 4091947 w 5617456"/>
              <a:gd name="connsiteY1" fmla="*/ 608688 h 3741035"/>
              <a:gd name="connsiteX2" fmla="*/ 960107 w 5617456"/>
              <a:gd name="connsiteY2" fmla="*/ 204023 h 3741035"/>
              <a:gd name="connsiteX3" fmla="*/ 96011 w 5617456"/>
              <a:gd name="connsiteY3" fmla="*/ 1832823 h 3741035"/>
              <a:gd name="connsiteX4" fmla="*/ 384043 w 5617456"/>
              <a:gd name="connsiteY4" fmla="*/ 3128967 h 3741035"/>
              <a:gd name="connsiteX5" fmla="*/ 1248139 w 5617456"/>
              <a:gd name="connsiteY5" fmla="*/ 3344991 h 3741035"/>
              <a:gd name="connsiteX6" fmla="*/ 1968219 w 5617456"/>
              <a:gd name="connsiteY6" fmla="*/ 3705031 h 3741035"/>
              <a:gd name="connsiteX7" fmla="*/ 2616291 w 5617456"/>
              <a:gd name="connsiteY7" fmla="*/ 3561015 h 3741035"/>
              <a:gd name="connsiteX8" fmla="*/ 3264363 w 5617456"/>
              <a:gd name="connsiteY8" fmla="*/ 3633023 h 3741035"/>
              <a:gd name="connsiteX9" fmla="*/ 3840427 w 5617456"/>
              <a:gd name="connsiteY9" fmla="*/ 2912943 h 3741035"/>
              <a:gd name="connsiteX10" fmla="*/ 4091947 w 5617456"/>
              <a:gd name="connsiteY10" fmla="*/ 2336879 h 3741035"/>
              <a:gd name="connsiteX0" fmla="*/ 4091946 w 5617455"/>
              <a:gd name="connsiteY0" fmla="*/ 1256760 h 3741035"/>
              <a:gd name="connsiteX1" fmla="*/ 4091947 w 5617455"/>
              <a:gd name="connsiteY1" fmla="*/ 608688 h 3741035"/>
              <a:gd name="connsiteX2" fmla="*/ 960107 w 5617455"/>
              <a:gd name="connsiteY2" fmla="*/ 204023 h 3741035"/>
              <a:gd name="connsiteX3" fmla="*/ 96011 w 5617455"/>
              <a:gd name="connsiteY3" fmla="*/ 1832823 h 3741035"/>
              <a:gd name="connsiteX4" fmla="*/ 384043 w 5617455"/>
              <a:gd name="connsiteY4" fmla="*/ 3128967 h 3741035"/>
              <a:gd name="connsiteX5" fmla="*/ 1248139 w 5617455"/>
              <a:gd name="connsiteY5" fmla="*/ 3344991 h 3741035"/>
              <a:gd name="connsiteX6" fmla="*/ 1968219 w 5617455"/>
              <a:gd name="connsiteY6" fmla="*/ 3705031 h 3741035"/>
              <a:gd name="connsiteX7" fmla="*/ 2616291 w 5617455"/>
              <a:gd name="connsiteY7" fmla="*/ 3561015 h 3741035"/>
              <a:gd name="connsiteX8" fmla="*/ 3264363 w 5617455"/>
              <a:gd name="connsiteY8" fmla="*/ 3633023 h 3741035"/>
              <a:gd name="connsiteX9" fmla="*/ 3840427 w 5617455"/>
              <a:gd name="connsiteY9" fmla="*/ 2912943 h 3741035"/>
              <a:gd name="connsiteX10" fmla="*/ 4091947 w 5617455"/>
              <a:gd name="connsiteY10" fmla="*/ 2336879 h 3741035"/>
              <a:gd name="connsiteX0" fmla="*/ 4091946 w 5617455"/>
              <a:gd name="connsiteY0" fmla="*/ 1324204 h 3808479"/>
              <a:gd name="connsiteX1" fmla="*/ 4091947 w 5617455"/>
              <a:gd name="connsiteY1" fmla="*/ 271468 h 3808479"/>
              <a:gd name="connsiteX2" fmla="*/ 960107 w 5617455"/>
              <a:gd name="connsiteY2" fmla="*/ 271467 h 3808479"/>
              <a:gd name="connsiteX3" fmla="*/ 96011 w 5617455"/>
              <a:gd name="connsiteY3" fmla="*/ 1900267 h 3808479"/>
              <a:gd name="connsiteX4" fmla="*/ 384043 w 5617455"/>
              <a:gd name="connsiteY4" fmla="*/ 3196411 h 3808479"/>
              <a:gd name="connsiteX5" fmla="*/ 1248139 w 5617455"/>
              <a:gd name="connsiteY5" fmla="*/ 3412435 h 3808479"/>
              <a:gd name="connsiteX6" fmla="*/ 1968219 w 5617455"/>
              <a:gd name="connsiteY6" fmla="*/ 3772475 h 3808479"/>
              <a:gd name="connsiteX7" fmla="*/ 2616291 w 5617455"/>
              <a:gd name="connsiteY7" fmla="*/ 3628459 h 3808479"/>
              <a:gd name="connsiteX8" fmla="*/ 3264363 w 5617455"/>
              <a:gd name="connsiteY8" fmla="*/ 3700467 h 3808479"/>
              <a:gd name="connsiteX9" fmla="*/ 3840427 w 5617455"/>
              <a:gd name="connsiteY9" fmla="*/ 2980387 h 3808479"/>
              <a:gd name="connsiteX10" fmla="*/ 4091947 w 5617455"/>
              <a:gd name="connsiteY10" fmla="*/ 2404323 h 3808479"/>
              <a:gd name="connsiteX0" fmla="*/ 4091947 w 4091947"/>
              <a:gd name="connsiteY0" fmla="*/ 271468 h 3808479"/>
              <a:gd name="connsiteX1" fmla="*/ 960107 w 4091947"/>
              <a:gd name="connsiteY1" fmla="*/ 271467 h 3808479"/>
              <a:gd name="connsiteX2" fmla="*/ 96011 w 4091947"/>
              <a:gd name="connsiteY2" fmla="*/ 1900267 h 3808479"/>
              <a:gd name="connsiteX3" fmla="*/ 384043 w 4091947"/>
              <a:gd name="connsiteY3" fmla="*/ 3196411 h 3808479"/>
              <a:gd name="connsiteX4" fmla="*/ 1248139 w 4091947"/>
              <a:gd name="connsiteY4" fmla="*/ 3412435 h 3808479"/>
              <a:gd name="connsiteX5" fmla="*/ 1968219 w 4091947"/>
              <a:gd name="connsiteY5" fmla="*/ 3772475 h 3808479"/>
              <a:gd name="connsiteX6" fmla="*/ 2616291 w 4091947"/>
              <a:gd name="connsiteY6" fmla="*/ 3628459 h 3808479"/>
              <a:gd name="connsiteX7" fmla="*/ 3264363 w 4091947"/>
              <a:gd name="connsiteY7" fmla="*/ 3700467 h 3808479"/>
              <a:gd name="connsiteX8" fmla="*/ 3840427 w 4091947"/>
              <a:gd name="connsiteY8" fmla="*/ 2980387 h 3808479"/>
              <a:gd name="connsiteX9" fmla="*/ 4091947 w 4091947"/>
              <a:gd name="connsiteY9" fmla="*/ 2404323 h 3808479"/>
              <a:gd name="connsiteX0" fmla="*/ 4091947 w 4091947"/>
              <a:gd name="connsiteY0" fmla="*/ 175456 h 3712467"/>
              <a:gd name="connsiteX1" fmla="*/ 960107 w 4091947"/>
              <a:gd name="connsiteY1" fmla="*/ 175455 h 3712467"/>
              <a:gd name="connsiteX2" fmla="*/ 96011 w 4091947"/>
              <a:gd name="connsiteY2" fmla="*/ 1804255 h 3712467"/>
              <a:gd name="connsiteX3" fmla="*/ 384043 w 4091947"/>
              <a:gd name="connsiteY3" fmla="*/ 3100399 h 3712467"/>
              <a:gd name="connsiteX4" fmla="*/ 1248139 w 4091947"/>
              <a:gd name="connsiteY4" fmla="*/ 3316423 h 3712467"/>
              <a:gd name="connsiteX5" fmla="*/ 1968219 w 4091947"/>
              <a:gd name="connsiteY5" fmla="*/ 3676463 h 3712467"/>
              <a:gd name="connsiteX6" fmla="*/ 2616291 w 4091947"/>
              <a:gd name="connsiteY6" fmla="*/ 3532447 h 3712467"/>
              <a:gd name="connsiteX7" fmla="*/ 3264363 w 4091947"/>
              <a:gd name="connsiteY7" fmla="*/ 3604455 h 3712467"/>
              <a:gd name="connsiteX8" fmla="*/ 3840427 w 4091947"/>
              <a:gd name="connsiteY8" fmla="*/ 2884375 h 3712467"/>
              <a:gd name="connsiteX9" fmla="*/ 4091947 w 4091947"/>
              <a:gd name="connsiteY9" fmla="*/ 2308311 h 3712467"/>
              <a:gd name="connsiteX0" fmla="*/ 9809989 w 9809989"/>
              <a:gd name="connsiteY0" fmla="*/ 175456 h 3712467"/>
              <a:gd name="connsiteX1" fmla="*/ 665989 w 9809989"/>
              <a:gd name="connsiteY1" fmla="*/ 175456 h 3712467"/>
              <a:gd name="connsiteX2" fmla="*/ 5814053 w 9809989"/>
              <a:gd name="connsiteY2" fmla="*/ 1804255 h 3712467"/>
              <a:gd name="connsiteX3" fmla="*/ 6102085 w 9809989"/>
              <a:gd name="connsiteY3" fmla="*/ 3100399 h 3712467"/>
              <a:gd name="connsiteX4" fmla="*/ 6966181 w 9809989"/>
              <a:gd name="connsiteY4" fmla="*/ 3316423 h 3712467"/>
              <a:gd name="connsiteX5" fmla="*/ 7686261 w 9809989"/>
              <a:gd name="connsiteY5" fmla="*/ 3676463 h 3712467"/>
              <a:gd name="connsiteX6" fmla="*/ 8334333 w 9809989"/>
              <a:gd name="connsiteY6" fmla="*/ 3532447 h 3712467"/>
              <a:gd name="connsiteX7" fmla="*/ 8982405 w 9809989"/>
              <a:gd name="connsiteY7" fmla="*/ 3604455 h 3712467"/>
              <a:gd name="connsiteX8" fmla="*/ 9558469 w 9809989"/>
              <a:gd name="connsiteY8" fmla="*/ 2884375 h 3712467"/>
              <a:gd name="connsiteX9" fmla="*/ 9809989 w 9809989"/>
              <a:gd name="connsiteY9" fmla="*/ 2308311 h 3712467"/>
              <a:gd name="connsiteX0" fmla="*/ 10050016 w 10050016"/>
              <a:gd name="connsiteY0" fmla="*/ 175456 h 7520946"/>
              <a:gd name="connsiteX1" fmla="*/ 906016 w 10050016"/>
              <a:gd name="connsiteY1" fmla="*/ 175456 h 7520946"/>
              <a:gd name="connsiteX2" fmla="*/ 906016 w 10050016"/>
              <a:gd name="connsiteY2" fmla="*/ 7033456 h 7520946"/>
              <a:gd name="connsiteX3" fmla="*/ 6342112 w 10050016"/>
              <a:gd name="connsiteY3" fmla="*/ 3100399 h 7520946"/>
              <a:gd name="connsiteX4" fmla="*/ 7206208 w 10050016"/>
              <a:gd name="connsiteY4" fmla="*/ 3316423 h 7520946"/>
              <a:gd name="connsiteX5" fmla="*/ 7926288 w 10050016"/>
              <a:gd name="connsiteY5" fmla="*/ 3676463 h 7520946"/>
              <a:gd name="connsiteX6" fmla="*/ 8574360 w 10050016"/>
              <a:gd name="connsiteY6" fmla="*/ 3532447 h 7520946"/>
              <a:gd name="connsiteX7" fmla="*/ 9222432 w 10050016"/>
              <a:gd name="connsiteY7" fmla="*/ 3604455 h 7520946"/>
              <a:gd name="connsiteX8" fmla="*/ 9798496 w 10050016"/>
              <a:gd name="connsiteY8" fmla="*/ 2884375 h 7520946"/>
              <a:gd name="connsiteX9" fmla="*/ 10050016 w 10050016"/>
              <a:gd name="connsiteY9" fmla="*/ 2308311 h 7520946"/>
              <a:gd name="connsiteX0" fmla="*/ 9809989 w 9809989"/>
              <a:gd name="connsiteY0" fmla="*/ 175456 h 7520946"/>
              <a:gd name="connsiteX1" fmla="*/ 665989 w 9809989"/>
              <a:gd name="connsiteY1" fmla="*/ 175456 h 7520946"/>
              <a:gd name="connsiteX2" fmla="*/ 665989 w 9809989"/>
              <a:gd name="connsiteY2" fmla="*/ 7033456 h 7520946"/>
              <a:gd name="connsiteX3" fmla="*/ 6102085 w 9809989"/>
              <a:gd name="connsiteY3" fmla="*/ 3100399 h 7520946"/>
              <a:gd name="connsiteX4" fmla="*/ 6966181 w 9809989"/>
              <a:gd name="connsiteY4" fmla="*/ 3316423 h 7520946"/>
              <a:gd name="connsiteX5" fmla="*/ 7686261 w 9809989"/>
              <a:gd name="connsiteY5" fmla="*/ 3676463 h 7520946"/>
              <a:gd name="connsiteX6" fmla="*/ 8334333 w 9809989"/>
              <a:gd name="connsiteY6" fmla="*/ 3532447 h 7520946"/>
              <a:gd name="connsiteX7" fmla="*/ 8982405 w 9809989"/>
              <a:gd name="connsiteY7" fmla="*/ 3604455 h 7520946"/>
              <a:gd name="connsiteX8" fmla="*/ 9558469 w 9809989"/>
              <a:gd name="connsiteY8" fmla="*/ 2884375 h 7520946"/>
              <a:gd name="connsiteX9" fmla="*/ 9809989 w 9809989"/>
              <a:gd name="connsiteY9" fmla="*/ 2308311 h 7520946"/>
              <a:gd name="connsiteX0" fmla="*/ 9144000 w 9144000"/>
              <a:gd name="connsiteY0" fmla="*/ 175456 h 7520946"/>
              <a:gd name="connsiteX1" fmla="*/ 0 w 9144000"/>
              <a:gd name="connsiteY1" fmla="*/ 175456 h 7520946"/>
              <a:gd name="connsiteX2" fmla="*/ 0 w 9144000"/>
              <a:gd name="connsiteY2" fmla="*/ 7033456 h 7520946"/>
              <a:gd name="connsiteX3" fmla="*/ 5436096 w 9144000"/>
              <a:gd name="connsiteY3" fmla="*/ 3100399 h 7520946"/>
              <a:gd name="connsiteX4" fmla="*/ 6300192 w 9144000"/>
              <a:gd name="connsiteY4" fmla="*/ 3316423 h 7520946"/>
              <a:gd name="connsiteX5" fmla="*/ 7020272 w 9144000"/>
              <a:gd name="connsiteY5" fmla="*/ 3676463 h 7520946"/>
              <a:gd name="connsiteX6" fmla="*/ 7668344 w 9144000"/>
              <a:gd name="connsiteY6" fmla="*/ 3532447 h 7520946"/>
              <a:gd name="connsiteX7" fmla="*/ 8316416 w 9144000"/>
              <a:gd name="connsiteY7" fmla="*/ 3604455 h 7520946"/>
              <a:gd name="connsiteX8" fmla="*/ 8892480 w 9144000"/>
              <a:gd name="connsiteY8" fmla="*/ 2884375 h 7520946"/>
              <a:gd name="connsiteX9" fmla="*/ 9144000 w 9144000"/>
              <a:gd name="connsiteY9" fmla="*/ 2308311 h 7520946"/>
              <a:gd name="connsiteX0" fmla="*/ 9144000 w 10194031"/>
              <a:gd name="connsiteY0" fmla="*/ 175456 h 7652960"/>
              <a:gd name="connsiteX1" fmla="*/ 0 w 10194031"/>
              <a:gd name="connsiteY1" fmla="*/ 175456 h 7652960"/>
              <a:gd name="connsiteX2" fmla="*/ 0 w 10194031"/>
              <a:gd name="connsiteY2" fmla="*/ 7033456 h 7652960"/>
              <a:gd name="connsiteX3" fmla="*/ 9143999 w 10194031"/>
              <a:gd name="connsiteY3" fmla="*/ 7033455 h 7652960"/>
              <a:gd name="connsiteX4" fmla="*/ 6300192 w 10194031"/>
              <a:gd name="connsiteY4" fmla="*/ 3316423 h 7652960"/>
              <a:gd name="connsiteX5" fmla="*/ 7020272 w 10194031"/>
              <a:gd name="connsiteY5" fmla="*/ 3676463 h 7652960"/>
              <a:gd name="connsiteX6" fmla="*/ 7668344 w 10194031"/>
              <a:gd name="connsiteY6" fmla="*/ 3532447 h 7652960"/>
              <a:gd name="connsiteX7" fmla="*/ 8316416 w 10194031"/>
              <a:gd name="connsiteY7" fmla="*/ 3604455 h 7652960"/>
              <a:gd name="connsiteX8" fmla="*/ 8892480 w 10194031"/>
              <a:gd name="connsiteY8" fmla="*/ 2884375 h 7652960"/>
              <a:gd name="connsiteX9" fmla="*/ 9144000 w 10194031"/>
              <a:gd name="connsiteY9" fmla="*/ 2308311 h 7652960"/>
              <a:gd name="connsiteX0" fmla="*/ 9144000 w 10194031"/>
              <a:gd name="connsiteY0" fmla="*/ 175456 h 7520946"/>
              <a:gd name="connsiteX1" fmla="*/ 0 w 10194031"/>
              <a:gd name="connsiteY1" fmla="*/ 175456 h 7520946"/>
              <a:gd name="connsiteX2" fmla="*/ 0 w 10194031"/>
              <a:gd name="connsiteY2" fmla="*/ 7033456 h 7520946"/>
              <a:gd name="connsiteX3" fmla="*/ 9143999 w 10194031"/>
              <a:gd name="connsiteY3" fmla="*/ 6124735 h 7520946"/>
              <a:gd name="connsiteX4" fmla="*/ 6300192 w 10194031"/>
              <a:gd name="connsiteY4" fmla="*/ 3316423 h 7520946"/>
              <a:gd name="connsiteX5" fmla="*/ 7020272 w 10194031"/>
              <a:gd name="connsiteY5" fmla="*/ 3676463 h 7520946"/>
              <a:gd name="connsiteX6" fmla="*/ 7668344 w 10194031"/>
              <a:gd name="connsiteY6" fmla="*/ 3532447 h 7520946"/>
              <a:gd name="connsiteX7" fmla="*/ 8316416 w 10194031"/>
              <a:gd name="connsiteY7" fmla="*/ 3604455 h 7520946"/>
              <a:gd name="connsiteX8" fmla="*/ 8892480 w 10194031"/>
              <a:gd name="connsiteY8" fmla="*/ 2884375 h 7520946"/>
              <a:gd name="connsiteX9" fmla="*/ 9144000 w 10194031"/>
              <a:gd name="connsiteY9" fmla="*/ 2308311 h 7520946"/>
              <a:gd name="connsiteX0" fmla="*/ 9144000 w 10194031"/>
              <a:gd name="connsiteY0" fmla="*/ 175456 h 7520946"/>
              <a:gd name="connsiteX1" fmla="*/ 0 w 10194031"/>
              <a:gd name="connsiteY1" fmla="*/ 175456 h 7520946"/>
              <a:gd name="connsiteX2" fmla="*/ 0 w 10194031"/>
              <a:gd name="connsiteY2" fmla="*/ 7033456 h 7520946"/>
              <a:gd name="connsiteX3" fmla="*/ 9143999 w 10194031"/>
              <a:gd name="connsiteY3" fmla="*/ 6124735 h 7520946"/>
              <a:gd name="connsiteX4" fmla="*/ 6300192 w 10194031"/>
              <a:gd name="connsiteY4" fmla="*/ 3316423 h 7520946"/>
              <a:gd name="connsiteX5" fmla="*/ 7020272 w 10194031"/>
              <a:gd name="connsiteY5" fmla="*/ 3676463 h 7520946"/>
              <a:gd name="connsiteX6" fmla="*/ 7668344 w 10194031"/>
              <a:gd name="connsiteY6" fmla="*/ 3532447 h 7520946"/>
              <a:gd name="connsiteX7" fmla="*/ 8316416 w 10194031"/>
              <a:gd name="connsiteY7" fmla="*/ 3604455 h 7520946"/>
              <a:gd name="connsiteX8" fmla="*/ 8892480 w 10194031"/>
              <a:gd name="connsiteY8" fmla="*/ 2884375 h 7520946"/>
              <a:gd name="connsiteX9" fmla="*/ 9144000 w 10194031"/>
              <a:gd name="connsiteY9" fmla="*/ 2308311 h 7520946"/>
              <a:gd name="connsiteX0" fmla="*/ 9144000 w 10194031"/>
              <a:gd name="connsiteY0" fmla="*/ 175456 h 7520946"/>
              <a:gd name="connsiteX1" fmla="*/ 0 w 10194031"/>
              <a:gd name="connsiteY1" fmla="*/ 175456 h 7520946"/>
              <a:gd name="connsiteX2" fmla="*/ 0 w 10194031"/>
              <a:gd name="connsiteY2" fmla="*/ 7033456 h 7520946"/>
              <a:gd name="connsiteX3" fmla="*/ 9143999 w 10194031"/>
              <a:gd name="connsiteY3" fmla="*/ 7033455 h 7520946"/>
              <a:gd name="connsiteX4" fmla="*/ 6300192 w 10194031"/>
              <a:gd name="connsiteY4" fmla="*/ 3316423 h 7520946"/>
              <a:gd name="connsiteX5" fmla="*/ 7020272 w 10194031"/>
              <a:gd name="connsiteY5" fmla="*/ 3676463 h 7520946"/>
              <a:gd name="connsiteX6" fmla="*/ 7668344 w 10194031"/>
              <a:gd name="connsiteY6" fmla="*/ 3532447 h 7520946"/>
              <a:gd name="connsiteX7" fmla="*/ 8316416 w 10194031"/>
              <a:gd name="connsiteY7" fmla="*/ 3604455 h 7520946"/>
              <a:gd name="connsiteX8" fmla="*/ 8892480 w 10194031"/>
              <a:gd name="connsiteY8" fmla="*/ 2884375 h 7520946"/>
              <a:gd name="connsiteX9" fmla="*/ 9144000 w 10194031"/>
              <a:gd name="connsiteY9" fmla="*/ 2308311 h 7520946"/>
              <a:gd name="connsiteX0" fmla="*/ 9144001 w 10194032"/>
              <a:gd name="connsiteY0" fmla="*/ 175456 h 7033455"/>
              <a:gd name="connsiteX1" fmla="*/ 1 w 10194032"/>
              <a:gd name="connsiteY1" fmla="*/ 175456 h 7033455"/>
              <a:gd name="connsiteX2" fmla="*/ 0 w 10194032"/>
              <a:gd name="connsiteY2" fmla="*/ 6268751 h 7033455"/>
              <a:gd name="connsiteX3" fmla="*/ 9144000 w 10194032"/>
              <a:gd name="connsiteY3" fmla="*/ 7033455 h 7033455"/>
              <a:gd name="connsiteX4" fmla="*/ 6300193 w 10194032"/>
              <a:gd name="connsiteY4" fmla="*/ 3316423 h 7033455"/>
              <a:gd name="connsiteX5" fmla="*/ 7020273 w 10194032"/>
              <a:gd name="connsiteY5" fmla="*/ 3676463 h 7033455"/>
              <a:gd name="connsiteX6" fmla="*/ 7668345 w 10194032"/>
              <a:gd name="connsiteY6" fmla="*/ 3532447 h 7033455"/>
              <a:gd name="connsiteX7" fmla="*/ 8316417 w 10194032"/>
              <a:gd name="connsiteY7" fmla="*/ 3604455 h 7033455"/>
              <a:gd name="connsiteX8" fmla="*/ 8892481 w 10194032"/>
              <a:gd name="connsiteY8" fmla="*/ 2884375 h 7033455"/>
              <a:gd name="connsiteX9" fmla="*/ 9144001 w 10194032"/>
              <a:gd name="connsiteY9" fmla="*/ 2308311 h 7033455"/>
              <a:gd name="connsiteX0" fmla="*/ 9144001 w 10194032"/>
              <a:gd name="connsiteY0" fmla="*/ 175456 h 7033455"/>
              <a:gd name="connsiteX1" fmla="*/ 1 w 10194032"/>
              <a:gd name="connsiteY1" fmla="*/ 175456 h 7033455"/>
              <a:gd name="connsiteX2" fmla="*/ 0 w 10194032"/>
              <a:gd name="connsiteY2" fmla="*/ 6268751 h 7033455"/>
              <a:gd name="connsiteX3" fmla="*/ 9144000 w 10194032"/>
              <a:gd name="connsiteY3" fmla="*/ 7033455 h 7033455"/>
              <a:gd name="connsiteX4" fmla="*/ 6300193 w 10194032"/>
              <a:gd name="connsiteY4" fmla="*/ 3316423 h 7033455"/>
              <a:gd name="connsiteX5" fmla="*/ 7020273 w 10194032"/>
              <a:gd name="connsiteY5" fmla="*/ 3676463 h 7033455"/>
              <a:gd name="connsiteX6" fmla="*/ 7668345 w 10194032"/>
              <a:gd name="connsiteY6" fmla="*/ 3532447 h 7033455"/>
              <a:gd name="connsiteX7" fmla="*/ 8316417 w 10194032"/>
              <a:gd name="connsiteY7" fmla="*/ 3604455 h 7033455"/>
              <a:gd name="connsiteX8" fmla="*/ 8892481 w 10194032"/>
              <a:gd name="connsiteY8" fmla="*/ 2884375 h 7033455"/>
              <a:gd name="connsiteX9" fmla="*/ 9144001 w 10194032"/>
              <a:gd name="connsiteY9" fmla="*/ 2308311 h 7033455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6300193 w 10194032"/>
              <a:gd name="connsiteY4" fmla="*/ 3316423 h 7033456"/>
              <a:gd name="connsiteX5" fmla="*/ 7020273 w 10194032"/>
              <a:gd name="connsiteY5" fmla="*/ 3676463 h 7033456"/>
              <a:gd name="connsiteX6" fmla="*/ 7668345 w 10194032"/>
              <a:gd name="connsiteY6" fmla="*/ 3532447 h 7033456"/>
              <a:gd name="connsiteX7" fmla="*/ 8316417 w 10194032"/>
              <a:gd name="connsiteY7" fmla="*/ 3604455 h 7033456"/>
              <a:gd name="connsiteX8" fmla="*/ 8892481 w 10194032"/>
              <a:gd name="connsiteY8" fmla="*/ 2884375 h 7033456"/>
              <a:gd name="connsiteX9" fmla="*/ 9144001 w 10194032"/>
              <a:gd name="connsiteY9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7020273 w 10194032"/>
              <a:gd name="connsiteY5" fmla="*/ 3676463 h 7033456"/>
              <a:gd name="connsiteX6" fmla="*/ 7668345 w 10194032"/>
              <a:gd name="connsiteY6" fmla="*/ 3532447 h 7033456"/>
              <a:gd name="connsiteX7" fmla="*/ 8316417 w 10194032"/>
              <a:gd name="connsiteY7" fmla="*/ 3604455 h 7033456"/>
              <a:gd name="connsiteX8" fmla="*/ 8892481 w 10194032"/>
              <a:gd name="connsiteY8" fmla="*/ 2884375 h 7033456"/>
              <a:gd name="connsiteX9" fmla="*/ 9144001 w 10194032"/>
              <a:gd name="connsiteY9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7668345 w 10194032"/>
              <a:gd name="connsiteY5" fmla="*/ 3532447 h 7033456"/>
              <a:gd name="connsiteX6" fmla="*/ 8316417 w 10194032"/>
              <a:gd name="connsiteY6" fmla="*/ 3604455 h 7033456"/>
              <a:gd name="connsiteX7" fmla="*/ 8892481 w 10194032"/>
              <a:gd name="connsiteY7" fmla="*/ 2884375 h 7033456"/>
              <a:gd name="connsiteX8" fmla="*/ 9144001 w 10194032"/>
              <a:gd name="connsiteY8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7668345 w 10194032"/>
              <a:gd name="connsiteY5" fmla="*/ 3532447 h 7033456"/>
              <a:gd name="connsiteX6" fmla="*/ 8892481 w 10194032"/>
              <a:gd name="connsiteY6" fmla="*/ 2884375 h 7033456"/>
              <a:gd name="connsiteX7" fmla="*/ 9144001 w 10194032"/>
              <a:gd name="connsiteY7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8460432 w 10194032"/>
              <a:gd name="connsiteY5" fmla="*/ 3172407 h 7033456"/>
              <a:gd name="connsiteX6" fmla="*/ 8892481 w 10194032"/>
              <a:gd name="connsiteY6" fmla="*/ 2884375 h 7033456"/>
              <a:gd name="connsiteX7" fmla="*/ 9144001 w 10194032"/>
              <a:gd name="connsiteY7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8460432 w 10194032"/>
              <a:gd name="connsiteY5" fmla="*/ 3172407 h 7033456"/>
              <a:gd name="connsiteX6" fmla="*/ 7956376 w 10194032"/>
              <a:gd name="connsiteY6" fmla="*/ 2596343 h 7033456"/>
              <a:gd name="connsiteX7" fmla="*/ 9144001 w 10194032"/>
              <a:gd name="connsiteY7" fmla="*/ 2308311 h 7033456"/>
              <a:gd name="connsiteX0" fmla="*/ 9144001 w 10194032"/>
              <a:gd name="connsiteY0" fmla="*/ 175456 h 7033456"/>
              <a:gd name="connsiteX1" fmla="*/ 1 w 10194032"/>
              <a:gd name="connsiteY1" fmla="*/ 175456 h 7033456"/>
              <a:gd name="connsiteX2" fmla="*/ 0 w 10194032"/>
              <a:gd name="connsiteY2" fmla="*/ 7033456 h 7033456"/>
              <a:gd name="connsiteX3" fmla="*/ 9144000 w 10194032"/>
              <a:gd name="connsiteY3" fmla="*/ 7033455 h 7033456"/>
              <a:gd name="connsiteX4" fmla="*/ 9144000 w 10194032"/>
              <a:gd name="connsiteY4" fmla="*/ 3604455 h 7033456"/>
              <a:gd name="connsiteX5" fmla="*/ 8460432 w 10194032"/>
              <a:gd name="connsiteY5" fmla="*/ 3172407 h 7033456"/>
              <a:gd name="connsiteX6" fmla="*/ 7956376 w 10194032"/>
              <a:gd name="connsiteY6" fmla="*/ 2596343 h 7033456"/>
              <a:gd name="connsiteX7" fmla="*/ 6588224 w 10194032"/>
              <a:gd name="connsiteY7" fmla="*/ 1948271 h 7033456"/>
              <a:gd name="connsiteX0" fmla="*/ 9144001 w 10194032"/>
              <a:gd name="connsiteY0" fmla="*/ 1144509 h 8002509"/>
              <a:gd name="connsiteX1" fmla="*/ 6156176 w 10194032"/>
              <a:gd name="connsiteY1" fmla="*/ 1144508 h 8002509"/>
              <a:gd name="connsiteX2" fmla="*/ 1 w 10194032"/>
              <a:gd name="connsiteY2" fmla="*/ 1144509 h 8002509"/>
              <a:gd name="connsiteX3" fmla="*/ 0 w 10194032"/>
              <a:gd name="connsiteY3" fmla="*/ 8002509 h 8002509"/>
              <a:gd name="connsiteX4" fmla="*/ 9144000 w 10194032"/>
              <a:gd name="connsiteY4" fmla="*/ 8002508 h 8002509"/>
              <a:gd name="connsiteX5" fmla="*/ 9144000 w 10194032"/>
              <a:gd name="connsiteY5" fmla="*/ 4573508 h 8002509"/>
              <a:gd name="connsiteX6" fmla="*/ 8460432 w 10194032"/>
              <a:gd name="connsiteY6" fmla="*/ 4141460 h 8002509"/>
              <a:gd name="connsiteX7" fmla="*/ 7956376 w 10194032"/>
              <a:gd name="connsiteY7" fmla="*/ 3565396 h 8002509"/>
              <a:gd name="connsiteX8" fmla="*/ 6588224 w 10194032"/>
              <a:gd name="connsiteY8" fmla="*/ 2917324 h 8002509"/>
              <a:gd name="connsiteX0" fmla="*/ 9144001 w 10194032"/>
              <a:gd name="connsiteY0" fmla="*/ 163781 h 7021781"/>
              <a:gd name="connsiteX1" fmla="*/ 6156176 w 10194032"/>
              <a:gd name="connsiteY1" fmla="*/ 163780 h 7021781"/>
              <a:gd name="connsiteX2" fmla="*/ 0 w 10194032"/>
              <a:gd name="connsiteY2" fmla="*/ 1144509 h 7021781"/>
              <a:gd name="connsiteX3" fmla="*/ 0 w 10194032"/>
              <a:gd name="connsiteY3" fmla="*/ 7021781 h 7021781"/>
              <a:gd name="connsiteX4" fmla="*/ 9144000 w 10194032"/>
              <a:gd name="connsiteY4" fmla="*/ 7021780 h 7021781"/>
              <a:gd name="connsiteX5" fmla="*/ 9144000 w 10194032"/>
              <a:gd name="connsiteY5" fmla="*/ 3592780 h 7021781"/>
              <a:gd name="connsiteX6" fmla="*/ 8460432 w 10194032"/>
              <a:gd name="connsiteY6" fmla="*/ 3160732 h 7021781"/>
              <a:gd name="connsiteX7" fmla="*/ 7956376 w 10194032"/>
              <a:gd name="connsiteY7" fmla="*/ 2584668 h 7021781"/>
              <a:gd name="connsiteX8" fmla="*/ 6588224 w 10194032"/>
              <a:gd name="connsiteY8" fmla="*/ 1936596 h 7021781"/>
              <a:gd name="connsiteX0" fmla="*/ 9144001 w 10194032"/>
              <a:gd name="connsiteY0" fmla="*/ 163456 h 7021456"/>
              <a:gd name="connsiteX1" fmla="*/ 6156176 w 10194032"/>
              <a:gd name="connsiteY1" fmla="*/ 163455 h 7021456"/>
              <a:gd name="connsiteX2" fmla="*/ 0 w 10194032"/>
              <a:gd name="connsiteY2" fmla="*/ 1144184 h 7021456"/>
              <a:gd name="connsiteX3" fmla="*/ 0 w 10194032"/>
              <a:gd name="connsiteY3" fmla="*/ 7021456 h 7021456"/>
              <a:gd name="connsiteX4" fmla="*/ 9144000 w 10194032"/>
              <a:gd name="connsiteY4" fmla="*/ 7021455 h 7021456"/>
              <a:gd name="connsiteX5" fmla="*/ 9144000 w 10194032"/>
              <a:gd name="connsiteY5" fmla="*/ 3592455 h 7021456"/>
              <a:gd name="connsiteX6" fmla="*/ 8460432 w 10194032"/>
              <a:gd name="connsiteY6" fmla="*/ 3160407 h 7021456"/>
              <a:gd name="connsiteX7" fmla="*/ 7956376 w 10194032"/>
              <a:gd name="connsiteY7" fmla="*/ 2584343 h 7021456"/>
              <a:gd name="connsiteX8" fmla="*/ 6588224 w 10194032"/>
              <a:gd name="connsiteY8" fmla="*/ 1936271 h 7021456"/>
              <a:gd name="connsiteX0" fmla="*/ 9144001 w 10194032"/>
              <a:gd name="connsiteY0" fmla="*/ 1509 h 6859509"/>
              <a:gd name="connsiteX1" fmla="*/ 6156176 w 10194032"/>
              <a:gd name="connsiteY1" fmla="*/ 1508 h 6859509"/>
              <a:gd name="connsiteX2" fmla="*/ 0 w 10194032"/>
              <a:gd name="connsiteY2" fmla="*/ 1508 h 6859509"/>
              <a:gd name="connsiteX3" fmla="*/ 0 w 10194032"/>
              <a:gd name="connsiteY3" fmla="*/ 6859509 h 6859509"/>
              <a:gd name="connsiteX4" fmla="*/ 9144000 w 10194032"/>
              <a:gd name="connsiteY4" fmla="*/ 6859508 h 6859509"/>
              <a:gd name="connsiteX5" fmla="*/ 9144000 w 10194032"/>
              <a:gd name="connsiteY5" fmla="*/ 3430508 h 6859509"/>
              <a:gd name="connsiteX6" fmla="*/ 8460432 w 10194032"/>
              <a:gd name="connsiteY6" fmla="*/ 2998460 h 6859509"/>
              <a:gd name="connsiteX7" fmla="*/ 7956376 w 10194032"/>
              <a:gd name="connsiteY7" fmla="*/ 2422396 h 6859509"/>
              <a:gd name="connsiteX8" fmla="*/ 6588224 w 10194032"/>
              <a:gd name="connsiteY8" fmla="*/ 1774324 h 6859509"/>
              <a:gd name="connsiteX0" fmla="*/ 7092280 w 10194032"/>
              <a:gd name="connsiteY0" fmla="*/ 548680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8460432 w 10194032"/>
              <a:gd name="connsiteY6" fmla="*/ 2996952 h 6858001"/>
              <a:gd name="connsiteX7" fmla="*/ 7956376 w 10194032"/>
              <a:gd name="connsiteY7" fmla="*/ 2420888 h 6858001"/>
              <a:gd name="connsiteX8" fmla="*/ 6588224 w 10194032"/>
              <a:gd name="connsiteY8" fmla="*/ 1772816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8460432 w 10194032"/>
              <a:gd name="connsiteY6" fmla="*/ 2996952 h 6858001"/>
              <a:gd name="connsiteX7" fmla="*/ 7956376 w 10194032"/>
              <a:gd name="connsiteY7" fmla="*/ 2420888 h 6858001"/>
              <a:gd name="connsiteX8" fmla="*/ 6588224 w 10194032"/>
              <a:gd name="connsiteY8" fmla="*/ 1772816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8460432 w 10194032"/>
              <a:gd name="connsiteY6" fmla="*/ 2996952 h 6858001"/>
              <a:gd name="connsiteX7" fmla="*/ 7956376 w 10194032"/>
              <a:gd name="connsiteY7" fmla="*/ 2420888 h 6858001"/>
              <a:gd name="connsiteX8" fmla="*/ 6012160 w 10194032"/>
              <a:gd name="connsiteY8" fmla="*/ 1340768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8460432 w 10194032"/>
              <a:gd name="connsiteY6" fmla="*/ 2996952 h 6858001"/>
              <a:gd name="connsiteX7" fmla="*/ 5868144 w 10194032"/>
              <a:gd name="connsiteY7" fmla="*/ 1628800 h 6858001"/>
              <a:gd name="connsiteX8" fmla="*/ 6012160 w 10194032"/>
              <a:gd name="connsiteY8" fmla="*/ 1340768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8460432 w 10194032"/>
              <a:gd name="connsiteY6" fmla="*/ 2996952 h 6858001"/>
              <a:gd name="connsiteX7" fmla="*/ 5724128 w 10194032"/>
              <a:gd name="connsiteY7" fmla="*/ 1772816 h 6858001"/>
              <a:gd name="connsiteX8" fmla="*/ 6012160 w 10194032"/>
              <a:gd name="connsiteY8" fmla="*/ 1340768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7380312 w 10194032"/>
              <a:gd name="connsiteY6" fmla="*/ 2204865 h 6858001"/>
              <a:gd name="connsiteX7" fmla="*/ 5724128 w 10194032"/>
              <a:gd name="connsiteY7" fmla="*/ 1772816 h 6858001"/>
              <a:gd name="connsiteX8" fmla="*/ 6012160 w 10194032"/>
              <a:gd name="connsiteY8" fmla="*/ 1340768 h 6858001"/>
              <a:gd name="connsiteX0" fmla="*/ 6012160 w 10194032"/>
              <a:gd name="connsiteY0" fmla="*/ 1340768 h 6858001"/>
              <a:gd name="connsiteX1" fmla="*/ 6156176 w 10194032"/>
              <a:gd name="connsiteY1" fmla="*/ 0 h 6858001"/>
              <a:gd name="connsiteX2" fmla="*/ 0 w 10194032"/>
              <a:gd name="connsiteY2" fmla="*/ 0 h 6858001"/>
              <a:gd name="connsiteX3" fmla="*/ 0 w 10194032"/>
              <a:gd name="connsiteY3" fmla="*/ 6858001 h 6858001"/>
              <a:gd name="connsiteX4" fmla="*/ 9144000 w 10194032"/>
              <a:gd name="connsiteY4" fmla="*/ 6858000 h 6858001"/>
              <a:gd name="connsiteX5" fmla="*/ 9144000 w 10194032"/>
              <a:gd name="connsiteY5" fmla="*/ 3429000 h 6858001"/>
              <a:gd name="connsiteX6" fmla="*/ 7380312 w 10194032"/>
              <a:gd name="connsiteY6" fmla="*/ 2204865 h 6858001"/>
              <a:gd name="connsiteX7" fmla="*/ 5724128 w 10194032"/>
              <a:gd name="connsiteY7" fmla="*/ 1772816 h 6858001"/>
              <a:gd name="connsiteX8" fmla="*/ 6012160 w 10194032"/>
              <a:gd name="connsiteY8" fmla="*/ 1340768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204865 h 6858001"/>
              <a:gd name="connsiteX7" fmla="*/ 5724128 w 9144000"/>
              <a:gd name="connsiteY7" fmla="*/ 1772816 h 6858001"/>
              <a:gd name="connsiteX8" fmla="*/ 6012160 w 9144000"/>
              <a:gd name="connsiteY8" fmla="*/ 1340768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5724128 w 9144000"/>
              <a:gd name="connsiteY7" fmla="*/ 1772816 h 6858001"/>
              <a:gd name="connsiteX8" fmla="*/ 6012160 w 9144000"/>
              <a:gd name="connsiteY8" fmla="*/ 1340768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6012160 w 9144000"/>
              <a:gd name="connsiteY7" fmla="*/ 2132857 h 6858001"/>
              <a:gd name="connsiteX8" fmla="*/ 6012160 w 9144000"/>
              <a:gd name="connsiteY8" fmla="*/ 1340768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6012160 w 9144000"/>
              <a:gd name="connsiteY7" fmla="*/ 2132857 h 6858001"/>
              <a:gd name="connsiteX8" fmla="*/ 6444208 w 9144000"/>
              <a:gd name="connsiteY8" fmla="*/ 1052737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6012160 w 9144000"/>
              <a:gd name="connsiteY7" fmla="*/ 2132857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6012160 w 9144000"/>
              <a:gd name="connsiteY7" fmla="*/ 1340769 h 6858001"/>
              <a:gd name="connsiteX0" fmla="*/ 6012160 w 9144000"/>
              <a:gd name="connsiteY0" fmla="*/ 1340768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5436096 w 9144000"/>
              <a:gd name="connsiteY7" fmla="*/ 1628801 h 6858001"/>
              <a:gd name="connsiteX0" fmla="*/ 5436096 w 9144000"/>
              <a:gd name="connsiteY0" fmla="*/ 1628801 h 6858001"/>
              <a:gd name="connsiteX1" fmla="*/ 6156176 w 9144000"/>
              <a:gd name="connsiteY1" fmla="*/ 0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5436096 w 9144000"/>
              <a:gd name="connsiteY7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380312 w 9144000"/>
              <a:gd name="connsiteY6" fmla="*/ 2996953 h 6858001"/>
              <a:gd name="connsiteX7" fmla="*/ 5436096 w 9144000"/>
              <a:gd name="connsiteY7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6588224 w 9144000"/>
              <a:gd name="connsiteY6" fmla="*/ 2708921 h 6858001"/>
              <a:gd name="connsiteX7" fmla="*/ 5436096 w 9144000"/>
              <a:gd name="connsiteY7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840301 w 9144000"/>
              <a:gd name="connsiteY6" fmla="*/ 2888056 h 6858001"/>
              <a:gd name="connsiteX7" fmla="*/ 6588224 w 9144000"/>
              <a:gd name="connsiteY7" fmla="*/ 2708921 h 6858001"/>
              <a:gd name="connsiteX8" fmla="*/ 5436096 w 9144000"/>
              <a:gd name="connsiteY8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956376 w 9144000"/>
              <a:gd name="connsiteY6" fmla="*/ 2636913 h 6858001"/>
              <a:gd name="connsiteX7" fmla="*/ 6588224 w 9144000"/>
              <a:gd name="connsiteY7" fmla="*/ 2708921 h 6858001"/>
              <a:gd name="connsiteX8" fmla="*/ 5436096 w 9144000"/>
              <a:gd name="connsiteY8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956376 w 9144000"/>
              <a:gd name="connsiteY6" fmla="*/ 2636913 h 6858001"/>
              <a:gd name="connsiteX7" fmla="*/ 6372200 w 9144000"/>
              <a:gd name="connsiteY7" fmla="*/ 2420889 h 6858001"/>
              <a:gd name="connsiteX8" fmla="*/ 5436096 w 9144000"/>
              <a:gd name="connsiteY8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372200 w 9144000"/>
              <a:gd name="connsiteY7" fmla="*/ 2420889 h 6858001"/>
              <a:gd name="connsiteX8" fmla="*/ 5436096 w 9144000"/>
              <a:gd name="connsiteY8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5436096 w 9144000"/>
              <a:gd name="connsiteY8" fmla="*/ 1628801 h 6858001"/>
              <a:gd name="connsiteX0" fmla="*/ 5436096 w 9144000"/>
              <a:gd name="connsiteY0" fmla="*/ 1628801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6156176 w 9144000"/>
              <a:gd name="connsiteY8" fmla="*/ 1556793 h 6858001"/>
              <a:gd name="connsiteX0" fmla="*/ 6156176 w 9144000"/>
              <a:gd name="connsiteY0" fmla="*/ 1556793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6156176 w 9144000"/>
              <a:gd name="connsiteY8" fmla="*/ 1556793 h 6858001"/>
              <a:gd name="connsiteX0" fmla="*/ 6156176 w 9144000"/>
              <a:gd name="connsiteY0" fmla="*/ 1556793 h 6858001"/>
              <a:gd name="connsiteX1" fmla="*/ 5508104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6156176 w 9144000"/>
              <a:gd name="connsiteY8" fmla="*/ 1556793 h 6858001"/>
              <a:gd name="connsiteX0" fmla="*/ 6156176 w 9144000"/>
              <a:gd name="connsiteY0" fmla="*/ 1556793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6156176 w 9144000"/>
              <a:gd name="connsiteY8" fmla="*/ 1556793 h 6858001"/>
              <a:gd name="connsiteX0" fmla="*/ 6156176 w 9144000"/>
              <a:gd name="connsiteY0" fmla="*/ 1556793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804248 w 9144000"/>
              <a:gd name="connsiteY7" fmla="*/ 2348881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740352 w 9144000"/>
              <a:gd name="connsiteY6" fmla="*/ 2996953 h 6858001"/>
              <a:gd name="connsiteX7" fmla="*/ 6300192 w 9144000"/>
              <a:gd name="connsiteY7" fmla="*/ 2996953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596336 w 9144000"/>
              <a:gd name="connsiteY6" fmla="*/ 3429001 h 6858001"/>
              <a:gd name="connsiteX7" fmla="*/ 6300192 w 9144000"/>
              <a:gd name="connsiteY7" fmla="*/ 2996953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3429000 h 6858001"/>
              <a:gd name="connsiteX6" fmla="*/ 7596336 w 9144000"/>
              <a:gd name="connsiteY6" fmla="*/ 3429001 h 6858001"/>
              <a:gd name="connsiteX7" fmla="*/ 6300192 w 9144000"/>
              <a:gd name="connsiteY7" fmla="*/ 2996953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4005065 h 6858001"/>
              <a:gd name="connsiteX6" fmla="*/ 7596336 w 9144000"/>
              <a:gd name="connsiteY6" fmla="*/ 3429001 h 6858001"/>
              <a:gd name="connsiteX7" fmla="*/ 6300192 w 9144000"/>
              <a:gd name="connsiteY7" fmla="*/ 2996953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4005065 h 6858001"/>
              <a:gd name="connsiteX6" fmla="*/ 7812360 w 9144000"/>
              <a:gd name="connsiteY6" fmla="*/ 3861049 h 6858001"/>
              <a:gd name="connsiteX7" fmla="*/ 6300192 w 9144000"/>
              <a:gd name="connsiteY7" fmla="*/ 2996953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4005065 h 6858001"/>
              <a:gd name="connsiteX6" fmla="*/ 7812360 w 9144000"/>
              <a:gd name="connsiteY6" fmla="*/ 3861049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5229201 h 6858001"/>
              <a:gd name="connsiteX6" fmla="*/ 7812360 w 9144000"/>
              <a:gd name="connsiteY6" fmla="*/ 3861049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5229201 h 6858001"/>
              <a:gd name="connsiteX6" fmla="*/ 6660232 w 9144000"/>
              <a:gd name="connsiteY6" fmla="*/ 4653137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860032 w 9144000"/>
              <a:gd name="connsiteY1" fmla="*/ 836713 h 6858001"/>
              <a:gd name="connsiteX2" fmla="*/ 4499992 w 9144000"/>
              <a:gd name="connsiteY2" fmla="*/ 1 h 6858001"/>
              <a:gd name="connsiteX3" fmla="*/ 0 w 9144000"/>
              <a:gd name="connsiteY3" fmla="*/ 0 h 6858001"/>
              <a:gd name="connsiteX4" fmla="*/ 0 w 9144000"/>
              <a:gd name="connsiteY4" fmla="*/ 6858001 h 6858001"/>
              <a:gd name="connsiteX5" fmla="*/ 9144000 w 9144000"/>
              <a:gd name="connsiteY5" fmla="*/ 6858000 h 6858001"/>
              <a:gd name="connsiteX6" fmla="*/ 9144000 w 9144000"/>
              <a:gd name="connsiteY6" fmla="*/ 5229201 h 6858001"/>
              <a:gd name="connsiteX7" fmla="*/ 6660232 w 9144000"/>
              <a:gd name="connsiteY7" fmla="*/ 4653137 h 6858001"/>
              <a:gd name="connsiteX8" fmla="*/ 6012160 w 9144000"/>
              <a:gd name="connsiteY8" fmla="*/ 3212977 h 6858001"/>
              <a:gd name="connsiteX9" fmla="*/ 5292080 w 9144000"/>
              <a:gd name="connsiteY9" fmla="*/ 1700809 h 6858001"/>
              <a:gd name="connsiteX0" fmla="*/ 5292080 w 9144000"/>
              <a:gd name="connsiteY0" fmla="*/ 1700809 h 6858001"/>
              <a:gd name="connsiteX1" fmla="*/ 4860032 w 9144000"/>
              <a:gd name="connsiteY1" fmla="*/ 836713 h 6858001"/>
              <a:gd name="connsiteX2" fmla="*/ 4499992 w 9144000"/>
              <a:gd name="connsiteY2" fmla="*/ 1 h 6858001"/>
              <a:gd name="connsiteX3" fmla="*/ 0 w 9144000"/>
              <a:gd name="connsiteY3" fmla="*/ 0 h 6858001"/>
              <a:gd name="connsiteX4" fmla="*/ 0 w 9144000"/>
              <a:gd name="connsiteY4" fmla="*/ 6858001 h 6858001"/>
              <a:gd name="connsiteX5" fmla="*/ 9144000 w 9144000"/>
              <a:gd name="connsiteY5" fmla="*/ 6858000 h 6858001"/>
              <a:gd name="connsiteX6" fmla="*/ 9144000 w 9144000"/>
              <a:gd name="connsiteY6" fmla="*/ 5229201 h 6858001"/>
              <a:gd name="connsiteX7" fmla="*/ 6660232 w 9144000"/>
              <a:gd name="connsiteY7" fmla="*/ 4653137 h 6858001"/>
              <a:gd name="connsiteX8" fmla="*/ 6012160 w 9144000"/>
              <a:gd name="connsiteY8" fmla="*/ 3212977 h 6858001"/>
              <a:gd name="connsiteX9" fmla="*/ 5292080 w 9144000"/>
              <a:gd name="connsiteY9" fmla="*/ 1700809 h 6858001"/>
              <a:gd name="connsiteX0" fmla="*/ 5292080 w 9144000"/>
              <a:gd name="connsiteY0" fmla="*/ 1700809 h 6858001"/>
              <a:gd name="connsiteX1" fmla="*/ 4860032 w 9144000"/>
              <a:gd name="connsiteY1" fmla="*/ 836713 h 6858001"/>
              <a:gd name="connsiteX2" fmla="*/ 4499992 w 9144000"/>
              <a:gd name="connsiteY2" fmla="*/ 1 h 6858001"/>
              <a:gd name="connsiteX3" fmla="*/ 0 w 9144000"/>
              <a:gd name="connsiteY3" fmla="*/ 0 h 6858001"/>
              <a:gd name="connsiteX4" fmla="*/ 0 w 9144000"/>
              <a:gd name="connsiteY4" fmla="*/ 6858001 h 6858001"/>
              <a:gd name="connsiteX5" fmla="*/ 9144000 w 9144000"/>
              <a:gd name="connsiteY5" fmla="*/ 6858000 h 6858001"/>
              <a:gd name="connsiteX6" fmla="*/ 9144000 w 9144000"/>
              <a:gd name="connsiteY6" fmla="*/ 5229201 h 6858001"/>
              <a:gd name="connsiteX7" fmla="*/ 6660232 w 9144000"/>
              <a:gd name="connsiteY7" fmla="*/ 4653137 h 6858001"/>
              <a:gd name="connsiteX8" fmla="*/ 6012160 w 9144000"/>
              <a:gd name="connsiteY8" fmla="*/ 3212977 h 6858001"/>
              <a:gd name="connsiteX9" fmla="*/ 5292080 w 9144000"/>
              <a:gd name="connsiteY9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5229201 h 6858001"/>
              <a:gd name="connsiteX6" fmla="*/ 6660232 w 9144000"/>
              <a:gd name="connsiteY6" fmla="*/ 4653137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5229201 h 6858001"/>
              <a:gd name="connsiteX6" fmla="*/ 6660232 w 9144000"/>
              <a:gd name="connsiteY6" fmla="*/ 4653137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  <a:gd name="connsiteX0" fmla="*/ 5292080 w 9144000"/>
              <a:gd name="connsiteY0" fmla="*/ 1700809 h 6858001"/>
              <a:gd name="connsiteX1" fmla="*/ 4499992 w 9144000"/>
              <a:gd name="connsiteY1" fmla="*/ 1 h 6858001"/>
              <a:gd name="connsiteX2" fmla="*/ 0 w 9144000"/>
              <a:gd name="connsiteY2" fmla="*/ 0 h 6858001"/>
              <a:gd name="connsiteX3" fmla="*/ 0 w 9144000"/>
              <a:gd name="connsiteY3" fmla="*/ 6858001 h 6858001"/>
              <a:gd name="connsiteX4" fmla="*/ 9144000 w 9144000"/>
              <a:gd name="connsiteY4" fmla="*/ 6858000 h 6858001"/>
              <a:gd name="connsiteX5" fmla="*/ 9144000 w 9144000"/>
              <a:gd name="connsiteY5" fmla="*/ 5229201 h 6858001"/>
              <a:gd name="connsiteX6" fmla="*/ 6660232 w 9144000"/>
              <a:gd name="connsiteY6" fmla="*/ 4653137 h 6858001"/>
              <a:gd name="connsiteX7" fmla="*/ 6012160 w 9144000"/>
              <a:gd name="connsiteY7" fmla="*/ 3212977 h 6858001"/>
              <a:gd name="connsiteX8" fmla="*/ 5292080 w 9144000"/>
              <a:gd name="connsiteY8" fmla="*/ 170080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858001">
                <a:moveTo>
                  <a:pt x="5292080" y="1700809"/>
                </a:moveTo>
                <a:cubicBezTo>
                  <a:pt x="5184741" y="1155916"/>
                  <a:pt x="5382005" y="283469"/>
                  <a:pt x="4499992" y="1"/>
                </a:cubicBezTo>
                <a:lnTo>
                  <a:pt x="0" y="0"/>
                </a:lnTo>
                <a:cubicBezTo>
                  <a:pt x="488" y="1042914"/>
                  <a:pt x="3645" y="5710973"/>
                  <a:pt x="0" y="6858001"/>
                </a:cubicBezTo>
                <a:lnTo>
                  <a:pt x="9144000" y="6858000"/>
                </a:lnTo>
                <a:cubicBezTo>
                  <a:pt x="9140355" y="5587171"/>
                  <a:pt x="9122038" y="6129298"/>
                  <a:pt x="9144000" y="5229201"/>
                </a:cubicBezTo>
                <a:cubicBezTo>
                  <a:pt x="8481120" y="4846687"/>
                  <a:pt x="7182205" y="4989174"/>
                  <a:pt x="6660232" y="4653137"/>
                </a:cubicBezTo>
                <a:cubicBezTo>
                  <a:pt x="6138259" y="4317100"/>
                  <a:pt x="6240185" y="3705032"/>
                  <a:pt x="6012160" y="3212977"/>
                </a:cubicBezTo>
                <a:cubicBezTo>
                  <a:pt x="5784135" y="2720922"/>
                  <a:pt x="5301494" y="2227548"/>
                  <a:pt x="5292080" y="170080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INSIDE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67744" y="4005064"/>
            <a:ext cx="1080120" cy="1187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029" idx="1"/>
          </p:cNvCxnSpPr>
          <p:nvPr/>
        </p:nvCxnSpPr>
        <p:spPr>
          <a:xfrm>
            <a:off x="4220143" y="3717032"/>
            <a:ext cx="33041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\\global.scd.scania.com\home\Se\046\sssttn\Documents\My Pictures\Server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29200"/>
            <a:ext cx="1088303" cy="1008112"/>
          </a:xfrm>
          <a:prstGeom prst="rect">
            <a:avLst/>
          </a:prstGeom>
          <a:noFill/>
        </p:spPr>
      </p:pic>
      <p:pic>
        <p:nvPicPr>
          <p:cNvPr id="3" name="Picture 4" descr="\\global.scd.scania.com\home\Se\046\sssttn\Documents\My Picture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212976"/>
            <a:ext cx="1088303" cy="1008112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8440196" y="0"/>
            <a:ext cx="70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pic>
        <p:nvPicPr>
          <p:cNvPr id="1029" name="Picture 5" descr="\\global.scd.scania.com\home\Se\046\sssttn\Documents\My Pictures\Server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212976"/>
            <a:ext cx="1088303" cy="1008112"/>
          </a:xfrm>
          <a:prstGeom prst="rect">
            <a:avLst/>
          </a:prstGeom>
          <a:noFill/>
        </p:spPr>
      </p:pic>
      <p:pic>
        <p:nvPicPr>
          <p:cNvPr id="1026" name="Picture 2" descr="\\global.scd.scania.com\home\Se\046\sssttn\Documents\My Pictures\P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013176"/>
            <a:ext cx="792088" cy="792088"/>
          </a:xfrm>
          <a:prstGeom prst="rect">
            <a:avLst/>
          </a:prstGeom>
          <a:noFill/>
        </p:spPr>
      </p:pic>
      <p:pic>
        <p:nvPicPr>
          <p:cNvPr id="1034" name="Picture 10" descr="https://addteq.com/images/jenkins_no_b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852936"/>
            <a:ext cx="504943" cy="79208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668344" y="278092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Prod</a:t>
            </a:r>
            <a:endParaRPr lang="en-GB" dirty="0"/>
          </a:p>
        </p:txBody>
      </p:sp>
      <p:pic>
        <p:nvPicPr>
          <p:cNvPr id="41" name="Picture 5" descr="\\global.scd.scania.com\home\Se\046\sssttn\Documents\My Pictures\Server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301208"/>
            <a:ext cx="1088303" cy="1008112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5868144" y="4931876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Test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067944" y="4077072"/>
            <a:ext cx="1584176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300192" y="332656"/>
            <a:ext cx="1296144" cy="1584176"/>
            <a:chOff x="6804248" y="404664"/>
            <a:chExt cx="1296144" cy="1584176"/>
          </a:xfrm>
        </p:grpSpPr>
        <p:pic>
          <p:nvPicPr>
            <p:cNvPr id="49" name="Picture 12" descr="http://coderjournal.com/uploads/2013/01/Azure-Website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4248" y="404664"/>
              <a:ext cx="1276350" cy="1581151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6804248" y="1467640"/>
              <a:ext cx="1296144" cy="52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400" dirty="0" err="1" smtClean="0">
                  <a:solidFill>
                    <a:schemeClr val="tx1"/>
                  </a:solidFill>
                </a:rPr>
                <a:t>Azure</a:t>
              </a:r>
              <a:r>
                <a:rPr lang="sv-SE" sz="1400" dirty="0" smtClean="0">
                  <a:solidFill>
                    <a:schemeClr val="tx1"/>
                  </a:solidFill>
                </a:rPr>
                <a:t> Web </a:t>
              </a:r>
              <a:r>
                <a:rPr lang="sv-SE" sz="1400" dirty="0" err="1" smtClean="0">
                  <a:solidFill>
                    <a:schemeClr val="tx1"/>
                  </a:solidFill>
                </a:rPr>
                <a:t>site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3995936" y="1268760"/>
            <a:ext cx="2088232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00600" y="2132856"/>
            <a:ext cx="385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66368" y="213285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DMZ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66443" y="335699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solidFill>
                  <a:srgbClr val="FF0000"/>
                </a:solidFill>
              </a:rPr>
              <a:t>f</a:t>
            </a:r>
            <a:r>
              <a:rPr lang="sv-SE" sz="1400" b="1" dirty="0" err="1" smtClean="0">
                <a:solidFill>
                  <a:srgbClr val="FF0000"/>
                </a:solidFill>
              </a:rPr>
              <a:t>irewall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27984" y="1844824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solidFill>
                  <a:srgbClr val="FF0000"/>
                </a:solidFill>
              </a:rPr>
              <a:t>proxy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292080" y="404664"/>
            <a:ext cx="1296144" cy="72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49288"/>
            <a:ext cx="1368152" cy="1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/>
        </p:nvSpPr>
        <p:spPr>
          <a:xfrm>
            <a:off x="-9053" y="3598750"/>
            <a:ext cx="3733045" cy="3259249"/>
          </a:xfrm>
          <a:custGeom>
            <a:avLst/>
            <a:gdLst>
              <a:gd name="connsiteX0" fmla="*/ 0 w 3733045"/>
              <a:gd name="connsiteY0" fmla="*/ 457200 h 3322622"/>
              <a:gd name="connsiteX1" fmla="*/ 1231271 w 3733045"/>
              <a:gd name="connsiteY1" fmla="*/ 58848 h 3322622"/>
              <a:gd name="connsiteX2" fmla="*/ 2027976 w 3733045"/>
              <a:gd name="connsiteY2" fmla="*/ 810286 h 3322622"/>
              <a:gd name="connsiteX3" fmla="*/ 2951429 w 3733045"/>
              <a:gd name="connsiteY3" fmla="*/ 882713 h 3322622"/>
              <a:gd name="connsiteX4" fmla="*/ 3684760 w 3733045"/>
              <a:gd name="connsiteY4" fmla="*/ 1788060 h 3322622"/>
              <a:gd name="connsiteX5" fmla="*/ 3241140 w 3733045"/>
              <a:gd name="connsiteY5" fmla="*/ 2458016 h 3322622"/>
              <a:gd name="connsiteX6" fmla="*/ 3612332 w 3733045"/>
              <a:gd name="connsiteY6" fmla="*/ 3073652 h 3322622"/>
              <a:gd name="connsiteX7" fmla="*/ 3567065 w 3733045"/>
              <a:gd name="connsiteY7" fmla="*/ 3290935 h 3322622"/>
              <a:gd name="connsiteX8" fmla="*/ 3567065 w 3733045"/>
              <a:gd name="connsiteY8" fmla="*/ 3263775 h 3322622"/>
              <a:gd name="connsiteX0" fmla="*/ 0 w 3733045"/>
              <a:gd name="connsiteY0" fmla="*/ 457200 h 3326432"/>
              <a:gd name="connsiteX1" fmla="*/ 1231271 w 3733045"/>
              <a:gd name="connsiteY1" fmla="*/ 58848 h 3326432"/>
              <a:gd name="connsiteX2" fmla="*/ 2027976 w 3733045"/>
              <a:gd name="connsiteY2" fmla="*/ 810286 h 3326432"/>
              <a:gd name="connsiteX3" fmla="*/ 2951429 w 3733045"/>
              <a:gd name="connsiteY3" fmla="*/ 882713 h 3326432"/>
              <a:gd name="connsiteX4" fmla="*/ 3684760 w 3733045"/>
              <a:gd name="connsiteY4" fmla="*/ 1788060 h 3326432"/>
              <a:gd name="connsiteX5" fmla="*/ 3241140 w 3733045"/>
              <a:gd name="connsiteY5" fmla="*/ 2458016 h 3326432"/>
              <a:gd name="connsiteX6" fmla="*/ 3612332 w 3733045"/>
              <a:gd name="connsiteY6" fmla="*/ 3073652 h 3326432"/>
              <a:gd name="connsiteX7" fmla="*/ 3567065 w 3733045"/>
              <a:gd name="connsiteY7" fmla="*/ 3290935 h 3326432"/>
              <a:gd name="connsiteX8" fmla="*/ 2996877 w 3733045"/>
              <a:gd name="connsiteY8" fmla="*/ 3286632 h 3326432"/>
              <a:gd name="connsiteX0" fmla="*/ 0 w 3885665"/>
              <a:gd name="connsiteY0" fmla="*/ 457200 h 3326432"/>
              <a:gd name="connsiteX1" fmla="*/ 1231271 w 3885665"/>
              <a:gd name="connsiteY1" fmla="*/ 58848 h 3326432"/>
              <a:gd name="connsiteX2" fmla="*/ 2027976 w 3885665"/>
              <a:gd name="connsiteY2" fmla="*/ 810286 h 3326432"/>
              <a:gd name="connsiteX3" fmla="*/ 2951429 w 3885665"/>
              <a:gd name="connsiteY3" fmla="*/ 882713 h 3326432"/>
              <a:gd name="connsiteX4" fmla="*/ 3684760 w 3885665"/>
              <a:gd name="connsiteY4" fmla="*/ 1788060 h 3326432"/>
              <a:gd name="connsiteX5" fmla="*/ 3241140 w 3885665"/>
              <a:gd name="connsiteY5" fmla="*/ 2458016 h 3326432"/>
              <a:gd name="connsiteX6" fmla="*/ 3612332 w 3885665"/>
              <a:gd name="connsiteY6" fmla="*/ 3073652 h 3326432"/>
              <a:gd name="connsiteX7" fmla="*/ 3567065 w 3885665"/>
              <a:gd name="connsiteY7" fmla="*/ 3290935 h 3326432"/>
              <a:gd name="connsiteX8" fmla="*/ 1700733 w 3885665"/>
              <a:gd name="connsiteY8" fmla="*/ 3286632 h 3326432"/>
              <a:gd name="connsiteX0" fmla="*/ 0 w 3733045"/>
              <a:gd name="connsiteY0" fmla="*/ 457200 h 3322129"/>
              <a:gd name="connsiteX1" fmla="*/ 1231271 w 3733045"/>
              <a:gd name="connsiteY1" fmla="*/ 58848 h 3322129"/>
              <a:gd name="connsiteX2" fmla="*/ 2027976 w 3733045"/>
              <a:gd name="connsiteY2" fmla="*/ 810286 h 3322129"/>
              <a:gd name="connsiteX3" fmla="*/ 2951429 w 3733045"/>
              <a:gd name="connsiteY3" fmla="*/ 882713 h 3322129"/>
              <a:gd name="connsiteX4" fmla="*/ 3684760 w 3733045"/>
              <a:gd name="connsiteY4" fmla="*/ 1788060 h 3322129"/>
              <a:gd name="connsiteX5" fmla="*/ 3241140 w 3733045"/>
              <a:gd name="connsiteY5" fmla="*/ 2458016 h 3322129"/>
              <a:gd name="connsiteX6" fmla="*/ 3612332 w 3733045"/>
              <a:gd name="connsiteY6" fmla="*/ 3073652 h 3322129"/>
              <a:gd name="connsiteX7" fmla="*/ 3356917 w 3733045"/>
              <a:gd name="connsiteY7" fmla="*/ 3286632 h 3322129"/>
              <a:gd name="connsiteX8" fmla="*/ 1700733 w 3733045"/>
              <a:gd name="connsiteY8" fmla="*/ 3286632 h 3322129"/>
              <a:gd name="connsiteX0" fmla="*/ 0 w 3957463"/>
              <a:gd name="connsiteY0" fmla="*/ 457200 h 3317565"/>
              <a:gd name="connsiteX1" fmla="*/ 1231271 w 3957463"/>
              <a:gd name="connsiteY1" fmla="*/ 58848 h 3317565"/>
              <a:gd name="connsiteX2" fmla="*/ 2027976 w 3957463"/>
              <a:gd name="connsiteY2" fmla="*/ 810286 h 3317565"/>
              <a:gd name="connsiteX3" fmla="*/ 2951429 w 3957463"/>
              <a:gd name="connsiteY3" fmla="*/ 882713 h 3317565"/>
              <a:gd name="connsiteX4" fmla="*/ 3684760 w 3957463"/>
              <a:gd name="connsiteY4" fmla="*/ 1788060 h 3317565"/>
              <a:gd name="connsiteX5" fmla="*/ 3241140 w 3957463"/>
              <a:gd name="connsiteY5" fmla="*/ 2458016 h 3317565"/>
              <a:gd name="connsiteX6" fmla="*/ 3612332 w 3957463"/>
              <a:gd name="connsiteY6" fmla="*/ 3073652 h 3317565"/>
              <a:gd name="connsiteX7" fmla="*/ 3356917 w 3957463"/>
              <a:gd name="connsiteY7" fmla="*/ 3286632 h 3317565"/>
              <a:gd name="connsiteX8" fmla="*/ 9053 w 3957463"/>
              <a:gd name="connsiteY8" fmla="*/ 3259249 h 3317565"/>
              <a:gd name="connsiteX0" fmla="*/ 0 w 3957463"/>
              <a:gd name="connsiteY0" fmla="*/ 457200 h 3290182"/>
              <a:gd name="connsiteX1" fmla="*/ 1231271 w 3957463"/>
              <a:gd name="connsiteY1" fmla="*/ 58848 h 3290182"/>
              <a:gd name="connsiteX2" fmla="*/ 2027976 w 3957463"/>
              <a:gd name="connsiteY2" fmla="*/ 810286 h 3290182"/>
              <a:gd name="connsiteX3" fmla="*/ 2951429 w 3957463"/>
              <a:gd name="connsiteY3" fmla="*/ 882713 h 3290182"/>
              <a:gd name="connsiteX4" fmla="*/ 3684760 w 3957463"/>
              <a:gd name="connsiteY4" fmla="*/ 1788060 h 3290182"/>
              <a:gd name="connsiteX5" fmla="*/ 3241140 w 3957463"/>
              <a:gd name="connsiteY5" fmla="*/ 2458016 h 3290182"/>
              <a:gd name="connsiteX6" fmla="*/ 3612332 w 3957463"/>
              <a:gd name="connsiteY6" fmla="*/ 3073652 h 3290182"/>
              <a:gd name="connsiteX7" fmla="*/ 3356917 w 3957463"/>
              <a:gd name="connsiteY7" fmla="*/ 3259249 h 3290182"/>
              <a:gd name="connsiteX8" fmla="*/ 9053 w 3957463"/>
              <a:gd name="connsiteY8" fmla="*/ 3259249 h 3290182"/>
              <a:gd name="connsiteX0" fmla="*/ 0 w 3957463"/>
              <a:gd name="connsiteY0" fmla="*/ 457200 h 3259249"/>
              <a:gd name="connsiteX1" fmla="*/ 1231271 w 3957463"/>
              <a:gd name="connsiteY1" fmla="*/ 58848 h 3259249"/>
              <a:gd name="connsiteX2" fmla="*/ 2027976 w 3957463"/>
              <a:gd name="connsiteY2" fmla="*/ 810286 h 3259249"/>
              <a:gd name="connsiteX3" fmla="*/ 2951429 w 3957463"/>
              <a:gd name="connsiteY3" fmla="*/ 882713 h 3259249"/>
              <a:gd name="connsiteX4" fmla="*/ 3684760 w 3957463"/>
              <a:gd name="connsiteY4" fmla="*/ 1788060 h 3259249"/>
              <a:gd name="connsiteX5" fmla="*/ 3241140 w 3957463"/>
              <a:gd name="connsiteY5" fmla="*/ 2458016 h 3259249"/>
              <a:gd name="connsiteX6" fmla="*/ 3612332 w 3957463"/>
              <a:gd name="connsiteY6" fmla="*/ 3073652 h 3259249"/>
              <a:gd name="connsiteX7" fmla="*/ 3356917 w 3957463"/>
              <a:gd name="connsiteY7" fmla="*/ 3259249 h 3259249"/>
              <a:gd name="connsiteX8" fmla="*/ 9053 w 3957463"/>
              <a:gd name="connsiteY8" fmla="*/ 3259249 h 3259249"/>
              <a:gd name="connsiteX0" fmla="*/ 0 w 3733045"/>
              <a:gd name="connsiteY0" fmla="*/ 457200 h 3259249"/>
              <a:gd name="connsiteX1" fmla="*/ 1231271 w 3733045"/>
              <a:gd name="connsiteY1" fmla="*/ 58848 h 3259249"/>
              <a:gd name="connsiteX2" fmla="*/ 2027976 w 3733045"/>
              <a:gd name="connsiteY2" fmla="*/ 810286 h 3259249"/>
              <a:gd name="connsiteX3" fmla="*/ 2951429 w 3733045"/>
              <a:gd name="connsiteY3" fmla="*/ 882713 h 3259249"/>
              <a:gd name="connsiteX4" fmla="*/ 3684760 w 3733045"/>
              <a:gd name="connsiteY4" fmla="*/ 1788060 h 3259249"/>
              <a:gd name="connsiteX5" fmla="*/ 3241140 w 3733045"/>
              <a:gd name="connsiteY5" fmla="*/ 2458016 h 3259249"/>
              <a:gd name="connsiteX6" fmla="*/ 3612332 w 3733045"/>
              <a:gd name="connsiteY6" fmla="*/ 3073652 h 3259249"/>
              <a:gd name="connsiteX7" fmla="*/ 3356917 w 3733045"/>
              <a:gd name="connsiteY7" fmla="*/ 3259249 h 3259249"/>
              <a:gd name="connsiteX8" fmla="*/ 9053 w 3733045"/>
              <a:gd name="connsiteY8" fmla="*/ 3259249 h 325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3045" h="3259249">
                <a:moveTo>
                  <a:pt x="0" y="457200"/>
                </a:moveTo>
                <a:cubicBezTo>
                  <a:pt x="446637" y="228600"/>
                  <a:pt x="893275" y="0"/>
                  <a:pt x="1231271" y="58848"/>
                </a:cubicBezTo>
                <a:cubicBezTo>
                  <a:pt x="1569267" y="117696"/>
                  <a:pt x="1741283" y="672975"/>
                  <a:pt x="2027976" y="810286"/>
                </a:cubicBezTo>
                <a:cubicBezTo>
                  <a:pt x="2314669" y="947597"/>
                  <a:pt x="2675298" y="719751"/>
                  <a:pt x="2951429" y="882713"/>
                </a:cubicBezTo>
                <a:cubicBezTo>
                  <a:pt x="3227560" y="1045675"/>
                  <a:pt x="3636475" y="1525510"/>
                  <a:pt x="3684760" y="1788060"/>
                </a:cubicBezTo>
                <a:cubicBezTo>
                  <a:pt x="3733045" y="2050610"/>
                  <a:pt x="3253211" y="2243751"/>
                  <a:pt x="3241140" y="2458016"/>
                </a:cubicBezTo>
                <a:cubicBezTo>
                  <a:pt x="3229069" y="2672281"/>
                  <a:pt x="3593036" y="2940113"/>
                  <a:pt x="3612332" y="3073652"/>
                </a:cubicBezTo>
                <a:cubicBezTo>
                  <a:pt x="3631628" y="3207191"/>
                  <a:pt x="3489205" y="3232935"/>
                  <a:pt x="3356917" y="3259249"/>
                </a:cubicBezTo>
                <a:lnTo>
                  <a:pt x="9053" y="325924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78904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INSIDE</a:t>
            </a:r>
            <a:endParaRPr lang="en-US" sz="1400" b="1" dirty="0"/>
          </a:p>
        </p:txBody>
      </p:sp>
      <p:pic>
        <p:nvPicPr>
          <p:cNvPr id="1028" name="Picture 4" descr="\\global.scd.scania.com\home\Se\046\sssttn\Documents\My Pictures\G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445224"/>
            <a:ext cx="539552" cy="539552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1979712" y="3537520"/>
            <a:ext cx="0" cy="1835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52" y="3537520"/>
            <a:ext cx="0" cy="1835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360952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push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4214" y="49522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pull</a:t>
            </a:r>
            <a:endParaRPr lang="en-GB" sz="1200" dirty="0"/>
          </a:p>
        </p:txBody>
      </p:sp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729208"/>
            <a:ext cx="1152525" cy="127635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283968" y="1737320"/>
            <a:ext cx="1152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VM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s://addteq.com/images/jenkins_no_b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13184"/>
            <a:ext cx="504943" cy="792088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>
            <a:stCxn id="1027" idx="3"/>
          </p:cNvCxnSpPr>
          <p:nvPr/>
        </p:nvCxnSpPr>
        <p:spPr>
          <a:xfrm flipV="1">
            <a:off x="2843808" y="1700808"/>
            <a:ext cx="1296144" cy="660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7824" y="1412776"/>
            <a:ext cx="7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/>
              <a:t>GitHub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webhook</a:t>
            </a:r>
            <a:endParaRPr lang="en-GB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08104" y="1412776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coderjournal.com/uploads/2013/01/Azure-Websit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657200"/>
            <a:ext cx="1276350" cy="158115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164288" y="1720176"/>
            <a:ext cx="1296144" cy="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Web </a:t>
            </a:r>
            <a:r>
              <a:rPr lang="sv-SE" sz="1400" dirty="0" err="1" smtClean="0">
                <a:solidFill>
                  <a:schemeClr val="tx1"/>
                </a:solidFill>
              </a:rPr>
              <a:t>site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919" y="58519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FTP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38" name="Picture 14" descr="https://c2a32ff18d23c8f567f0-e44b0df73868b5d567b1e58e01681d15.ssl.cf5.rackcdn.com/2013-05-02-powershell/powershell-f8deadaf08be625e8d5dc2d146d1b7a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41176"/>
            <a:ext cx="648072" cy="648072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639432" y="2025352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100" dirty="0" smtClean="0">
                <a:hlinkClick r:id="rId8"/>
              </a:rPr>
              <a:t>https://cwpedgeproto.azurewebsites.net</a:t>
            </a:r>
            <a:endParaRPr lang="sv-SE" sz="1100" dirty="0" smtClean="0"/>
          </a:p>
          <a:p>
            <a:pPr algn="ctr"/>
            <a:endParaRPr lang="en-GB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71800" y="3044958"/>
            <a:ext cx="4176464" cy="9601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http://coderjournal.com/uploads/2013/01/Azure-Websit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5088" y="3430161"/>
            <a:ext cx="1276350" cy="1581151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7185088" y="4493137"/>
            <a:ext cx="1296144" cy="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Web </a:t>
            </a:r>
            <a:r>
              <a:rPr lang="sv-SE" sz="1400" dirty="0" err="1" smtClean="0">
                <a:solidFill>
                  <a:schemeClr val="tx1"/>
                </a:solidFill>
              </a:rPr>
              <a:t>site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57211" y="4798313"/>
            <a:ext cx="2347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100" dirty="0" smtClean="0">
                <a:hlinkClick r:id="rId9"/>
              </a:rPr>
              <a:t>https://cwpinsane.azurewebsites.net</a:t>
            </a:r>
            <a:endParaRPr lang="sv-SE" sz="1100" dirty="0" smtClean="0"/>
          </a:p>
          <a:p>
            <a:pPr algn="ctr"/>
            <a:endParaRPr lang="en-GB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99992" y="3645024"/>
            <a:ext cx="7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/>
              <a:t>GitHub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webhook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440196" y="0"/>
            <a:ext cx="70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CWP as Open </a:t>
            </a:r>
            <a:r>
              <a:rPr lang="en-US" smtClean="0"/>
              <a:t>Source?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follow best practices for Open Source development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”Open Source </a:t>
            </a:r>
            <a:r>
              <a:rPr lang="en-US" dirty="0" smtClean="0"/>
              <a:t>code tend </a:t>
            </a:r>
            <a:r>
              <a:rPr lang="en-US" dirty="0" smtClean="0"/>
              <a:t>to have more quality”</a:t>
            </a:r>
          </a:p>
          <a:p>
            <a:r>
              <a:rPr lang="en-US" dirty="0" smtClean="0"/>
              <a:t>Automation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Customer can fork codebase and do own customizations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CWP-Azure PoC</vt:lpstr>
      <vt:lpstr>CWP-Azure PoC</vt:lpstr>
      <vt:lpstr>Slide 3</vt:lpstr>
      <vt:lpstr>Slide 4</vt:lpstr>
      <vt:lpstr>Slide 5</vt:lpstr>
      <vt:lpstr>Why CWP as Open Source?</vt:lpstr>
    </vt:vector>
  </TitlesOfParts>
  <Company>Scania CV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CWP-Azure PoC</dc:title>
  <dc:creator>SSSTTN</dc:creator>
  <cp:lastModifiedBy>SSSTTN</cp:lastModifiedBy>
  <cp:revision>13</cp:revision>
  <dcterms:created xsi:type="dcterms:W3CDTF">2014-12-07T12:48:03Z</dcterms:created>
  <dcterms:modified xsi:type="dcterms:W3CDTF">2014-12-08T06:59:04Z</dcterms:modified>
</cp:coreProperties>
</file>