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DA84-C30A-4D23-8368-AA33591053C2}" type="datetimeFigureOut">
              <a:rPr lang="en-GB" smtClean="0"/>
              <a:t>07/12/2014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B53B-16F6-498E-870B-06AFA27061E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wpedgeproto.azurewebsites.ne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cwpinsane.azurewebsites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CWP-Azure</a:t>
            </a:r>
            <a:r>
              <a:rPr lang="sv-SE" dirty="0" smtClean="0"/>
              <a:t> </a:t>
            </a:r>
            <a:r>
              <a:rPr lang="sv-SE" dirty="0" err="1" smtClean="0"/>
              <a:t>PoC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CWP-Azure</a:t>
            </a:r>
            <a:r>
              <a:rPr lang="sv-SE" dirty="0" smtClean="0"/>
              <a:t> </a:t>
            </a:r>
            <a:r>
              <a:rPr lang="sv-SE" dirty="0" err="1" smtClean="0"/>
              <a:t>PoC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Workshop with Microsoft</a:t>
            </a:r>
          </a:p>
          <a:p>
            <a:r>
              <a:rPr lang="sv-SE" dirty="0" err="1" smtClean="0"/>
              <a:t>Help</a:t>
            </a:r>
            <a:r>
              <a:rPr lang="sv-SE" dirty="0" smtClean="0"/>
              <a:t> from Solutions</a:t>
            </a:r>
          </a:p>
          <a:p>
            <a:endParaRPr lang="sv-SE" dirty="0"/>
          </a:p>
          <a:p>
            <a:r>
              <a:rPr lang="sv-SE" dirty="0" err="1" smtClean="0"/>
              <a:t>Findings</a:t>
            </a:r>
            <a:endParaRPr lang="sv-SE" dirty="0" smtClean="0"/>
          </a:p>
          <a:p>
            <a:pPr lvl="1"/>
            <a:r>
              <a:rPr lang="sv-SE" dirty="0" smtClean="0"/>
              <a:t>Jenkins	+ Automation == </a:t>
            </a:r>
            <a:r>
              <a:rPr lang="sv-SE" dirty="0" err="1" smtClean="0"/>
              <a:t>True</a:t>
            </a:r>
            <a:endParaRPr lang="sv-SE" dirty="0" smtClean="0"/>
          </a:p>
          <a:p>
            <a:pPr lvl="1"/>
            <a:r>
              <a:rPr lang="sv-SE" dirty="0" smtClean="0"/>
              <a:t>Git 	+ Automation == </a:t>
            </a:r>
            <a:r>
              <a:rPr lang="sv-SE" dirty="0" err="1" smtClean="0"/>
              <a:t>True</a:t>
            </a:r>
            <a:endParaRPr lang="sv-SE" dirty="0" smtClean="0"/>
          </a:p>
          <a:p>
            <a:pPr lvl="1"/>
            <a:r>
              <a:rPr lang="sv-SE" dirty="0" err="1" smtClean="0"/>
              <a:t>Azure</a:t>
            </a:r>
            <a:r>
              <a:rPr lang="sv-SE" dirty="0" smtClean="0"/>
              <a:t> 	+ Automation == </a:t>
            </a:r>
            <a:r>
              <a:rPr lang="sv-SE" dirty="0" err="1"/>
              <a:t>T</a:t>
            </a:r>
            <a:r>
              <a:rPr lang="sv-SE" dirty="0" err="1" smtClean="0"/>
              <a:t>rue</a:t>
            </a:r>
            <a:endParaRPr lang="sv-S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49288"/>
            <a:ext cx="1368152" cy="18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/>
        </p:nvSpPr>
        <p:spPr>
          <a:xfrm>
            <a:off x="-9053" y="3598750"/>
            <a:ext cx="3733045" cy="3259249"/>
          </a:xfrm>
          <a:custGeom>
            <a:avLst/>
            <a:gdLst>
              <a:gd name="connsiteX0" fmla="*/ 0 w 3733045"/>
              <a:gd name="connsiteY0" fmla="*/ 457200 h 3322622"/>
              <a:gd name="connsiteX1" fmla="*/ 1231271 w 3733045"/>
              <a:gd name="connsiteY1" fmla="*/ 58848 h 3322622"/>
              <a:gd name="connsiteX2" fmla="*/ 2027976 w 3733045"/>
              <a:gd name="connsiteY2" fmla="*/ 810286 h 3322622"/>
              <a:gd name="connsiteX3" fmla="*/ 2951429 w 3733045"/>
              <a:gd name="connsiteY3" fmla="*/ 882713 h 3322622"/>
              <a:gd name="connsiteX4" fmla="*/ 3684760 w 3733045"/>
              <a:gd name="connsiteY4" fmla="*/ 1788060 h 3322622"/>
              <a:gd name="connsiteX5" fmla="*/ 3241140 w 3733045"/>
              <a:gd name="connsiteY5" fmla="*/ 2458016 h 3322622"/>
              <a:gd name="connsiteX6" fmla="*/ 3612332 w 3733045"/>
              <a:gd name="connsiteY6" fmla="*/ 3073652 h 3322622"/>
              <a:gd name="connsiteX7" fmla="*/ 3567065 w 3733045"/>
              <a:gd name="connsiteY7" fmla="*/ 3290935 h 3322622"/>
              <a:gd name="connsiteX8" fmla="*/ 3567065 w 3733045"/>
              <a:gd name="connsiteY8" fmla="*/ 3263775 h 3322622"/>
              <a:gd name="connsiteX0" fmla="*/ 0 w 3733045"/>
              <a:gd name="connsiteY0" fmla="*/ 457200 h 3326432"/>
              <a:gd name="connsiteX1" fmla="*/ 1231271 w 3733045"/>
              <a:gd name="connsiteY1" fmla="*/ 58848 h 3326432"/>
              <a:gd name="connsiteX2" fmla="*/ 2027976 w 3733045"/>
              <a:gd name="connsiteY2" fmla="*/ 810286 h 3326432"/>
              <a:gd name="connsiteX3" fmla="*/ 2951429 w 3733045"/>
              <a:gd name="connsiteY3" fmla="*/ 882713 h 3326432"/>
              <a:gd name="connsiteX4" fmla="*/ 3684760 w 3733045"/>
              <a:gd name="connsiteY4" fmla="*/ 1788060 h 3326432"/>
              <a:gd name="connsiteX5" fmla="*/ 3241140 w 3733045"/>
              <a:gd name="connsiteY5" fmla="*/ 2458016 h 3326432"/>
              <a:gd name="connsiteX6" fmla="*/ 3612332 w 3733045"/>
              <a:gd name="connsiteY6" fmla="*/ 3073652 h 3326432"/>
              <a:gd name="connsiteX7" fmla="*/ 3567065 w 3733045"/>
              <a:gd name="connsiteY7" fmla="*/ 3290935 h 3326432"/>
              <a:gd name="connsiteX8" fmla="*/ 2996877 w 3733045"/>
              <a:gd name="connsiteY8" fmla="*/ 3286632 h 3326432"/>
              <a:gd name="connsiteX0" fmla="*/ 0 w 3885665"/>
              <a:gd name="connsiteY0" fmla="*/ 457200 h 3326432"/>
              <a:gd name="connsiteX1" fmla="*/ 1231271 w 3885665"/>
              <a:gd name="connsiteY1" fmla="*/ 58848 h 3326432"/>
              <a:gd name="connsiteX2" fmla="*/ 2027976 w 3885665"/>
              <a:gd name="connsiteY2" fmla="*/ 810286 h 3326432"/>
              <a:gd name="connsiteX3" fmla="*/ 2951429 w 3885665"/>
              <a:gd name="connsiteY3" fmla="*/ 882713 h 3326432"/>
              <a:gd name="connsiteX4" fmla="*/ 3684760 w 3885665"/>
              <a:gd name="connsiteY4" fmla="*/ 1788060 h 3326432"/>
              <a:gd name="connsiteX5" fmla="*/ 3241140 w 3885665"/>
              <a:gd name="connsiteY5" fmla="*/ 2458016 h 3326432"/>
              <a:gd name="connsiteX6" fmla="*/ 3612332 w 3885665"/>
              <a:gd name="connsiteY6" fmla="*/ 3073652 h 3326432"/>
              <a:gd name="connsiteX7" fmla="*/ 3567065 w 3885665"/>
              <a:gd name="connsiteY7" fmla="*/ 3290935 h 3326432"/>
              <a:gd name="connsiteX8" fmla="*/ 1700733 w 3885665"/>
              <a:gd name="connsiteY8" fmla="*/ 3286632 h 3326432"/>
              <a:gd name="connsiteX0" fmla="*/ 0 w 3733045"/>
              <a:gd name="connsiteY0" fmla="*/ 457200 h 3322129"/>
              <a:gd name="connsiteX1" fmla="*/ 1231271 w 3733045"/>
              <a:gd name="connsiteY1" fmla="*/ 58848 h 3322129"/>
              <a:gd name="connsiteX2" fmla="*/ 2027976 w 3733045"/>
              <a:gd name="connsiteY2" fmla="*/ 810286 h 3322129"/>
              <a:gd name="connsiteX3" fmla="*/ 2951429 w 3733045"/>
              <a:gd name="connsiteY3" fmla="*/ 882713 h 3322129"/>
              <a:gd name="connsiteX4" fmla="*/ 3684760 w 3733045"/>
              <a:gd name="connsiteY4" fmla="*/ 1788060 h 3322129"/>
              <a:gd name="connsiteX5" fmla="*/ 3241140 w 3733045"/>
              <a:gd name="connsiteY5" fmla="*/ 2458016 h 3322129"/>
              <a:gd name="connsiteX6" fmla="*/ 3612332 w 3733045"/>
              <a:gd name="connsiteY6" fmla="*/ 3073652 h 3322129"/>
              <a:gd name="connsiteX7" fmla="*/ 3356917 w 3733045"/>
              <a:gd name="connsiteY7" fmla="*/ 3286632 h 3322129"/>
              <a:gd name="connsiteX8" fmla="*/ 1700733 w 3733045"/>
              <a:gd name="connsiteY8" fmla="*/ 3286632 h 3322129"/>
              <a:gd name="connsiteX0" fmla="*/ 0 w 3957463"/>
              <a:gd name="connsiteY0" fmla="*/ 457200 h 3317565"/>
              <a:gd name="connsiteX1" fmla="*/ 1231271 w 3957463"/>
              <a:gd name="connsiteY1" fmla="*/ 58848 h 3317565"/>
              <a:gd name="connsiteX2" fmla="*/ 2027976 w 3957463"/>
              <a:gd name="connsiteY2" fmla="*/ 810286 h 3317565"/>
              <a:gd name="connsiteX3" fmla="*/ 2951429 w 3957463"/>
              <a:gd name="connsiteY3" fmla="*/ 882713 h 3317565"/>
              <a:gd name="connsiteX4" fmla="*/ 3684760 w 3957463"/>
              <a:gd name="connsiteY4" fmla="*/ 1788060 h 3317565"/>
              <a:gd name="connsiteX5" fmla="*/ 3241140 w 3957463"/>
              <a:gd name="connsiteY5" fmla="*/ 2458016 h 3317565"/>
              <a:gd name="connsiteX6" fmla="*/ 3612332 w 3957463"/>
              <a:gd name="connsiteY6" fmla="*/ 3073652 h 3317565"/>
              <a:gd name="connsiteX7" fmla="*/ 3356917 w 3957463"/>
              <a:gd name="connsiteY7" fmla="*/ 3286632 h 3317565"/>
              <a:gd name="connsiteX8" fmla="*/ 9053 w 3957463"/>
              <a:gd name="connsiteY8" fmla="*/ 3259249 h 3317565"/>
              <a:gd name="connsiteX0" fmla="*/ 0 w 3957463"/>
              <a:gd name="connsiteY0" fmla="*/ 457200 h 3290182"/>
              <a:gd name="connsiteX1" fmla="*/ 1231271 w 3957463"/>
              <a:gd name="connsiteY1" fmla="*/ 58848 h 3290182"/>
              <a:gd name="connsiteX2" fmla="*/ 2027976 w 3957463"/>
              <a:gd name="connsiteY2" fmla="*/ 810286 h 3290182"/>
              <a:gd name="connsiteX3" fmla="*/ 2951429 w 3957463"/>
              <a:gd name="connsiteY3" fmla="*/ 882713 h 3290182"/>
              <a:gd name="connsiteX4" fmla="*/ 3684760 w 3957463"/>
              <a:gd name="connsiteY4" fmla="*/ 1788060 h 3290182"/>
              <a:gd name="connsiteX5" fmla="*/ 3241140 w 3957463"/>
              <a:gd name="connsiteY5" fmla="*/ 2458016 h 3290182"/>
              <a:gd name="connsiteX6" fmla="*/ 3612332 w 3957463"/>
              <a:gd name="connsiteY6" fmla="*/ 3073652 h 3290182"/>
              <a:gd name="connsiteX7" fmla="*/ 3356917 w 3957463"/>
              <a:gd name="connsiteY7" fmla="*/ 3259249 h 3290182"/>
              <a:gd name="connsiteX8" fmla="*/ 9053 w 3957463"/>
              <a:gd name="connsiteY8" fmla="*/ 3259249 h 3290182"/>
              <a:gd name="connsiteX0" fmla="*/ 0 w 3957463"/>
              <a:gd name="connsiteY0" fmla="*/ 457200 h 3259249"/>
              <a:gd name="connsiteX1" fmla="*/ 1231271 w 3957463"/>
              <a:gd name="connsiteY1" fmla="*/ 58848 h 3259249"/>
              <a:gd name="connsiteX2" fmla="*/ 2027976 w 3957463"/>
              <a:gd name="connsiteY2" fmla="*/ 810286 h 3259249"/>
              <a:gd name="connsiteX3" fmla="*/ 2951429 w 3957463"/>
              <a:gd name="connsiteY3" fmla="*/ 882713 h 3259249"/>
              <a:gd name="connsiteX4" fmla="*/ 3684760 w 3957463"/>
              <a:gd name="connsiteY4" fmla="*/ 1788060 h 3259249"/>
              <a:gd name="connsiteX5" fmla="*/ 3241140 w 3957463"/>
              <a:gd name="connsiteY5" fmla="*/ 2458016 h 3259249"/>
              <a:gd name="connsiteX6" fmla="*/ 3612332 w 3957463"/>
              <a:gd name="connsiteY6" fmla="*/ 3073652 h 3259249"/>
              <a:gd name="connsiteX7" fmla="*/ 3356917 w 3957463"/>
              <a:gd name="connsiteY7" fmla="*/ 3259249 h 3259249"/>
              <a:gd name="connsiteX8" fmla="*/ 9053 w 3957463"/>
              <a:gd name="connsiteY8" fmla="*/ 3259249 h 3259249"/>
              <a:gd name="connsiteX0" fmla="*/ 0 w 3733045"/>
              <a:gd name="connsiteY0" fmla="*/ 457200 h 3259249"/>
              <a:gd name="connsiteX1" fmla="*/ 1231271 w 3733045"/>
              <a:gd name="connsiteY1" fmla="*/ 58848 h 3259249"/>
              <a:gd name="connsiteX2" fmla="*/ 2027976 w 3733045"/>
              <a:gd name="connsiteY2" fmla="*/ 810286 h 3259249"/>
              <a:gd name="connsiteX3" fmla="*/ 2951429 w 3733045"/>
              <a:gd name="connsiteY3" fmla="*/ 882713 h 3259249"/>
              <a:gd name="connsiteX4" fmla="*/ 3684760 w 3733045"/>
              <a:gd name="connsiteY4" fmla="*/ 1788060 h 3259249"/>
              <a:gd name="connsiteX5" fmla="*/ 3241140 w 3733045"/>
              <a:gd name="connsiteY5" fmla="*/ 2458016 h 3259249"/>
              <a:gd name="connsiteX6" fmla="*/ 3612332 w 3733045"/>
              <a:gd name="connsiteY6" fmla="*/ 3073652 h 3259249"/>
              <a:gd name="connsiteX7" fmla="*/ 3356917 w 3733045"/>
              <a:gd name="connsiteY7" fmla="*/ 3259249 h 3259249"/>
              <a:gd name="connsiteX8" fmla="*/ 9053 w 3733045"/>
              <a:gd name="connsiteY8" fmla="*/ 3259249 h 325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3045" h="3259249">
                <a:moveTo>
                  <a:pt x="0" y="457200"/>
                </a:moveTo>
                <a:cubicBezTo>
                  <a:pt x="446637" y="228600"/>
                  <a:pt x="893275" y="0"/>
                  <a:pt x="1231271" y="58848"/>
                </a:cubicBezTo>
                <a:cubicBezTo>
                  <a:pt x="1569267" y="117696"/>
                  <a:pt x="1741283" y="672975"/>
                  <a:pt x="2027976" y="810286"/>
                </a:cubicBezTo>
                <a:cubicBezTo>
                  <a:pt x="2314669" y="947597"/>
                  <a:pt x="2675298" y="719751"/>
                  <a:pt x="2951429" y="882713"/>
                </a:cubicBezTo>
                <a:cubicBezTo>
                  <a:pt x="3227560" y="1045675"/>
                  <a:pt x="3636475" y="1525510"/>
                  <a:pt x="3684760" y="1788060"/>
                </a:cubicBezTo>
                <a:cubicBezTo>
                  <a:pt x="3733045" y="2050610"/>
                  <a:pt x="3253211" y="2243751"/>
                  <a:pt x="3241140" y="2458016"/>
                </a:cubicBezTo>
                <a:cubicBezTo>
                  <a:pt x="3229069" y="2672281"/>
                  <a:pt x="3593036" y="2940113"/>
                  <a:pt x="3612332" y="3073652"/>
                </a:cubicBezTo>
                <a:cubicBezTo>
                  <a:pt x="3631628" y="3207191"/>
                  <a:pt x="3489205" y="3232935"/>
                  <a:pt x="3356917" y="3259249"/>
                </a:cubicBezTo>
                <a:lnTo>
                  <a:pt x="9053" y="325924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861048"/>
            <a:ext cx="1057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On-premise</a:t>
            </a:r>
            <a:endParaRPr lang="en-US" sz="1400" b="1" dirty="0"/>
          </a:p>
        </p:txBody>
      </p:sp>
      <p:pic>
        <p:nvPicPr>
          <p:cNvPr id="1028" name="Picture 4" descr="\\global.scd.scania.com\home\Se\046\sssttn\Documents\My Pictures\G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445224"/>
            <a:ext cx="539552" cy="539552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1979712" y="3537520"/>
            <a:ext cx="0" cy="1835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39752" y="3537520"/>
            <a:ext cx="0" cy="1835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360952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 smtClean="0"/>
              <a:t>push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4214" y="49522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pull</a:t>
            </a:r>
            <a:endParaRPr lang="en-GB" sz="1200" dirty="0"/>
          </a:p>
        </p:txBody>
      </p:sp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729208"/>
            <a:ext cx="1152525" cy="127635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4283968" y="1737320"/>
            <a:ext cx="1152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VM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s://addteq.com/images/jenkins_no_b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13184"/>
            <a:ext cx="504943" cy="792088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>
            <a:stCxn id="1027" idx="3"/>
          </p:cNvCxnSpPr>
          <p:nvPr/>
        </p:nvCxnSpPr>
        <p:spPr>
          <a:xfrm flipV="1">
            <a:off x="2843808" y="1700808"/>
            <a:ext cx="1296144" cy="660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7824" y="1412776"/>
            <a:ext cx="7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/>
              <a:t>GitHub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webhook</a:t>
            </a:r>
            <a:endParaRPr lang="en-GB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508104" y="1412776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coderjournal.com/uploads/2013/01/Azure-Websit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657200"/>
            <a:ext cx="1276350" cy="1581151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7092280" y="1720176"/>
            <a:ext cx="1296144" cy="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Web </a:t>
            </a:r>
            <a:r>
              <a:rPr lang="sv-SE" sz="1400" dirty="0" err="1" smtClean="0">
                <a:solidFill>
                  <a:schemeClr val="tx1"/>
                </a:solidFill>
              </a:rPr>
              <a:t>site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0152" y="58519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FTP</a:t>
            </a:r>
            <a:endParaRPr lang="en-GB" dirty="0"/>
          </a:p>
        </p:txBody>
      </p:sp>
      <p:pic>
        <p:nvPicPr>
          <p:cNvPr id="1038" name="Picture 14" descr="https://c2a32ff18d23c8f567f0-e44b0df73868b5d567b1e58e01681d15.ssl.cf5.rackcdn.com/2013-05-02-powershell/powershell-f8deadaf08be625e8d5dc2d146d1b7a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441176"/>
            <a:ext cx="648072" cy="648072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6567424" y="2025352"/>
            <a:ext cx="2541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100" dirty="0" smtClean="0">
                <a:hlinkClick r:id="rId8"/>
              </a:rPr>
              <a:t>https://cwpedgeproto.azurewebsites.net</a:t>
            </a:r>
            <a:endParaRPr lang="sv-SE" sz="1100" dirty="0" smtClean="0"/>
          </a:p>
          <a:p>
            <a:pPr algn="ctr"/>
            <a:endParaRPr lang="en-GB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71800" y="3044958"/>
            <a:ext cx="4176464" cy="9601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http://coderjournal.com/uploads/2013/01/Azure-Websit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3080" y="3430161"/>
            <a:ext cx="1276350" cy="1581151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7113080" y="4493137"/>
            <a:ext cx="1296144" cy="52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dirty="0" err="1" smtClean="0">
                <a:solidFill>
                  <a:schemeClr val="tx1"/>
                </a:solidFill>
              </a:rPr>
              <a:t>Azure</a:t>
            </a:r>
            <a:r>
              <a:rPr lang="sv-SE" sz="1400" dirty="0" smtClean="0">
                <a:solidFill>
                  <a:schemeClr val="tx1"/>
                </a:solidFill>
              </a:rPr>
              <a:t> Web </a:t>
            </a:r>
            <a:r>
              <a:rPr lang="sv-SE" sz="1400" dirty="0" err="1" smtClean="0">
                <a:solidFill>
                  <a:schemeClr val="tx1"/>
                </a:solidFill>
              </a:rPr>
              <a:t>site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85203" y="4798313"/>
            <a:ext cx="2347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100" dirty="0" smtClean="0">
                <a:hlinkClick r:id="rId9"/>
              </a:rPr>
              <a:t>https://cwpinsane.azurewebsites.net</a:t>
            </a:r>
            <a:endParaRPr lang="sv-SE" sz="1100" dirty="0" smtClean="0"/>
          </a:p>
          <a:p>
            <a:pPr algn="ctr"/>
            <a:endParaRPr lang="en-GB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4499992" y="3645024"/>
            <a:ext cx="76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/>
              <a:t>GitHub</a:t>
            </a:r>
            <a:r>
              <a:rPr lang="sv-SE" sz="1200" dirty="0" smtClean="0"/>
              <a:t> </a:t>
            </a:r>
            <a:br>
              <a:rPr lang="sv-SE" sz="1200" dirty="0" smtClean="0"/>
            </a:br>
            <a:r>
              <a:rPr lang="sv-SE" sz="1200" dirty="0" err="1" smtClean="0"/>
              <a:t>webhook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</a:t>
            </a:r>
            <a:r>
              <a:rPr lang="en-US" smtClean="0"/>
              <a:t> CWP as Open </a:t>
            </a:r>
            <a:r>
              <a:rPr lang="en-US" smtClean="0"/>
              <a:t>Source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follow best practices for Open Source development</a:t>
            </a:r>
          </a:p>
          <a:p>
            <a:pPr lvl="1"/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”Open Source tend to have more quality”</a:t>
            </a:r>
          </a:p>
          <a:p>
            <a:r>
              <a:rPr lang="en-US" dirty="0" smtClean="0"/>
              <a:t>Automation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CWP-Azure PoC</vt:lpstr>
      <vt:lpstr>CWP-Azure PoC</vt:lpstr>
      <vt:lpstr>Slide 3</vt:lpstr>
      <vt:lpstr>Why CWP as Open Source</vt:lpstr>
    </vt:vector>
  </TitlesOfParts>
  <Company>Scania CV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CWP-Azure PoC</dc:title>
  <dc:creator>SSSTTN</dc:creator>
  <cp:lastModifiedBy>SSSTTN</cp:lastModifiedBy>
  <cp:revision>7</cp:revision>
  <dcterms:created xsi:type="dcterms:W3CDTF">2014-12-07T12:48:03Z</dcterms:created>
  <dcterms:modified xsi:type="dcterms:W3CDTF">2014-12-07T20:56:46Z</dcterms:modified>
</cp:coreProperties>
</file>