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8"/>
  </p:notesMasterIdLst>
  <p:sldIdLst>
    <p:sldId id="25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EBD52-2C4D-45AB-8FFD-B238482A7824}" v="444" dt="2022-02-04T12:19:02.983"/>
    <p1510:client id="{C305D1BA-E49B-4BEA-8CFA-0A7ABC6DA7AD}" v="16" dt="2022-02-04T12:33:25.006"/>
    <p1510:client id="{C862716F-CDED-4EBE-B3D9-D189FB881F3B}" v="320" dt="2022-02-03T14:55:48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3561" autoAdjust="0"/>
  </p:normalViewPr>
  <p:slideViewPr>
    <p:cSldViewPr snapToGrid="0">
      <p:cViewPr>
        <p:scale>
          <a:sx n="75" d="100"/>
          <a:sy n="75" d="100"/>
        </p:scale>
        <p:origin x="13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Fuglsang Grooss" userId="S::sfgr@itu.dk::e7ddf0da-11af-4c8a-b829-067cc965ef75" providerId="AD" clId="Web-{7E7EBD52-2C4D-45AB-8FFD-B238482A7824}"/>
    <pc:docChg chg="addSld modSld">
      <pc:chgData name="Simone Fuglsang Grooss" userId="S::sfgr@itu.dk::e7ddf0da-11af-4c8a-b829-067cc965ef75" providerId="AD" clId="Web-{7E7EBD52-2C4D-45AB-8FFD-B238482A7824}" dt="2022-02-04T12:19:02.983" v="234" actId="1076"/>
      <pc:docMkLst>
        <pc:docMk/>
      </pc:docMkLst>
      <pc:sldChg chg="addSp delSp modSp add replId">
        <pc:chgData name="Simone Fuglsang Grooss" userId="S::sfgr@itu.dk::e7ddf0da-11af-4c8a-b829-067cc965ef75" providerId="AD" clId="Web-{7E7EBD52-2C4D-45AB-8FFD-B238482A7824}" dt="2022-02-04T12:19:02.983" v="234" actId="1076"/>
        <pc:sldMkLst>
          <pc:docMk/>
          <pc:sldMk cId="148968548" sldId="268"/>
        </pc:sldMkLst>
        <pc:spChg chg="mod">
          <ac:chgData name="Simone Fuglsang Grooss" userId="S::sfgr@itu.dk::e7ddf0da-11af-4c8a-b829-067cc965ef75" providerId="AD" clId="Web-{7E7EBD52-2C4D-45AB-8FFD-B238482A7824}" dt="2022-02-04T12:15:33.665" v="9" actId="20577"/>
          <ac:spMkLst>
            <pc:docMk/>
            <pc:sldMk cId="148968548" sldId="268"/>
            <ac:spMk id="2" creationId="{0ABE3D34-6877-4ACB-A8AB-E0132DE15D11}"/>
          </ac:spMkLst>
        </pc:spChg>
        <pc:spChg chg="del mod">
          <ac:chgData name="Simone Fuglsang Grooss" userId="S::sfgr@itu.dk::e7ddf0da-11af-4c8a-b829-067cc965ef75" providerId="AD" clId="Web-{7E7EBD52-2C4D-45AB-8FFD-B238482A7824}" dt="2022-02-04T12:16:01.509" v="17"/>
          <ac:spMkLst>
            <pc:docMk/>
            <pc:sldMk cId="148968548" sldId="268"/>
            <ac:spMk id="3" creationId="{232E2791-891D-4D8A-A497-ED2323167787}"/>
          </ac:spMkLst>
        </pc:spChg>
        <pc:spChg chg="add mod">
          <ac:chgData name="Simone Fuglsang Grooss" userId="S::sfgr@itu.dk::e7ddf0da-11af-4c8a-b829-067cc965ef75" providerId="AD" clId="Web-{7E7EBD52-2C4D-45AB-8FFD-B238482A7824}" dt="2022-02-04T12:18:59.514" v="233" actId="20577"/>
          <ac:spMkLst>
            <pc:docMk/>
            <pc:sldMk cId="148968548" sldId="268"/>
            <ac:spMk id="11" creationId="{EBA8E9DB-9EDF-4DBA-A435-F003C3C335CC}"/>
          </ac:spMkLst>
        </pc:spChg>
        <pc:spChg chg="add del">
          <ac:chgData name="Simone Fuglsang Grooss" userId="S::sfgr@itu.dk::e7ddf0da-11af-4c8a-b829-067cc965ef75" providerId="AD" clId="Web-{7E7EBD52-2C4D-45AB-8FFD-B238482A7824}" dt="2022-02-04T12:16:14.791" v="21"/>
          <ac:spMkLst>
            <pc:docMk/>
            <pc:sldMk cId="148968548" sldId="268"/>
            <ac:spMk id="12" creationId="{B04F2766-7C34-4E3A-8891-38E6EC878CD0}"/>
          </ac:spMkLst>
        </pc:spChg>
        <pc:picChg chg="add mod ord">
          <ac:chgData name="Simone Fuglsang Grooss" userId="S::sfgr@itu.dk::e7ddf0da-11af-4c8a-b829-067cc965ef75" providerId="AD" clId="Web-{7E7EBD52-2C4D-45AB-8FFD-B238482A7824}" dt="2022-02-04T12:19:02.983" v="234" actId="1076"/>
          <ac:picMkLst>
            <pc:docMk/>
            <pc:sldMk cId="148968548" sldId="268"/>
            <ac:picMk id="10" creationId="{932A0423-1E94-4337-998B-9A964CC67736}"/>
          </ac:picMkLst>
        </pc:picChg>
      </pc:sldChg>
    </pc:docChg>
  </pc:docChgLst>
  <pc:docChgLst>
    <pc:chgData name="Simone Fuglsang Grooss" userId="S::sfgr@itu.dk::e7ddf0da-11af-4c8a-b829-067cc965ef75" providerId="AD" clId="Web-{C305D1BA-E49B-4BEA-8CFA-0A7ABC6DA7AD}"/>
    <pc:docChg chg="modSld">
      <pc:chgData name="Simone Fuglsang Grooss" userId="S::sfgr@itu.dk::e7ddf0da-11af-4c8a-b829-067cc965ef75" providerId="AD" clId="Web-{C305D1BA-E49B-4BEA-8CFA-0A7ABC6DA7AD}" dt="2022-02-04T12:33:20.537" v="12" actId="20577"/>
      <pc:docMkLst>
        <pc:docMk/>
      </pc:docMkLst>
      <pc:sldChg chg="modSp">
        <pc:chgData name="Simone Fuglsang Grooss" userId="S::sfgr@itu.dk::e7ddf0da-11af-4c8a-b829-067cc965ef75" providerId="AD" clId="Web-{C305D1BA-E49B-4BEA-8CFA-0A7ABC6DA7AD}" dt="2022-02-04T12:32:53.161" v="6" actId="20577"/>
        <pc:sldMkLst>
          <pc:docMk/>
          <pc:sldMk cId="691742904" sldId="257"/>
        </pc:sldMkLst>
        <pc:spChg chg="mod">
          <ac:chgData name="Simone Fuglsang Grooss" userId="S::sfgr@itu.dk::e7ddf0da-11af-4c8a-b829-067cc965ef75" providerId="AD" clId="Web-{C305D1BA-E49B-4BEA-8CFA-0A7ABC6DA7AD}" dt="2022-02-04T12:32:53.161" v="6" actId="20577"/>
          <ac:spMkLst>
            <pc:docMk/>
            <pc:sldMk cId="691742904" sldId="257"/>
            <ac:spMk id="3" creationId="{232E2791-891D-4D8A-A497-ED2323167787}"/>
          </ac:spMkLst>
        </pc:spChg>
      </pc:sldChg>
      <pc:sldChg chg="modSp">
        <pc:chgData name="Simone Fuglsang Grooss" userId="S::sfgr@itu.dk::e7ddf0da-11af-4c8a-b829-067cc965ef75" providerId="AD" clId="Web-{C305D1BA-E49B-4BEA-8CFA-0A7ABC6DA7AD}" dt="2022-02-04T12:33:08.334" v="9" actId="20577"/>
        <pc:sldMkLst>
          <pc:docMk/>
          <pc:sldMk cId="2347448058" sldId="259"/>
        </pc:sldMkLst>
        <pc:spChg chg="mod">
          <ac:chgData name="Simone Fuglsang Grooss" userId="S::sfgr@itu.dk::e7ddf0da-11af-4c8a-b829-067cc965ef75" providerId="AD" clId="Web-{C305D1BA-E49B-4BEA-8CFA-0A7ABC6DA7AD}" dt="2022-02-04T12:33:08.334" v="9" actId="20577"/>
          <ac:spMkLst>
            <pc:docMk/>
            <pc:sldMk cId="2347448058" sldId="259"/>
            <ac:spMk id="2" creationId="{CFEDF18F-B77D-46E4-8A16-0C311BAEBCB1}"/>
          </ac:spMkLst>
        </pc:spChg>
      </pc:sldChg>
      <pc:sldChg chg="modSp">
        <pc:chgData name="Simone Fuglsang Grooss" userId="S::sfgr@itu.dk::e7ddf0da-11af-4c8a-b829-067cc965ef75" providerId="AD" clId="Web-{C305D1BA-E49B-4BEA-8CFA-0A7ABC6DA7AD}" dt="2022-02-04T12:33:20.537" v="12" actId="20577"/>
        <pc:sldMkLst>
          <pc:docMk/>
          <pc:sldMk cId="2615163490" sldId="264"/>
        </pc:sldMkLst>
        <pc:spChg chg="mod">
          <ac:chgData name="Simone Fuglsang Grooss" userId="S::sfgr@itu.dk::e7ddf0da-11af-4c8a-b829-067cc965ef75" providerId="AD" clId="Web-{C305D1BA-E49B-4BEA-8CFA-0A7ABC6DA7AD}" dt="2022-02-04T12:33:20.537" v="12" actId="20577"/>
          <ac:spMkLst>
            <pc:docMk/>
            <pc:sldMk cId="2615163490" sldId="264"/>
            <ac:spMk id="2" creationId="{CFEDF18F-B77D-46E4-8A16-0C311BAEBCB1}"/>
          </ac:spMkLst>
        </pc:spChg>
      </pc:sldChg>
    </pc:docChg>
  </pc:docChgLst>
  <pc:docChgLst>
    <pc:chgData name="Anders Widtfeldt Meged" userId="S::ameg@itu.dk::827935c6-4390-4abd-8b39-56ace0571c71" providerId="AD" clId="Web-{C862716F-CDED-4EBE-B3D9-D189FB881F3B}"/>
    <pc:docChg chg="addSld modSld sldOrd">
      <pc:chgData name="Anders Widtfeldt Meged" userId="S::ameg@itu.dk::827935c6-4390-4abd-8b39-56ace0571c71" providerId="AD" clId="Web-{C862716F-CDED-4EBE-B3D9-D189FB881F3B}" dt="2022-02-03T14:55:48.241" v="304" actId="14100"/>
      <pc:docMkLst>
        <pc:docMk/>
      </pc:docMkLst>
      <pc:sldChg chg="addSp delSp modSp new">
        <pc:chgData name="Anders Widtfeldt Meged" userId="S::ameg@itu.dk::827935c6-4390-4abd-8b39-56ace0571c71" providerId="AD" clId="Web-{C862716F-CDED-4EBE-B3D9-D189FB881F3B}" dt="2022-02-03T14:37:08.136" v="74" actId="1076"/>
        <pc:sldMkLst>
          <pc:docMk/>
          <pc:sldMk cId="2347448058" sldId="259"/>
        </pc:sldMkLst>
        <pc:spChg chg="mod">
          <ac:chgData name="Anders Widtfeldt Meged" userId="S::ameg@itu.dk::827935c6-4390-4abd-8b39-56ace0571c71" providerId="AD" clId="Web-{C862716F-CDED-4EBE-B3D9-D189FB881F3B}" dt="2022-02-03T14:33:44.569" v="7" actId="20577"/>
          <ac:spMkLst>
            <pc:docMk/>
            <pc:sldMk cId="2347448058" sldId="259"/>
            <ac:spMk id="2" creationId="{CFEDF18F-B77D-46E4-8A16-0C311BAEBCB1}"/>
          </ac:spMkLst>
        </pc:spChg>
        <pc:spChg chg="mod">
          <ac:chgData name="Anders Widtfeldt Meged" userId="S::ameg@itu.dk::827935c6-4390-4abd-8b39-56ace0571c71" providerId="AD" clId="Web-{C862716F-CDED-4EBE-B3D9-D189FB881F3B}" dt="2022-02-03T14:35:25.712" v="62" actId="20577"/>
          <ac:spMkLst>
            <pc:docMk/>
            <pc:sldMk cId="2347448058" sldId="259"/>
            <ac:spMk id="3" creationId="{CEDC7626-F6EE-458E-8203-7A7EAFCD1D57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37:08.136" v="74" actId="1076"/>
          <ac:spMkLst>
            <pc:docMk/>
            <pc:sldMk cId="2347448058" sldId="259"/>
            <ac:spMk id="7" creationId="{08FDD21F-9A74-44EC-A1DB-0E1D34ABFB71}"/>
          </ac:spMkLst>
        </pc:spChg>
        <pc:picChg chg="add mod">
          <ac:chgData name="Anders Widtfeldt Meged" userId="S::ameg@itu.dk::827935c6-4390-4abd-8b39-56ace0571c71" providerId="AD" clId="Web-{C862716F-CDED-4EBE-B3D9-D189FB881F3B}" dt="2022-02-03T14:36:09.951" v="71" actId="1076"/>
          <ac:picMkLst>
            <pc:docMk/>
            <pc:sldMk cId="2347448058" sldId="259"/>
            <ac:picMk id="4" creationId="{E9E2F5F1-5C26-4E57-8DF9-5753D73CF8D7}"/>
          </ac:picMkLst>
        </pc:picChg>
        <pc:picChg chg="add del mod">
          <ac:chgData name="Anders Widtfeldt Meged" userId="S::ameg@itu.dk::827935c6-4390-4abd-8b39-56ace0571c71" providerId="AD" clId="Web-{C862716F-CDED-4EBE-B3D9-D189FB881F3B}" dt="2022-02-03T14:36:01.807" v="69"/>
          <ac:picMkLst>
            <pc:docMk/>
            <pc:sldMk cId="2347448058" sldId="259"/>
            <ac:picMk id="5" creationId="{85D9596B-127E-4106-8A76-1501E550F04C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50:32.671" v="237" actId="1076"/>
        <pc:sldMkLst>
          <pc:docMk/>
          <pc:sldMk cId="2374710513" sldId="260"/>
        </pc:sldMkLst>
        <pc:spChg chg="mod">
          <ac:chgData name="Anders Widtfeldt Meged" userId="S::ameg@itu.dk::827935c6-4390-4abd-8b39-56ace0571c71" providerId="AD" clId="Web-{C862716F-CDED-4EBE-B3D9-D189FB881F3B}" dt="2022-02-03T14:50:32.671" v="237" actId="1076"/>
          <ac:spMkLst>
            <pc:docMk/>
            <pc:sldMk cId="2374710513" sldId="260"/>
            <ac:spMk id="2" creationId="{CFEDF18F-B77D-46E4-8A16-0C311BAEBCB1}"/>
          </ac:spMkLst>
        </pc:spChg>
        <pc:spChg chg="del mod">
          <ac:chgData name="Anders Widtfeldt Meged" userId="S::ameg@itu.dk::827935c6-4390-4abd-8b39-56ace0571c71" providerId="AD" clId="Web-{C862716F-CDED-4EBE-B3D9-D189FB881F3B}" dt="2022-02-03T14:38:38.670" v="92"/>
          <ac:spMkLst>
            <pc:docMk/>
            <pc:sldMk cId="2374710513" sldId="260"/>
            <ac:spMk id="7" creationId="{08FDD21F-9A74-44EC-A1DB-0E1D34ABFB71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39:21.155" v="116" actId="1076"/>
          <ac:spMkLst>
            <pc:docMk/>
            <pc:sldMk cId="2374710513" sldId="260"/>
            <ac:spMk id="8" creationId="{448456F9-DA62-4529-9345-A73B9153FE1F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40:08.250" v="122" actId="1076"/>
          <ac:spMkLst>
            <pc:docMk/>
            <pc:sldMk cId="2374710513" sldId="260"/>
            <ac:spMk id="9" creationId="{22DA3477-8C78-4957-B31C-B7CFDC134CE9}"/>
          </ac:spMkLst>
        </pc:spChg>
        <pc:picChg chg="del">
          <ac:chgData name="Anders Widtfeldt Meged" userId="S::ameg@itu.dk::827935c6-4390-4abd-8b39-56ace0571c71" providerId="AD" clId="Web-{C862716F-CDED-4EBE-B3D9-D189FB881F3B}" dt="2022-02-03T14:38:04.278" v="80"/>
          <ac:picMkLst>
            <pc:docMk/>
            <pc:sldMk cId="2374710513" sldId="260"/>
            <ac:picMk id="4" creationId="{E9E2F5F1-5C26-4E57-8DF9-5753D73CF8D7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39:04.749" v="112" actId="14100"/>
          <ac:picMkLst>
            <pc:docMk/>
            <pc:sldMk cId="2374710513" sldId="260"/>
            <ac:picMk id="5" creationId="{54BF6F64-1C3F-4C3B-8BB4-BD417EB2D31C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39:58.781" v="120" actId="1076"/>
          <ac:picMkLst>
            <pc:docMk/>
            <pc:sldMk cId="2374710513" sldId="260"/>
            <ac:picMk id="6" creationId="{38153E19-7848-4320-80A7-D4502C08FC85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41:42.596" v="130" actId="1076"/>
        <pc:sldMkLst>
          <pc:docMk/>
          <pc:sldMk cId="2427994477" sldId="261"/>
        </pc:sldMkLst>
        <pc:spChg chg="add mod">
          <ac:chgData name="Anders Widtfeldt Meged" userId="S::ameg@itu.dk::827935c6-4390-4abd-8b39-56ace0571c71" providerId="AD" clId="Web-{C862716F-CDED-4EBE-B3D9-D189FB881F3B}" dt="2022-02-03T14:41:42.596" v="130" actId="1076"/>
          <ac:spMkLst>
            <pc:docMk/>
            <pc:sldMk cId="2427994477" sldId="261"/>
            <ac:spMk id="7" creationId="{F8970793-8992-46A7-BFAF-874E8235B8EB}"/>
          </ac:spMkLst>
        </pc:spChg>
        <pc:spChg chg="del">
          <ac:chgData name="Anders Widtfeldt Meged" userId="S::ameg@itu.dk::827935c6-4390-4abd-8b39-56ace0571c71" providerId="AD" clId="Web-{C862716F-CDED-4EBE-B3D9-D189FB881F3B}" dt="2022-02-03T14:41:26.643" v="126"/>
          <ac:spMkLst>
            <pc:docMk/>
            <pc:sldMk cId="2427994477" sldId="261"/>
            <ac:spMk id="8" creationId="{448456F9-DA62-4529-9345-A73B9153FE1F}"/>
          </ac:spMkLst>
        </pc:spChg>
        <pc:picChg chg="add mod">
          <ac:chgData name="Anders Widtfeldt Meged" userId="S::ameg@itu.dk::827935c6-4390-4abd-8b39-56ace0571c71" providerId="AD" clId="Web-{C862716F-CDED-4EBE-B3D9-D189FB881F3B}" dt="2022-02-03T14:41:35.080" v="129" actId="14100"/>
          <ac:picMkLst>
            <pc:docMk/>
            <pc:sldMk cId="2427994477" sldId="261"/>
            <ac:picMk id="4" creationId="{622CE909-5273-475E-A26B-201D2D62D159}"/>
          </ac:picMkLst>
        </pc:picChg>
        <pc:picChg chg="del">
          <ac:chgData name="Anders Widtfeldt Meged" userId="S::ameg@itu.dk::827935c6-4390-4abd-8b39-56ace0571c71" providerId="AD" clId="Web-{C862716F-CDED-4EBE-B3D9-D189FB881F3B}" dt="2022-02-03T14:39:37.390" v="118"/>
          <ac:picMkLst>
            <pc:docMk/>
            <pc:sldMk cId="2427994477" sldId="261"/>
            <ac:picMk id="5" creationId="{54BF6F64-1C3F-4C3B-8BB4-BD417EB2D31C}"/>
          </ac:picMkLst>
        </pc:picChg>
      </pc:sldChg>
      <pc:sldChg chg="addSp delSp modSp add ord replId">
        <pc:chgData name="Anders Widtfeldt Meged" userId="S::ameg@itu.dk::827935c6-4390-4abd-8b39-56ace0571c71" providerId="AD" clId="Web-{C862716F-CDED-4EBE-B3D9-D189FB881F3B}" dt="2022-02-03T14:50:10.999" v="225" actId="20577"/>
        <pc:sldMkLst>
          <pc:docMk/>
          <pc:sldMk cId="3287297142" sldId="262"/>
        </pc:sldMkLst>
        <pc:spChg chg="mod">
          <ac:chgData name="Anders Widtfeldt Meged" userId="S::ameg@itu.dk::827935c6-4390-4abd-8b39-56ace0571c71" providerId="AD" clId="Web-{C862716F-CDED-4EBE-B3D9-D189FB881F3B}" dt="2022-02-03T14:50:10.999" v="225" actId="20577"/>
          <ac:spMkLst>
            <pc:docMk/>
            <pc:sldMk cId="3287297142" sldId="262"/>
            <ac:spMk id="2" creationId="{CFEDF18F-B77D-46E4-8A16-0C311BAEBCB1}"/>
          </ac:spMkLst>
        </pc:spChg>
        <pc:spChg chg="del">
          <ac:chgData name="Anders Widtfeldt Meged" userId="S::ameg@itu.dk::827935c6-4390-4abd-8b39-56ace0571c71" providerId="AD" clId="Web-{C862716F-CDED-4EBE-B3D9-D189FB881F3B}" dt="2022-02-03T14:43:10.098" v="140"/>
          <ac:spMkLst>
            <pc:docMk/>
            <pc:sldMk cId="3287297142" sldId="262"/>
            <ac:spMk id="7" creationId="{08FDD21F-9A74-44EC-A1DB-0E1D34ABFB71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43:24.239" v="144" actId="688"/>
          <ac:spMkLst>
            <pc:docMk/>
            <pc:sldMk cId="3287297142" sldId="262"/>
            <ac:spMk id="8" creationId="{4D420C84-CEBA-4064-A335-65BB5FA77C9E}"/>
          </ac:spMkLst>
        </pc:spChg>
        <pc:picChg chg="del">
          <ac:chgData name="Anders Widtfeldt Meged" userId="S::ameg@itu.dk::827935c6-4390-4abd-8b39-56ace0571c71" providerId="AD" clId="Web-{C862716F-CDED-4EBE-B3D9-D189FB881F3B}" dt="2022-02-03T14:42:58.254" v="133"/>
          <ac:picMkLst>
            <pc:docMk/>
            <pc:sldMk cId="3287297142" sldId="262"/>
            <ac:picMk id="4" creationId="{E9E2F5F1-5C26-4E57-8DF9-5753D73CF8D7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43:13.833" v="142" actId="1076"/>
          <ac:picMkLst>
            <pc:docMk/>
            <pc:sldMk cId="3287297142" sldId="262"/>
            <ac:picMk id="5" creationId="{E9DBDCDA-9114-4432-B834-A9C3182D2CC5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49:23.498" v="211" actId="20577"/>
        <pc:sldMkLst>
          <pc:docMk/>
          <pc:sldMk cId="3272166432" sldId="263"/>
        </pc:sldMkLst>
        <pc:spChg chg="mod">
          <ac:chgData name="Anders Widtfeldt Meged" userId="S::ameg@itu.dk::827935c6-4390-4abd-8b39-56ace0571c71" providerId="AD" clId="Web-{C862716F-CDED-4EBE-B3D9-D189FB881F3B}" dt="2022-02-03T14:49:23.498" v="211" actId="20577"/>
          <ac:spMkLst>
            <pc:docMk/>
            <pc:sldMk cId="3272166432" sldId="263"/>
            <ac:spMk id="2" creationId="{CFEDF18F-B77D-46E4-8A16-0C311BAEBCB1}"/>
          </ac:spMkLst>
        </pc:spChg>
        <pc:spChg chg="del">
          <ac:chgData name="Anders Widtfeldt Meged" userId="S::ameg@itu.dk::827935c6-4390-4abd-8b39-56ace0571c71" providerId="AD" clId="Web-{C862716F-CDED-4EBE-B3D9-D189FB881F3B}" dt="2022-02-03T14:44:12.756" v="149"/>
          <ac:spMkLst>
            <pc:docMk/>
            <pc:sldMk cId="3272166432" sldId="263"/>
            <ac:spMk id="8" creationId="{4D420C84-CEBA-4064-A335-65BB5FA77C9E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44:24.959" v="153" actId="1076"/>
          <ac:spMkLst>
            <pc:docMk/>
            <pc:sldMk cId="3272166432" sldId="263"/>
            <ac:spMk id="9" creationId="{E8FA5113-37FB-4DAC-A8A2-F0713B16166A}"/>
          </ac:spMkLst>
        </pc:spChg>
        <pc:picChg chg="add mod">
          <ac:chgData name="Anders Widtfeldt Meged" userId="S::ameg@itu.dk::827935c6-4390-4abd-8b39-56ace0571c71" providerId="AD" clId="Web-{C862716F-CDED-4EBE-B3D9-D189FB881F3B}" dt="2022-02-03T14:44:05.459" v="147"/>
          <ac:picMkLst>
            <pc:docMk/>
            <pc:sldMk cId="3272166432" sldId="263"/>
            <ac:picMk id="4" creationId="{B6ED8899-7DC4-4B3F-942B-3B6E0FCD0AAB}"/>
          </ac:picMkLst>
        </pc:picChg>
        <pc:picChg chg="del">
          <ac:chgData name="Anders Widtfeldt Meged" userId="S::ameg@itu.dk::827935c6-4390-4abd-8b39-56ace0571c71" providerId="AD" clId="Web-{C862716F-CDED-4EBE-B3D9-D189FB881F3B}" dt="2022-02-03T14:44:03.928" v="146"/>
          <ac:picMkLst>
            <pc:docMk/>
            <pc:sldMk cId="3272166432" sldId="263"/>
            <ac:picMk id="5" creationId="{E9DBDCDA-9114-4432-B834-A9C3182D2CC5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44:16.787" v="151" actId="14100"/>
          <ac:picMkLst>
            <pc:docMk/>
            <pc:sldMk cId="3272166432" sldId="263"/>
            <ac:picMk id="6" creationId="{91A285B2-8E34-4064-AD08-9BDEA86908B8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45:24.304" v="162" actId="1076"/>
        <pc:sldMkLst>
          <pc:docMk/>
          <pc:sldMk cId="2615163490" sldId="264"/>
        </pc:sldMkLst>
        <pc:spChg chg="add mod">
          <ac:chgData name="Anders Widtfeldt Meged" userId="S::ameg@itu.dk::827935c6-4390-4abd-8b39-56ace0571c71" providerId="AD" clId="Web-{C862716F-CDED-4EBE-B3D9-D189FB881F3B}" dt="2022-02-03T14:45:24.304" v="162" actId="1076"/>
          <ac:spMkLst>
            <pc:docMk/>
            <pc:sldMk cId="2615163490" sldId="264"/>
            <ac:spMk id="8" creationId="{442D889F-789E-48F0-9EFA-99DE9CCA0C8F}"/>
          </ac:spMkLst>
        </pc:spChg>
        <pc:spChg chg="del mod">
          <ac:chgData name="Anders Widtfeldt Meged" userId="S::ameg@itu.dk::827935c6-4390-4abd-8b39-56ace0571c71" providerId="AD" clId="Web-{C862716F-CDED-4EBE-B3D9-D189FB881F3B}" dt="2022-02-03T14:45:06.851" v="159"/>
          <ac:spMkLst>
            <pc:docMk/>
            <pc:sldMk cId="2615163490" sldId="264"/>
            <ac:spMk id="9" creationId="{E8FA5113-37FB-4DAC-A8A2-F0713B16166A}"/>
          </ac:spMkLst>
        </pc:spChg>
        <pc:picChg chg="del">
          <ac:chgData name="Anders Widtfeldt Meged" userId="S::ameg@itu.dk::827935c6-4390-4abd-8b39-56ace0571c71" providerId="AD" clId="Web-{C862716F-CDED-4EBE-B3D9-D189FB881F3B}" dt="2022-02-03T14:45:00.257" v="156"/>
          <ac:picMkLst>
            <pc:docMk/>
            <pc:sldMk cId="2615163490" sldId="264"/>
            <ac:picMk id="4" creationId="{B6ED8899-7DC4-4B3F-942B-3B6E0FCD0AAB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45:11.742" v="161" actId="14100"/>
          <ac:picMkLst>
            <pc:docMk/>
            <pc:sldMk cId="2615163490" sldId="264"/>
            <ac:picMk id="5" creationId="{4BDB3422-A35E-4AD0-999E-D7489E0B2D52}"/>
          </ac:picMkLst>
        </pc:picChg>
        <pc:picChg chg="del">
          <ac:chgData name="Anders Widtfeldt Meged" userId="S::ameg@itu.dk::827935c6-4390-4abd-8b39-56ace0571c71" providerId="AD" clId="Web-{C862716F-CDED-4EBE-B3D9-D189FB881F3B}" dt="2022-02-03T14:44:55.010" v="155"/>
          <ac:picMkLst>
            <pc:docMk/>
            <pc:sldMk cId="2615163490" sldId="264"/>
            <ac:picMk id="6" creationId="{91A285B2-8E34-4064-AD08-9BDEA86908B8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50:56.016" v="249" actId="20577"/>
        <pc:sldMkLst>
          <pc:docMk/>
          <pc:sldMk cId="2567261894" sldId="265"/>
        </pc:sldMkLst>
        <pc:spChg chg="mod">
          <ac:chgData name="Anders Widtfeldt Meged" userId="S::ameg@itu.dk::827935c6-4390-4abd-8b39-56ace0571c71" providerId="AD" clId="Web-{C862716F-CDED-4EBE-B3D9-D189FB881F3B}" dt="2022-02-03T14:50:56.016" v="249" actId="20577"/>
          <ac:spMkLst>
            <pc:docMk/>
            <pc:sldMk cId="2567261894" sldId="265"/>
            <ac:spMk id="2" creationId="{CFEDF18F-B77D-46E4-8A16-0C311BAEBCB1}"/>
          </ac:spMkLst>
        </pc:spChg>
        <pc:spChg chg="mod">
          <ac:chgData name="Anders Widtfeldt Meged" userId="S::ameg@itu.dk::827935c6-4390-4abd-8b39-56ace0571c71" providerId="AD" clId="Web-{C862716F-CDED-4EBE-B3D9-D189FB881F3B}" dt="2022-02-03T14:48:09.043" v="190" actId="20577"/>
          <ac:spMkLst>
            <pc:docMk/>
            <pc:sldMk cId="2567261894" sldId="265"/>
            <ac:spMk id="3" creationId="{CEDC7626-F6EE-458E-8203-7A7EAFCD1D57}"/>
          </ac:spMkLst>
        </pc:spChg>
        <pc:spChg chg="add del mod">
          <ac:chgData name="Anders Widtfeldt Meged" userId="S::ameg@itu.dk::827935c6-4390-4abd-8b39-56ace0571c71" providerId="AD" clId="Web-{C862716F-CDED-4EBE-B3D9-D189FB881F3B}" dt="2022-02-03T14:47:09.635" v="173"/>
          <ac:spMkLst>
            <pc:docMk/>
            <pc:sldMk cId="2567261894" sldId="265"/>
            <ac:spMk id="7" creationId="{593BB40B-4635-4E6E-8B91-3774704AF113}"/>
          </ac:spMkLst>
        </pc:spChg>
        <pc:spChg chg="del">
          <ac:chgData name="Anders Widtfeldt Meged" userId="S::ameg@itu.dk::827935c6-4390-4abd-8b39-56ace0571c71" providerId="AD" clId="Web-{C862716F-CDED-4EBE-B3D9-D189FB881F3B}" dt="2022-02-03T14:46:30.072" v="166"/>
          <ac:spMkLst>
            <pc:docMk/>
            <pc:sldMk cId="2567261894" sldId="265"/>
            <ac:spMk id="8" creationId="{442D889F-789E-48F0-9EFA-99DE9CCA0C8F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48:19.060" v="193" actId="1076"/>
          <ac:spMkLst>
            <pc:docMk/>
            <pc:sldMk cId="2567261894" sldId="265"/>
            <ac:spMk id="9" creationId="{A3614B49-0331-4341-84DE-9C97864068FF}"/>
          </ac:spMkLst>
        </pc:spChg>
        <pc:picChg chg="add del mod">
          <ac:chgData name="Anders Widtfeldt Meged" userId="S::ameg@itu.dk::827935c6-4390-4abd-8b39-56ace0571c71" providerId="AD" clId="Web-{C862716F-CDED-4EBE-B3D9-D189FB881F3B}" dt="2022-02-03T14:47:05.666" v="171"/>
          <ac:picMkLst>
            <pc:docMk/>
            <pc:sldMk cId="2567261894" sldId="265"/>
            <ac:picMk id="4" creationId="{F3E99820-0E90-4076-B8E2-1F9FE8C49B52}"/>
          </ac:picMkLst>
        </pc:picChg>
        <pc:picChg chg="del">
          <ac:chgData name="Anders Widtfeldt Meged" userId="S::ameg@itu.dk::827935c6-4390-4abd-8b39-56ace0571c71" providerId="AD" clId="Web-{C862716F-CDED-4EBE-B3D9-D189FB881F3B}" dt="2022-02-03T14:45:40.758" v="164"/>
          <ac:picMkLst>
            <pc:docMk/>
            <pc:sldMk cId="2567261894" sldId="265"/>
            <ac:picMk id="5" creationId="{4BDB3422-A35E-4AD0-999E-D7489E0B2D52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48:14.543" v="192" actId="1076"/>
          <ac:picMkLst>
            <pc:docMk/>
            <pc:sldMk cId="2567261894" sldId="265"/>
            <ac:picMk id="6" creationId="{F26AC0D5-AD6F-426D-8710-556C2EF3B53F}"/>
          </ac:picMkLst>
        </pc:picChg>
      </pc:sldChg>
      <pc:sldChg chg="addSp delSp modSp add ord replId">
        <pc:chgData name="Anders Widtfeldt Meged" userId="S::ameg@itu.dk::827935c6-4390-4abd-8b39-56ace0571c71" providerId="AD" clId="Web-{C862716F-CDED-4EBE-B3D9-D189FB881F3B}" dt="2022-02-03T14:53:04.347" v="290" actId="20577"/>
        <pc:sldMkLst>
          <pc:docMk/>
          <pc:sldMk cId="2036640875" sldId="266"/>
        </pc:sldMkLst>
        <pc:spChg chg="mod">
          <ac:chgData name="Anders Widtfeldt Meged" userId="S::ameg@itu.dk::827935c6-4390-4abd-8b39-56ace0571c71" providerId="AD" clId="Web-{C862716F-CDED-4EBE-B3D9-D189FB881F3B}" dt="2022-02-03T14:52:52.175" v="275" actId="20577"/>
          <ac:spMkLst>
            <pc:docMk/>
            <pc:sldMk cId="2036640875" sldId="266"/>
            <ac:spMk id="2" creationId="{CFEDF18F-B77D-46E4-8A16-0C311BAEBCB1}"/>
          </ac:spMkLst>
        </pc:spChg>
        <pc:spChg chg="mod">
          <ac:chgData name="Anders Widtfeldt Meged" userId="S::ameg@itu.dk::827935c6-4390-4abd-8b39-56ace0571c71" providerId="AD" clId="Web-{C862716F-CDED-4EBE-B3D9-D189FB881F3B}" dt="2022-02-03T14:53:04.347" v="290" actId="20577"/>
          <ac:spMkLst>
            <pc:docMk/>
            <pc:sldMk cId="2036640875" sldId="266"/>
            <ac:spMk id="3" creationId="{CEDC7626-F6EE-458E-8203-7A7EAFCD1D57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52:43.315" v="261" actId="1076"/>
          <ac:spMkLst>
            <pc:docMk/>
            <pc:sldMk cId="2036640875" sldId="266"/>
            <ac:spMk id="7" creationId="{971951D5-4B7B-4FD0-9282-286959A80790}"/>
          </ac:spMkLst>
        </pc:spChg>
        <pc:spChg chg="del mod">
          <ac:chgData name="Anders Widtfeldt Meged" userId="S::ameg@itu.dk::827935c6-4390-4abd-8b39-56ace0571c71" providerId="AD" clId="Web-{C862716F-CDED-4EBE-B3D9-D189FB881F3B}" dt="2022-02-03T14:52:26.127" v="257"/>
          <ac:spMkLst>
            <pc:docMk/>
            <pc:sldMk cId="2036640875" sldId="266"/>
            <ac:spMk id="8" creationId="{442D889F-789E-48F0-9EFA-99DE9CCA0C8F}"/>
          </ac:spMkLst>
        </pc:spChg>
        <pc:picChg chg="add mod">
          <ac:chgData name="Anders Widtfeldt Meged" userId="S::ameg@itu.dk::827935c6-4390-4abd-8b39-56ace0571c71" providerId="AD" clId="Web-{C862716F-CDED-4EBE-B3D9-D189FB881F3B}" dt="2022-02-03T14:52:43.300" v="260" actId="1076"/>
          <ac:picMkLst>
            <pc:docMk/>
            <pc:sldMk cId="2036640875" sldId="266"/>
            <ac:picMk id="4" creationId="{5FA3D726-80DB-453B-B700-A4CA72E79712}"/>
          </ac:picMkLst>
        </pc:picChg>
        <pc:picChg chg="del">
          <ac:chgData name="Anders Widtfeldt Meged" userId="S::ameg@itu.dk::827935c6-4390-4abd-8b39-56ace0571c71" providerId="AD" clId="Web-{C862716F-CDED-4EBE-B3D9-D189FB881F3B}" dt="2022-02-03T14:52:15.658" v="252"/>
          <ac:picMkLst>
            <pc:docMk/>
            <pc:sldMk cId="2036640875" sldId="266"/>
            <ac:picMk id="5" creationId="{4BDB3422-A35E-4AD0-999E-D7489E0B2D52}"/>
          </ac:picMkLst>
        </pc:picChg>
      </pc:sldChg>
      <pc:sldChg chg="addSp delSp modSp add replId">
        <pc:chgData name="Anders Widtfeldt Meged" userId="S::ameg@itu.dk::827935c6-4390-4abd-8b39-56ace0571c71" providerId="AD" clId="Web-{C862716F-CDED-4EBE-B3D9-D189FB881F3B}" dt="2022-02-03T14:55:48.241" v="304" actId="14100"/>
        <pc:sldMkLst>
          <pc:docMk/>
          <pc:sldMk cId="408336964" sldId="267"/>
        </pc:sldMkLst>
        <pc:spChg chg="del">
          <ac:chgData name="Anders Widtfeldt Meged" userId="S::ameg@itu.dk::827935c6-4390-4abd-8b39-56ace0571c71" providerId="AD" clId="Web-{C862716F-CDED-4EBE-B3D9-D189FB881F3B}" dt="2022-02-03T14:55:09.475" v="294"/>
          <ac:spMkLst>
            <pc:docMk/>
            <pc:sldMk cId="408336964" sldId="267"/>
            <ac:spMk id="7" creationId="{971951D5-4B7B-4FD0-9282-286959A80790}"/>
          </ac:spMkLst>
        </pc:spChg>
        <pc:spChg chg="add mod">
          <ac:chgData name="Anders Widtfeldt Meged" userId="S::ameg@itu.dk::827935c6-4390-4abd-8b39-56ace0571c71" providerId="AD" clId="Web-{C862716F-CDED-4EBE-B3D9-D189FB881F3B}" dt="2022-02-03T14:55:29.585" v="301" actId="1076"/>
          <ac:spMkLst>
            <pc:docMk/>
            <pc:sldMk cId="408336964" sldId="267"/>
            <ac:spMk id="8" creationId="{E6DA5207-702C-4C07-A64C-848FB398B300}"/>
          </ac:spMkLst>
        </pc:spChg>
        <pc:picChg chg="del">
          <ac:chgData name="Anders Widtfeldt Meged" userId="S::ameg@itu.dk::827935c6-4390-4abd-8b39-56ace0571c71" providerId="AD" clId="Web-{C862716F-CDED-4EBE-B3D9-D189FB881F3B}" dt="2022-02-03T14:55:03.225" v="292"/>
          <ac:picMkLst>
            <pc:docMk/>
            <pc:sldMk cId="408336964" sldId="267"/>
            <ac:picMk id="4" creationId="{5FA3D726-80DB-453B-B700-A4CA72E79712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55:22.303" v="300" actId="14100"/>
          <ac:picMkLst>
            <pc:docMk/>
            <pc:sldMk cId="408336964" sldId="267"/>
            <ac:picMk id="5" creationId="{F45A15C1-A806-454A-8462-569051658879}"/>
          </ac:picMkLst>
        </pc:picChg>
        <pc:picChg chg="add mod">
          <ac:chgData name="Anders Widtfeldt Meged" userId="S::ameg@itu.dk::827935c6-4390-4abd-8b39-56ace0571c71" providerId="AD" clId="Web-{C862716F-CDED-4EBE-B3D9-D189FB881F3B}" dt="2022-02-03T14:55:48.241" v="304" actId="14100"/>
          <ac:picMkLst>
            <pc:docMk/>
            <pc:sldMk cId="408336964" sldId="267"/>
            <ac:picMk id="6" creationId="{321501E4-7A4A-4E33-A688-00D4344F8D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B0457-521B-4ED9-99BB-4006E55871BF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AA75F-B6F8-49A2-BA4C-63A68F0D10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Ask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had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trouble</a:t>
            </a:r>
            <a:r>
              <a:rPr lang="da-DK" dirty="0"/>
              <a:t> </a:t>
            </a:r>
            <a:r>
              <a:rPr lang="da-DK" dirty="0" err="1"/>
              <a:t>installing</a:t>
            </a:r>
            <a:r>
              <a:rPr lang="da-DK" dirty="0"/>
              <a:t> </a:t>
            </a:r>
            <a:r>
              <a:rPr lang="da-DK" dirty="0" err="1"/>
              <a:t>Anaconda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so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ask for </a:t>
            </a:r>
            <a:r>
              <a:rPr lang="da-DK" dirty="0" err="1"/>
              <a:t>help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While</a:t>
            </a:r>
            <a:r>
              <a:rPr lang="da-DK" dirty="0"/>
              <a:t> on </a:t>
            </a:r>
            <a:r>
              <a:rPr lang="da-DK" dirty="0" err="1"/>
              <a:t>this</a:t>
            </a:r>
            <a:r>
              <a:rPr lang="da-DK" dirty="0"/>
              <a:t> slide </a:t>
            </a:r>
            <a:r>
              <a:rPr lang="da-DK" dirty="0" err="1"/>
              <a:t>mention</a:t>
            </a:r>
            <a:r>
              <a:rPr lang="da-DK" dirty="0"/>
              <a:t> Google Co-lab as a </a:t>
            </a:r>
            <a:r>
              <a:rPr lang="da-DK" dirty="0" err="1"/>
              <a:t>possibility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, but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be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jupyter</a:t>
            </a:r>
            <a:r>
              <a:rPr lang="da-DK" dirty="0"/>
              <a:t> notebook.</a:t>
            </a:r>
          </a:p>
          <a:p>
            <a:endParaRPr lang="da-DK" dirty="0"/>
          </a:p>
          <a:p>
            <a:r>
              <a:rPr lang="da-DK" dirty="0"/>
              <a:t>I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environment</a:t>
            </a:r>
            <a:r>
              <a:rPr lang="da-DK" dirty="0"/>
              <a:t> </a:t>
            </a:r>
            <a:r>
              <a:rPr lang="da-DK" dirty="0" err="1"/>
              <a:t>thing</a:t>
            </a:r>
            <a:r>
              <a:rPr lang="da-DK"/>
              <a:t> is</a:t>
            </a:r>
          </a:p>
          <a:p>
            <a:endParaRPr lang="da-DK" dirty="0"/>
          </a:p>
          <a:p>
            <a:r>
              <a:rPr lang="da-DK" dirty="0"/>
              <a:t>Still on </a:t>
            </a:r>
            <a:r>
              <a:rPr lang="da-DK" dirty="0" err="1"/>
              <a:t>this</a:t>
            </a:r>
            <a:r>
              <a:rPr lang="da-DK" dirty="0"/>
              <a:t> slide: Group formation: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form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 or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asked</a:t>
            </a:r>
            <a:r>
              <a:rPr lang="da-DK" dirty="0"/>
              <a:t> to be put in a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, and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group</a:t>
            </a:r>
            <a:r>
              <a:rPr lang="da-DK" dirty="0"/>
              <a:t>. 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AA75F-B6F8-49A2-BA4C-63A68F0D1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93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Ask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had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trouble</a:t>
            </a:r>
            <a:r>
              <a:rPr lang="da-DK" dirty="0"/>
              <a:t> </a:t>
            </a:r>
            <a:r>
              <a:rPr lang="da-DK" dirty="0" err="1"/>
              <a:t>installing</a:t>
            </a:r>
            <a:r>
              <a:rPr lang="da-DK" dirty="0"/>
              <a:t> </a:t>
            </a:r>
            <a:r>
              <a:rPr lang="da-DK" dirty="0" err="1"/>
              <a:t>Anaconda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so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ask for </a:t>
            </a:r>
            <a:r>
              <a:rPr lang="da-DK" dirty="0" err="1"/>
              <a:t>help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While</a:t>
            </a:r>
            <a:r>
              <a:rPr lang="da-DK" dirty="0"/>
              <a:t> on </a:t>
            </a:r>
            <a:r>
              <a:rPr lang="da-DK" dirty="0" err="1"/>
              <a:t>this</a:t>
            </a:r>
            <a:r>
              <a:rPr lang="da-DK" dirty="0"/>
              <a:t> slide </a:t>
            </a:r>
            <a:r>
              <a:rPr lang="da-DK" dirty="0" err="1"/>
              <a:t>mention</a:t>
            </a:r>
            <a:r>
              <a:rPr lang="da-DK" dirty="0"/>
              <a:t> Google Co-lab as a </a:t>
            </a:r>
            <a:r>
              <a:rPr lang="da-DK" dirty="0" err="1"/>
              <a:t>possibility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, but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be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jupyter</a:t>
            </a:r>
            <a:r>
              <a:rPr lang="da-DK" dirty="0"/>
              <a:t> notebook.</a:t>
            </a:r>
          </a:p>
          <a:p>
            <a:endParaRPr lang="da-DK" dirty="0"/>
          </a:p>
          <a:p>
            <a:r>
              <a:rPr lang="da-DK" dirty="0"/>
              <a:t>I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environment</a:t>
            </a:r>
            <a:r>
              <a:rPr lang="da-DK" dirty="0"/>
              <a:t> </a:t>
            </a:r>
            <a:r>
              <a:rPr lang="da-DK" dirty="0" err="1"/>
              <a:t>thing</a:t>
            </a:r>
            <a:r>
              <a:rPr lang="da-DK"/>
              <a:t> is</a:t>
            </a:r>
          </a:p>
          <a:p>
            <a:endParaRPr lang="da-DK" dirty="0"/>
          </a:p>
          <a:p>
            <a:r>
              <a:rPr lang="da-DK" dirty="0"/>
              <a:t>Still on </a:t>
            </a:r>
            <a:r>
              <a:rPr lang="da-DK" dirty="0" err="1"/>
              <a:t>this</a:t>
            </a:r>
            <a:r>
              <a:rPr lang="da-DK" dirty="0"/>
              <a:t> slide: Group formation: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form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groups</a:t>
            </a:r>
            <a:r>
              <a:rPr lang="da-DK" dirty="0"/>
              <a:t> or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asked</a:t>
            </a:r>
            <a:r>
              <a:rPr lang="da-DK" dirty="0"/>
              <a:t> to be put in a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, and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group</a:t>
            </a:r>
            <a:r>
              <a:rPr lang="da-DK" dirty="0"/>
              <a:t>. </a:t>
            </a:r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AA75F-B6F8-49A2-BA4C-63A68F0D1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AA75F-B6F8-49A2-BA4C-63A68F0D1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644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1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9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7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35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2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7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0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21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770B8-D5FC-4933-9AC6-28FF97E95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Exercise</a:t>
            </a:r>
            <a:r>
              <a:rPr lang="da-DK" dirty="0"/>
              <a:t> 1</a:t>
            </a:r>
            <a:endParaRPr lang="en-US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E47C0B4-9546-4CB3-BB35-0AD243161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Big Data </a:t>
            </a:r>
            <a:r>
              <a:rPr lang="da-DK" dirty="0" err="1"/>
              <a:t>Processes</a:t>
            </a:r>
            <a:endParaRPr lang="en-US" dirty="0"/>
          </a:p>
        </p:txBody>
      </p:sp>
      <p:pic>
        <p:nvPicPr>
          <p:cNvPr id="9" name="Grafik 8" descr="Database kontur">
            <a:extLst>
              <a:ext uri="{FF2B5EF4-FFF2-40B4-BE49-F238E27FC236}">
                <a16:creationId xmlns:a16="http://schemas.microsoft.com/office/drawing/2014/main" id="{971FFA54-382E-40A2-AAA2-E7797E59E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4053" y="5425751"/>
            <a:ext cx="914400" cy="914400"/>
          </a:xfrm>
          <a:prstGeom prst="rect">
            <a:avLst/>
          </a:prstGeom>
        </p:spPr>
      </p:pic>
      <p:pic>
        <p:nvPicPr>
          <p:cNvPr id="11" name="Grafik 10" descr="Mappesøgning kontur">
            <a:extLst>
              <a:ext uri="{FF2B5EF4-FFF2-40B4-BE49-F238E27FC236}">
                <a16:creationId xmlns:a16="http://schemas.microsoft.com/office/drawing/2014/main" id="{762313B4-537C-430F-9486-502A0C6E3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4053" y="791682"/>
            <a:ext cx="914400" cy="914400"/>
          </a:xfrm>
          <a:prstGeom prst="rect">
            <a:avLst/>
          </a:prstGeom>
        </p:spPr>
      </p:pic>
      <p:pic>
        <p:nvPicPr>
          <p:cNvPr id="13" name="Grafik 12" descr="Statistik kontur">
            <a:extLst>
              <a:ext uri="{FF2B5EF4-FFF2-40B4-BE49-F238E27FC236}">
                <a16:creationId xmlns:a16="http://schemas.microsoft.com/office/drawing/2014/main" id="{FCBA8AD4-86DE-4972-BCE0-025F84CE1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4053" y="4267233"/>
            <a:ext cx="914400" cy="914400"/>
          </a:xfrm>
          <a:prstGeom prst="rect">
            <a:avLst/>
          </a:prstGeom>
        </p:spPr>
      </p:pic>
      <p:pic>
        <p:nvPicPr>
          <p:cNvPr id="15" name="Grafik 14" descr="Cirkeldiagram med massiv udfyldning">
            <a:extLst>
              <a:ext uri="{FF2B5EF4-FFF2-40B4-BE49-F238E27FC236}">
                <a16:creationId xmlns:a16="http://schemas.microsoft.com/office/drawing/2014/main" id="{9F0E77D9-8486-4DDD-8E55-6376FC1DE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44053" y="1950199"/>
            <a:ext cx="914400" cy="914400"/>
          </a:xfrm>
          <a:prstGeom prst="rect">
            <a:avLst/>
          </a:prstGeom>
        </p:spPr>
      </p:pic>
      <p:pic>
        <p:nvPicPr>
          <p:cNvPr id="17" name="Grafik 16" descr="Søjlediagram med massiv udfyldning">
            <a:extLst>
              <a:ext uri="{FF2B5EF4-FFF2-40B4-BE49-F238E27FC236}">
                <a16:creationId xmlns:a16="http://schemas.microsoft.com/office/drawing/2014/main" id="{49AEA73B-8710-4E02-91E9-553EA80ACA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4053" y="31087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5" name="Billede 6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4BDB3422-A35E-4AD0-999E-D7489E0B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9" y="2270709"/>
            <a:ext cx="5469731" cy="460258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442D889F-789E-48F0-9EFA-99DE9CCA0C8F}"/>
              </a:ext>
            </a:extLst>
          </p:cNvPr>
          <p:cNvSpPr/>
          <p:nvPr/>
        </p:nvSpPr>
        <p:spPr>
          <a:xfrm rot="10800000">
            <a:off x="4022741" y="3221766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 </a:t>
            </a:r>
            <a:r>
              <a:rPr lang="da-DK" dirty="0" err="1"/>
              <a:t>libraries</a:t>
            </a:r>
            <a:r>
              <a:rPr lang="da-DK" dirty="0"/>
              <a:t> </a:t>
            </a:r>
            <a:r>
              <a:rPr lang="da-DK" dirty="0" err="1"/>
              <a:t>through</a:t>
            </a:r>
            <a:r>
              <a:rPr lang="da-DK" dirty="0"/>
              <a:t> 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" y="1685925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  <a:p>
            <a:r>
              <a:rPr lang="da-DK" dirty="0" err="1"/>
              <a:t>Conda</a:t>
            </a:r>
            <a:r>
              <a:rPr lang="da-DK" dirty="0"/>
              <a:t> </a:t>
            </a:r>
            <a:r>
              <a:rPr lang="da-DK" dirty="0" err="1"/>
              <a:t>activate</a:t>
            </a:r>
            <a:r>
              <a:rPr lang="da-DK" dirty="0"/>
              <a:t> BDP_EXERCISE</a:t>
            </a:r>
          </a:p>
        </p:txBody>
      </p:sp>
      <p:pic>
        <p:nvPicPr>
          <p:cNvPr id="6" name="Billede 8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F26AC0D5-AD6F-426D-8710-556C2EF3B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556" y="2617232"/>
            <a:ext cx="7243762" cy="4100038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A3614B49-0331-4341-84DE-9C97864068FF}"/>
              </a:ext>
            </a:extLst>
          </p:cNvPr>
          <p:cNvSpPr/>
          <p:nvPr/>
        </p:nvSpPr>
        <p:spPr>
          <a:xfrm rot="10800000">
            <a:off x="6773085" y="2709797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6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Google </a:t>
            </a:r>
            <a:r>
              <a:rPr lang="da-DK" dirty="0" err="1"/>
              <a:t>Colab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Sharing</a:t>
            </a:r>
            <a:r>
              <a:rPr lang="da-DK" dirty="0"/>
              <a:t> notebooks online</a:t>
            </a:r>
          </a:p>
        </p:txBody>
      </p:sp>
      <p:pic>
        <p:nvPicPr>
          <p:cNvPr id="4" name="Billede 5" descr="Et billede, der indeholder bord&#10;&#10;Beskrivelsen er genereret automatisk">
            <a:extLst>
              <a:ext uri="{FF2B5EF4-FFF2-40B4-BE49-F238E27FC236}">
                <a16:creationId xmlns:a16="http://schemas.microsoft.com/office/drawing/2014/main" id="{5FA3D726-80DB-453B-B700-A4CA72E7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2750447"/>
            <a:ext cx="7469981" cy="3833604"/>
          </a:xfrm>
          <a:prstGeom prst="rect">
            <a:avLst/>
          </a:prstGeom>
        </p:spPr>
      </p:pic>
      <p:sp>
        <p:nvSpPr>
          <p:cNvPr id="7" name="Pil: højre 6">
            <a:extLst>
              <a:ext uri="{FF2B5EF4-FFF2-40B4-BE49-F238E27FC236}">
                <a16:creationId xmlns:a16="http://schemas.microsoft.com/office/drawing/2014/main" id="{971951D5-4B7B-4FD0-9282-286959A80790}"/>
              </a:ext>
            </a:extLst>
          </p:cNvPr>
          <p:cNvSpPr/>
          <p:nvPr/>
        </p:nvSpPr>
        <p:spPr>
          <a:xfrm rot="10800000">
            <a:off x="4498991" y="2531204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Google </a:t>
            </a:r>
            <a:r>
              <a:rPr lang="da-DK" dirty="0" err="1"/>
              <a:t>Colab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Sharing</a:t>
            </a:r>
            <a:r>
              <a:rPr lang="da-DK" dirty="0"/>
              <a:t> notebooks online</a:t>
            </a:r>
          </a:p>
        </p:txBody>
      </p:sp>
      <p:pic>
        <p:nvPicPr>
          <p:cNvPr id="5" name="Billede 5">
            <a:extLst>
              <a:ext uri="{FF2B5EF4-FFF2-40B4-BE49-F238E27FC236}">
                <a16:creationId xmlns:a16="http://schemas.microsoft.com/office/drawing/2014/main" id="{F45A15C1-A806-454A-8462-569051658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57" y="2221204"/>
            <a:ext cx="9279729" cy="4451560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E6DA5207-702C-4C07-A64C-848FB398B300}"/>
              </a:ext>
            </a:extLst>
          </p:cNvPr>
          <p:cNvSpPr/>
          <p:nvPr/>
        </p:nvSpPr>
        <p:spPr>
          <a:xfrm rot="10800000">
            <a:off x="3629835" y="2614548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Billede 8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321501E4-7A4A-4E33-A688-00D4344F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306" y="368510"/>
            <a:ext cx="5445918" cy="165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E3D34-6877-4ACB-A8AB-E0132DE1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43" y="365760"/>
            <a:ext cx="9692640" cy="1325562"/>
          </a:xfrm>
        </p:spPr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Will Cover </a:t>
            </a:r>
            <a:r>
              <a:rPr lang="da-DK" dirty="0" err="1"/>
              <a:t>Today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32E2791-891D-4D8A-A497-ED232316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320" y="1862356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>
                <a:ea typeface="+mn-lt"/>
                <a:cs typeface="+mn-lt"/>
              </a:rPr>
              <a:t>Group Formation</a:t>
            </a:r>
          </a:p>
          <a:p>
            <a:r>
              <a:rPr lang="da-DK" dirty="0">
                <a:ea typeface="+mn-lt"/>
                <a:cs typeface="+mn-lt"/>
              </a:rPr>
              <a:t>Environment</a:t>
            </a:r>
          </a:p>
          <a:p>
            <a:r>
              <a:rPr lang="da-DK" dirty="0"/>
              <a:t>Google Co-lab</a:t>
            </a:r>
          </a:p>
          <a:p>
            <a:r>
              <a:rPr lang="da-DK" dirty="0" err="1"/>
              <a:t>Getting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 on </a:t>
            </a:r>
            <a:r>
              <a:rPr lang="da-DK" dirty="0" err="1"/>
              <a:t>coding</a:t>
            </a:r>
            <a:r>
              <a:rPr lang="da-DK" dirty="0"/>
              <a:t>!</a:t>
            </a:r>
            <a:endParaRPr lang="en-US" dirty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CE27EFD4-CCEB-448C-AE05-010D28BBF53A}"/>
              </a:ext>
            </a:extLst>
          </p:cNvPr>
          <p:cNvGrpSpPr/>
          <p:nvPr/>
        </p:nvGrpSpPr>
        <p:grpSpPr>
          <a:xfrm>
            <a:off x="89366" y="654765"/>
            <a:ext cx="914400" cy="5548469"/>
            <a:chOff x="10844053" y="791682"/>
            <a:chExt cx="914400" cy="5548469"/>
          </a:xfrm>
        </p:grpSpPr>
        <p:pic>
          <p:nvPicPr>
            <p:cNvPr id="4" name="Grafik 3" descr="Database kontur">
              <a:extLst>
                <a:ext uri="{FF2B5EF4-FFF2-40B4-BE49-F238E27FC236}">
                  <a16:creationId xmlns:a16="http://schemas.microsoft.com/office/drawing/2014/main" id="{5B37D430-35AE-4FB3-AF21-9884D22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4053" y="5425751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Mappesøgning kontur">
              <a:extLst>
                <a:ext uri="{FF2B5EF4-FFF2-40B4-BE49-F238E27FC236}">
                  <a16:creationId xmlns:a16="http://schemas.microsoft.com/office/drawing/2014/main" id="{E6D3B9A2-15D5-45B0-A950-5A6F3509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844053" y="791682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Statistik kontur">
              <a:extLst>
                <a:ext uri="{FF2B5EF4-FFF2-40B4-BE49-F238E27FC236}">
                  <a16:creationId xmlns:a16="http://schemas.microsoft.com/office/drawing/2014/main" id="{F79B2817-4540-44A6-AF6E-55C03AEC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44053" y="4267233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Cirkeldiagram med massiv udfyldning">
              <a:extLst>
                <a:ext uri="{FF2B5EF4-FFF2-40B4-BE49-F238E27FC236}">
                  <a16:creationId xmlns:a16="http://schemas.microsoft.com/office/drawing/2014/main" id="{79F57609-3594-4158-9544-8B1EEDE4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844053" y="1950199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Søjlediagram med massiv udfyldning">
              <a:extLst>
                <a:ext uri="{FF2B5EF4-FFF2-40B4-BE49-F238E27FC236}">
                  <a16:creationId xmlns:a16="http://schemas.microsoft.com/office/drawing/2014/main" id="{269A4452-BBDC-4C79-A9BD-787040358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844053" y="310871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174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E3D34-6877-4ACB-A8AB-E0132DE1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43" y="365760"/>
            <a:ext cx="9692640" cy="1325562"/>
          </a:xfrm>
        </p:spPr>
        <p:txBody>
          <a:bodyPr/>
          <a:lstStyle/>
          <a:p>
            <a:r>
              <a:rPr lang="da-DK" dirty="0"/>
              <a:t>Group Formation</a:t>
            </a:r>
          </a:p>
        </p:txBody>
      </p:sp>
      <p:pic>
        <p:nvPicPr>
          <p:cNvPr id="10" name="Billede 10" descr="Et billede, der indeholder tekst&#10;&#10;Beskrivelsen er genereret automatisk">
            <a:extLst>
              <a:ext uri="{FF2B5EF4-FFF2-40B4-BE49-F238E27FC236}">
                <a16:creationId xmlns:a16="http://schemas.microsoft.com/office/drawing/2014/main" id="{932A0423-1E94-4337-998B-9A964CC67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5038" y="4097677"/>
            <a:ext cx="4724400" cy="1895475"/>
          </a:xfrm>
        </p:spPr>
      </p:pic>
      <p:grpSp>
        <p:nvGrpSpPr>
          <p:cNvPr id="9" name="Gruppe 8">
            <a:extLst>
              <a:ext uri="{FF2B5EF4-FFF2-40B4-BE49-F238E27FC236}">
                <a16:creationId xmlns:a16="http://schemas.microsoft.com/office/drawing/2014/main" id="{CE27EFD4-CCEB-448C-AE05-010D28BBF53A}"/>
              </a:ext>
            </a:extLst>
          </p:cNvPr>
          <p:cNvGrpSpPr/>
          <p:nvPr/>
        </p:nvGrpSpPr>
        <p:grpSpPr>
          <a:xfrm>
            <a:off x="89366" y="654765"/>
            <a:ext cx="914400" cy="5548469"/>
            <a:chOff x="10844053" y="791682"/>
            <a:chExt cx="914400" cy="5548469"/>
          </a:xfrm>
        </p:grpSpPr>
        <p:pic>
          <p:nvPicPr>
            <p:cNvPr id="4" name="Grafik 3" descr="Database kontur">
              <a:extLst>
                <a:ext uri="{FF2B5EF4-FFF2-40B4-BE49-F238E27FC236}">
                  <a16:creationId xmlns:a16="http://schemas.microsoft.com/office/drawing/2014/main" id="{5B37D430-35AE-4FB3-AF21-9884D22C1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44053" y="5425751"/>
              <a:ext cx="914400" cy="914400"/>
            </a:xfrm>
            <a:prstGeom prst="rect">
              <a:avLst/>
            </a:prstGeom>
          </p:spPr>
        </p:pic>
        <p:pic>
          <p:nvPicPr>
            <p:cNvPr id="5" name="Grafik 4" descr="Mappesøgning kontur">
              <a:extLst>
                <a:ext uri="{FF2B5EF4-FFF2-40B4-BE49-F238E27FC236}">
                  <a16:creationId xmlns:a16="http://schemas.microsoft.com/office/drawing/2014/main" id="{E6D3B9A2-15D5-45B0-A950-5A6F35097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44053" y="791682"/>
              <a:ext cx="914400" cy="914400"/>
            </a:xfrm>
            <a:prstGeom prst="rect">
              <a:avLst/>
            </a:prstGeom>
          </p:spPr>
        </p:pic>
        <p:pic>
          <p:nvPicPr>
            <p:cNvPr id="6" name="Grafik 5" descr="Statistik kontur">
              <a:extLst>
                <a:ext uri="{FF2B5EF4-FFF2-40B4-BE49-F238E27FC236}">
                  <a16:creationId xmlns:a16="http://schemas.microsoft.com/office/drawing/2014/main" id="{F79B2817-4540-44A6-AF6E-55C03AEC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844053" y="4267233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Cirkeldiagram med massiv udfyldning">
              <a:extLst>
                <a:ext uri="{FF2B5EF4-FFF2-40B4-BE49-F238E27FC236}">
                  <a16:creationId xmlns:a16="http://schemas.microsoft.com/office/drawing/2014/main" id="{79F57609-3594-4158-9544-8B1EEDE4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44053" y="1950199"/>
              <a:ext cx="914400" cy="914400"/>
            </a:xfrm>
            <a:prstGeom prst="rect">
              <a:avLst/>
            </a:prstGeom>
          </p:spPr>
        </p:pic>
        <p:pic>
          <p:nvPicPr>
            <p:cNvPr id="8" name="Grafik 7" descr="Søjlediagram med massiv udfyldning">
              <a:extLst>
                <a:ext uri="{FF2B5EF4-FFF2-40B4-BE49-F238E27FC236}">
                  <a16:creationId xmlns:a16="http://schemas.microsoft.com/office/drawing/2014/main" id="{269A4452-BBDC-4C79-A9BD-787040358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44053" y="3108716"/>
              <a:ext cx="914400" cy="914400"/>
            </a:xfrm>
            <a:prstGeom prst="rect">
              <a:avLst/>
            </a:prstGeom>
          </p:spPr>
        </p:pic>
      </p:grpSp>
      <p:sp>
        <p:nvSpPr>
          <p:cNvPr id="11" name="Tekstfelt 10">
            <a:extLst>
              <a:ext uri="{FF2B5EF4-FFF2-40B4-BE49-F238E27FC236}">
                <a16:creationId xmlns:a16="http://schemas.microsoft.com/office/drawing/2014/main" id="{EBA8E9DB-9EDF-4DBA-A435-F003C3C335CC}"/>
              </a:ext>
            </a:extLst>
          </p:cNvPr>
          <p:cNvSpPr txBox="1"/>
          <p:nvPr/>
        </p:nvSpPr>
        <p:spPr>
          <a:xfrm>
            <a:off x="1831383" y="1921789"/>
            <a:ext cx="66952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a-DK" dirty="0"/>
              <a:t>Group </a:t>
            </a:r>
            <a:r>
              <a:rPr lang="da-DK" dirty="0" err="1"/>
              <a:t>Registration</a:t>
            </a:r>
            <a:r>
              <a:rPr lang="da-DK" dirty="0"/>
              <a:t> for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already</a:t>
            </a:r>
            <a:r>
              <a:rPr lang="da-DK" dirty="0"/>
              <a:t> have a </a:t>
            </a:r>
            <a:r>
              <a:rPr lang="da-DK" dirty="0" err="1"/>
              <a:t>group</a:t>
            </a:r>
          </a:p>
          <a:p>
            <a:pPr marL="285750" indent="-285750">
              <a:buFont typeface="Arial"/>
              <a:buChar char="•"/>
            </a:pPr>
            <a:endParaRPr lang="da-DK" dirty="0"/>
          </a:p>
          <a:p>
            <a:pPr marL="285750" indent="-285750">
              <a:buFont typeface="Arial"/>
              <a:buChar char="•"/>
            </a:pPr>
            <a:r>
              <a:rPr lang="da-DK" dirty="0" err="1"/>
              <a:t>Individuals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a </a:t>
            </a:r>
            <a:r>
              <a:rPr lang="da-DK" dirty="0" err="1"/>
              <a:t>group</a:t>
            </a:r>
            <a:r>
              <a:rPr lang="da-DK" dirty="0"/>
              <a:t>: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join </a:t>
            </a:r>
            <a:r>
              <a:rPr lang="da-DK" dirty="0" err="1"/>
              <a:t>one</a:t>
            </a:r>
            <a:r>
              <a:rPr lang="da-DK" dirty="0"/>
              <a:t> large </a:t>
            </a:r>
            <a:r>
              <a:rPr lang="da-DK" dirty="0" err="1"/>
              <a:t>group</a:t>
            </a:r>
            <a:r>
              <a:rPr lang="da-DK" dirty="0"/>
              <a:t> and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divide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groups</a:t>
            </a:r>
          </a:p>
          <a:p>
            <a:pPr marL="285750" indent="-285750">
              <a:buFont typeface="Arial"/>
              <a:buChar char="•"/>
            </a:pPr>
            <a:endParaRPr lang="da-DK" dirty="0"/>
          </a:p>
          <a:p>
            <a:pPr marL="285750" indent="-285750">
              <a:buFont typeface="Arial"/>
              <a:buChar char="•"/>
            </a:pPr>
            <a:r>
              <a:rPr lang="da-DK" dirty="0"/>
              <a:t>Forum: for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someone</a:t>
            </a:r>
            <a:r>
              <a:rPr lang="da-DK" dirty="0"/>
              <a:t> to join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group</a:t>
            </a:r>
            <a:r>
              <a:rPr lang="da-DK" dirty="0"/>
              <a:t> or </a:t>
            </a:r>
            <a:r>
              <a:rPr lang="da-DK" dirty="0" err="1"/>
              <a:t>looking</a:t>
            </a:r>
            <a:r>
              <a:rPr lang="da-DK" dirty="0"/>
              <a:t> for </a:t>
            </a:r>
            <a:r>
              <a:rPr lang="da-DK" dirty="0" err="1"/>
              <a:t>someone</a:t>
            </a:r>
            <a:r>
              <a:rPr lang="da-DK" dirty="0"/>
              <a:t> with the same </a:t>
            </a:r>
            <a:r>
              <a:rPr lang="da-DK" dirty="0" err="1"/>
              <a:t>interest</a:t>
            </a:r>
            <a:endParaRPr lang="da-DK" dirty="0"/>
          </a:p>
          <a:p>
            <a:pPr marL="285750" indent="-285750">
              <a:buFont typeface="Arial"/>
              <a:buChar char="•"/>
            </a:pPr>
            <a:endParaRPr lang="da-DK" dirty="0"/>
          </a:p>
          <a:p>
            <a:pPr marL="285750" indent="-285750">
              <a:buFont typeface="Arial"/>
              <a:buChar char="•"/>
            </a:pPr>
            <a:r>
              <a:rPr lang="da-DK" dirty="0"/>
              <a:t>Deadline </a:t>
            </a:r>
            <a:r>
              <a:rPr lang="da-DK" dirty="0" err="1"/>
              <a:t>Thursday</a:t>
            </a:r>
            <a:r>
              <a:rPr lang="da-DK" dirty="0"/>
              <a:t> 23:59</a:t>
            </a:r>
          </a:p>
        </p:txBody>
      </p:sp>
    </p:spTree>
    <p:extLst>
      <p:ext uri="{BB962C8B-B14F-4D97-AF65-F5344CB8AC3E}">
        <p14:creationId xmlns:p14="http://schemas.microsoft.com/office/powerpoint/2010/main" val="14896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0BE51-D1C8-4AED-A235-E5406E32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63" y="385493"/>
            <a:ext cx="9692640" cy="1325562"/>
          </a:xfrm>
        </p:spPr>
        <p:txBody>
          <a:bodyPr/>
          <a:lstStyle/>
          <a:p>
            <a:r>
              <a:rPr lang="da-DK" dirty="0"/>
              <a:t>How to open a </a:t>
            </a:r>
            <a:r>
              <a:rPr lang="da-DK" dirty="0" err="1"/>
              <a:t>Jupyter</a:t>
            </a:r>
            <a:r>
              <a:rPr lang="da-DK" dirty="0"/>
              <a:t> Notebook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BFACD88-D3BC-4B12-B842-CB3C82CA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630" y="1946405"/>
            <a:ext cx="8595360" cy="4351337"/>
          </a:xfrm>
        </p:spPr>
        <p:txBody>
          <a:bodyPr/>
          <a:lstStyle/>
          <a:p>
            <a:r>
              <a:rPr lang="da-DK" dirty="0"/>
              <a:t>Save the </a:t>
            </a:r>
            <a:r>
              <a:rPr lang="da-DK" dirty="0" err="1"/>
              <a:t>ipynb</a:t>
            </a:r>
            <a:r>
              <a:rPr lang="da-DK" dirty="0"/>
              <a:t> and </a:t>
            </a:r>
            <a:r>
              <a:rPr lang="da-DK" dirty="0" err="1"/>
              <a:t>your</a:t>
            </a:r>
            <a:r>
              <a:rPr lang="da-DK" dirty="0"/>
              <a:t> data file(s) in the same folder</a:t>
            </a:r>
          </a:p>
          <a:p>
            <a:r>
              <a:rPr lang="da-DK" dirty="0"/>
              <a:t>Open </a:t>
            </a:r>
            <a:r>
              <a:rPr lang="da-DK" dirty="0" err="1"/>
              <a:t>Anaconda</a:t>
            </a:r>
            <a:r>
              <a:rPr lang="da-DK" dirty="0"/>
              <a:t> Navigator on </a:t>
            </a:r>
            <a:r>
              <a:rPr lang="da-DK" dirty="0" err="1"/>
              <a:t>your</a:t>
            </a:r>
            <a:r>
              <a:rPr lang="da-DK" dirty="0"/>
              <a:t> computer</a:t>
            </a:r>
          </a:p>
          <a:p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Jupyter</a:t>
            </a:r>
            <a:r>
              <a:rPr lang="da-DK" dirty="0"/>
              <a:t> Notebook</a:t>
            </a:r>
          </a:p>
          <a:p>
            <a:r>
              <a:rPr lang="da-DK" dirty="0" err="1"/>
              <a:t>Locate</a:t>
            </a:r>
            <a:r>
              <a:rPr lang="da-DK" dirty="0"/>
              <a:t> the file and </a:t>
            </a:r>
            <a:r>
              <a:rPr lang="da-DK" dirty="0" err="1"/>
              <a:t>click</a:t>
            </a:r>
            <a:r>
              <a:rPr lang="da-DK" dirty="0"/>
              <a:t> on it!</a:t>
            </a:r>
          </a:p>
          <a:p>
            <a:endParaRPr lang="en-US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6B36C148-4061-4A55-8F1E-C8A5ECD1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748" y="3664350"/>
            <a:ext cx="6015077" cy="3336665"/>
          </a:xfrm>
          <a:prstGeom prst="rect">
            <a:avLst/>
          </a:prstGeom>
        </p:spPr>
      </p:pic>
      <p:sp>
        <p:nvSpPr>
          <p:cNvPr id="12" name="Pil: højre 11">
            <a:extLst>
              <a:ext uri="{FF2B5EF4-FFF2-40B4-BE49-F238E27FC236}">
                <a16:creationId xmlns:a16="http://schemas.microsoft.com/office/drawing/2014/main" id="{FABFE6D9-C83D-4042-86F4-8BD317FCB795}"/>
              </a:ext>
            </a:extLst>
          </p:cNvPr>
          <p:cNvSpPr/>
          <p:nvPr/>
        </p:nvSpPr>
        <p:spPr>
          <a:xfrm rot="7018156">
            <a:off x="5650992" y="3638774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122B6EDB-6BF6-41D0-9112-3C3C776F4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949" y="4593571"/>
            <a:ext cx="3766166" cy="2001186"/>
          </a:xfrm>
          <a:prstGeom prst="rect">
            <a:avLst/>
          </a:prstGeom>
        </p:spPr>
      </p:pic>
      <p:sp>
        <p:nvSpPr>
          <p:cNvPr id="15" name="Pil: højre 14">
            <a:extLst>
              <a:ext uri="{FF2B5EF4-FFF2-40B4-BE49-F238E27FC236}">
                <a16:creationId xmlns:a16="http://schemas.microsoft.com/office/drawing/2014/main" id="{673D0230-59BF-4561-95C1-1898953D2127}"/>
              </a:ext>
            </a:extLst>
          </p:cNvPr>
          <p:cNvSpPr/>
          <p:nvPr/>
        </p:nvSpPr>
        <p:spPr>
          <a:xfrm rot="7018156">
            <a:off x="8844260" y="5170426"/>
            <a:ext cx="513574" cy="324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7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4" name="Billede 4">
            <a:extLst>
              <a:ext uri="{FF2B5EF4-FFF2-40B4-BE49-F238E27FC236}">
                <a16:creationId xmlns:a16="http://schemas.microsoft.com/office/drawing/2014/main" id="{E9E2F5F1-5C26-4E57-8DF9-5753D73C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2191295"/>
            <a:ext cx="8467491" cy="4473336"/>
          </a:xfrm>
          <a:prstGeom prst="rect">
            <a:avLst/>
          </a:prstGeom>
        </p:spPr>
      </p:pic>
      <p:sp>
        <p:nvSpPr>
          <p:cNvPr id="7" name="Pil: højre 6">
            <a:extLst>
              <a:ext uri="{FF2B5EF4-FFF2-40B4-BE49-F238E27FC236}">
                <a16:creationId xmlns:a16="http://schemas.microsoft.com/office/drawing/2014/main" id="{08FDD21F-9A74-44EC-A1DB-0E1D34ABFB71}"/>
              </a:ext>
            </a:extLst>
          </p:cNvPr>
          <p:cNvSpPr/>
          <p:nvPr/>
        </p:nvSpPr>
        <p:spPr>
          <a:xfrm rot="7018156">
            <a:off x="1570052" y="2674078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997" y="199073"/>
            <a:ext cx="9692640" cy="1325562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 </a:t>
            </a:r>
            <a:r>
              <a:rPr lang="da-DK" dirty="0" err="1"/>
              <a:t>newEnvironments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5" name="Billede 5">
            <a:extLst>
              <a:ext uri="{FF2B5EF4-FFF2-40B4-BE49-F238E27FC236}">
                <a16:creationId xmlns:a16="http://schemas.microsoft.com/office/drawing/2014/main" id="{54BF6F64-1C3F-4C3B-8BB4-BD417EB2D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2619064"/>
            <a:ext cx="8910636" cy="4239246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448456F9-DA62-4529-9345-A73B9153FE1F}"/>
              </a:ext>
            </a:extLst>
          </p:cNvPr>
          <p:cNvSpPr/>
          <p:nvPr/>
        </p:nvSpPr>
        <p:spPr>
          <a:xfrm rot="7018156">
            <a:off x="1947316" y="5987432"/>
            <a:ext cx="664369" cy="521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8">
            <a:extLst>
              <a:ext uri="{FF2B5EF4-FFF2-40B4-BE49-F238E27FC236}">
                <a16:creationId xmlns:a16="http://schemas.microsoft.com/office/drawing/2014/main" id="{38153E19-7848-4320-80A7-D4502C08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4" y="328460"/>
            <a:ext cx="2743200" cy="1510018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22DA3477-8C78-4957-B31C-B7CFDC134CE9}"/>
              </a:ext>
            </a:extLst>
          </p:cNvPr>
          <p:cNvSpPr/>
          <p:nvPr/>
        </p:nvSpPr>
        <p:spPr>
          <a:xfrm rot="7018156">
            <a:off x="8662441" y="712963"/>
            <a:ext cx="664369" cy="521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1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78" y="199073"/>
            <a:ext cx="9692640" cy="1325562"/>
          </a:xfrm>
        </p:spPr>
        <p:txBody>
          <a:bodyPr/>
          <a:lstStyle/>
          <a:p>
            <a:r>
              <a:rPr lang="da-DK" dirty="0"/>
              <a:t>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4" name="Billede 5">
            <a:extLst>
              <a:ext uri="{FF2B5EF4-FFF2-40B4-BE49-F238E27FC236}">
                <a16:creationId xmlns:a16="http://schemas.microsoft.com/office/drawing/2014/main" id="{622CE909-5273-475E-A26B-201D2D62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2" y="2307472"/>
            <a:ext cx="8065292" cy="4362369"/>
          </a:xfrm>
          <a:prstGeom prst="rect">
            <a:avLst/>
          </a:prstGeom>
        </p:spPr>
      </p:pic>
      <p:sp>
        <p:nvSpPr>
          <p:cNvPr id="7" name="Pil: højre 6">
            <a:extLst>
              <a:ext uri="{FF2B5EF4-FFF2-40B4-BE49-F238E27FC236}">
                <a16:creationId xmlns:a16="http://schemas.microsoft.com/office/drawing/2014/main" id="{F8970793-8992-46A7-BFAF-874E8235B8EB}"/>
              </a:ext>
            </a:extLst>
          </p:cNvPr>
          <p:cNvSpPr/>
          <p:nvPr/>
        </p:nvSpPr>
        <p:spPr>
          <a:xfrm rot="7018156">
            <a:off x="6674097" y="4225307"/>
            <a:ext cx="664369" cy="521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9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ea typeface="+mj-lt"/>
                <a:cs typeface="+mj-lt"/>
              </a:rPr>
              <a:t>Navigating</a:t>
            </a:r>
            <a:r>
              <a:rPr lang="da-DK" dirty="0">
                <a:ea typeface="+mj-lt"/>
                <a:cs typeface="+mj-lt"/>
              </a:rPr>
              <a:t> </a:t>
            </a:r>
            <a:r>
              <a:rPr lang="da-DK" dirty="0" err="1">
                <a:ea typeface="+mj-lt"/>
                <a:cs typeface="+mj-lt"/>
              </a:rPr>
              <a:t>too</a:t>
            </a:r>
            <a:r>
              <a:rPr lang="da-DK" dirty="0">
                <a:ea typeface="+mj-lt"/>
                <a:cs typeface="+mj-lt"/>
              </a:rPr>
              <a:t> Environments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5" name="Billede 5">
            <a:extLst>
              <a:ext uri="{FF2B5EF4-FFF2-40B4-BE49-F238E27FC236}">
                <a16:creationId xmlns:a16="http://schemas.microsoft.com/office/drawing/2014/main" id="{E9DBDCDA-9114-4432-B834-A9C3182D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2204177"/>
            <a:ext cx="8612980" cy="4652302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4D420C84-CEBA-4064-A335-65BB5FA77C9E}"/>
              </a:ext>
            </a:extLst>
          </p:cNvPr>
          <p:cNvSpPr/>
          <p:nvPr/>
        </p:nvSpPr>
        <p:spPr>
          <a:xfrm rot="13020000">
            <a:off x="3177396" y="2733609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18F-B77D-46E4-8A16-0C311BA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Entering</a:t>
            </a:r>
            <a:r>
              <a:rPr lang="da-DK" dirty="0"/>
              <a:t> notebook </a:t>
            </a:r>
            <a:r>
              <a:rPr lang="da-DK" dirty="0" err="1"/>
              <a:t>through</a:t>
            </a:r>
            <a:r>
              <a:rPr lang="da-DK" dirty="0"/>
              <a:t> Environments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DC7626-F6EE-458E-8203-7A7EAFC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Virtual </a:t>
            </a:r>
            <a:r>
              <a:rPr lang="da-DK" dirty="0" err="1"/>
              <a:t>space</a:t>
            </a:r>
            <a:r>
              <a:rPr lang="da-DK" dirty="0"/>
              <a:t> for </a:t>
            </a:r>
            <a:r>
              <a:rPr lang="da-DK" dirty="0" err="1"/>
              <a:t>different</a:t>
            </a:r>
            <a:r>
              <a:rPr lang="da-DK" dirty="0"/>
              <a:t> versions of </a:t>
            </a:r>
            <a:r>
              <a:rPr lang="da-DK" dirty="0" err="1"/>
              <a:t>libraries</a:t>
            </a:r>
            <a:r>
              <a:rPr lang="da-DK" dirty="0"/>
              <a:t> and </a:t>
            </a:r>
            <a:r>
              <a:rPr lang="da-DK" dirty="0" err="1"/>
              <a:t>python</a:t>
            </a:r>
            <a:r>
              <a:rPr lang="da-DK" dirty="0"/>
              <a:t>.</a:t>
            </a:r>
          </a:p>
        </p:txBody>
      </p:sp>
      <p:pic>
        <p:nvPicPr>
          <p:cNvPr id="4" name="Billede 5">
            <a:extLst>
              <a:ext uri="{FF2B5EF4-FFF2-40B4-BE49-F238E27FC236}">
                <a16:creationId xmlns:a16="http://schemas.microsoft.com/office/drawing/2014/main" id="{B6ED8899-7DC4-4B3F-942B-3B6E0FCD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377235"/>
            <a:ext cx="2743200" cy="2103530"/>
          </a:xfrm>
          <a:prstGeom prst="rect">
            <a:avLst/>
          </a:prstGeom>
        </p:spPr>
      </p:pic>
      <p:pic>
        <p:nvPicPr>
          <p:cNvPr id="6" name="Billede 6">
            <a:extLst>
              <a:ext uri="{FF2B5EF4-FFF2-40B4-BE49-F238E27FC236}">
                <a16:creationId xmlns:a16="http://schemas.microsoft.com/office/drawing/2014/main" id="{91A285B2-8E34-4064-AD08-9BDEA869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07" y="2377235"/>
            <a:ext cx="5779293" cy="4425248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E8FA5113-37FB-4DAC-A8A2-F0713B16166A}"/>
              </a:ext>
            </a:extLst>
          </p:cNvPr>
          <p:cNvSpPr/>
          <p:nvPr/>
        </p:nvSpPr>
        <p:spPr>
          <a:xfrm rot="10800000">
            <a:off x="2593990" y="5198203"/>
            <a:ext cx="914400" cy="723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6432"/>
      </p:ext>
    </p:extLst>
  </p:cSld>
  <p:clrMapOvr>
    <a:masterClrMapping/>
  </p:clrMapOvr>
</p:sld>
</file>

<file path=ppt/theme/theme1.xml><?xml version="1.0" encoding="utf-8"?>
<a:theme xmlns:a="http://schemas.openxmlformats.org/drawingml/2006/main" name="Visning">
  <a:themeElements>
    <a:clrScheme name="Visning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ning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ning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EBCDFF522D5418B682F6035A1097D" ma:contentTypeVersion="4" ma:contentTypeDescription="Create a new document." ma:contentTypeScope="" ma:versionID="b803fb7fa6c23a7a9dac329cb80940d9">
  <xsd:schema xmlns:xsd="http://www.w3.org/2001/XMLSchema" xmlns:xs="http://www.w3.org/2001/XMLSchema" xmlns:p="http://schemas.microsoft.com/office/2006/metadata/properties" xmlns:ns2="48351884-d290-44f5-a206-b5b790d29ab1" targetNamespace="http://schemas.microsoft.com/office/2006/metadata/properties" ma:root="true" ma:fieldsID="be48d8a625bb1d308086367714c915e9" ns2:_="">
    <xsd:import namespace="48351884-d290-44f5-a206-b5b790d29a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351884-d290-44f5-a206-b5b790d29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96A85E-24E0-49A5-AEBE-3271E0185D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9DCFF1-8C27-4840-A802-021B026660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EEC671-9CA5-4957-9D93-4669D6678E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351884-d290-44f5-a206-b5b790d29a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Visning</Template>
  <TotalTime>2563</TotalTime>
  <Words>143</Words>
  <Application>Microsoft Office PowerPoint</Application>
  <PresentationFormat>Widescreen</PresentationFormat>
  <Paragraphs>21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4" baseType="lpstr">
      <vt:lpstr>Visning</vt:lpstr>
      <vt:lpstr>Exercise 1</vt:lpstr>
      <vt:lpstr>What We Will Cover Today:</vt:lpstr>
      <vt:lpstr>Group Formation</vt:lpstr>
      <vt:lpstr>How to open a Jupyter Notebook</vt:lpstr>
      <vt:lpstr>Environments</vt:lpstr>
      <vt:lpstr>Creating newEnvironments</vt:lpstr>
      <vt:lpstr>Environments</vt:lpstr>
      <vt:lpstr>Navigating too Environments</vt:lpstr>
      <vt:lpstr>Entering notebook through Environments</vt:lpstr>
      <vt:lpstr>Environments</vt:lpstr>
      <vt:lpstr>Installing libraries through Environments</vt:lpstr>
      <vt:lpstr>Google Colab</vt:lpstr>
      <vt:lpstr>Google Colab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Simone Grooss</dc:creator>
  <cp:lastModifiedBy>Simone Grooss</cp:lastModifiedBy>
  <cp:revision>133</cp:revision>
  <dcterms:created xsi:type="dcterms:W3CDTF">2022-02-01T14:35:33Z</dcterms:created>
  <dcterms:modified xsi:type="dcterms:W3CDTF">2022-02-04T12:33:32Z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0x010100470EBCDFF522D5418B682F6035A1097D</vt:lpwstr>
  </property>
</Properties>
</file>