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5/31/2019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5/31/2019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5/31/2019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5/31/2019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5/31/2019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5/31/2019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5/31/2019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5/31/2019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 smtClean="0"/>
              <a:t>Proyecto de ética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s-CO" dirty="0" smtClean="0"/>
              <a:t>Daniel Alejandro Agudelo</a:t>
            </a:r>
          </a:p>
          <a:p>
            <a:r>
              <a:rPr lang="es-CO" dirty="0" smtClean="0"/>
              <a:t>Daniel esteban Sandoval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07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Objetivos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CO" dirty="0" smtClean="0"/>
              <a:t>General:</a:t>
            </a:r>
          </a:p>
          <a:p>
            <a:r>
              <a:rPr lang="es-MX" dirty="0"/>
              <a:t>conocer el estado actual de la ética ingenieril en el </a:t>
            </a:r>
            <a:r>
              <a:rPr lang="es-MX" dirty="0" smtClean="0"/>
              <a:t>país</a:t>
            </a:r>
          </a:p>
          <a:p>
            <a:pPr marL="0" indent="0">
              <a:buNone/>
            </a:pPr>
            <a:r>
              <a:rPr lang="es-CO" dirty="0" smtClean="0"/>
              <a:t>Específicos:</a:t>
            </a:r>
          </a:p>
          <a:p>
            <a:r>
              <a:rPr lang="es-CO" dirty="0" smtClean="0"/>
              <a:t>Describir el estado actual de la ética con la que se encuentra el mundo de la ingeniería de sistemas</a:t>
            </a:r>
          </a:p>
          <a:p>
            <a:r>
              <a:rPr lang="es-CO" dirty="0" smtClean="0"/>
              <a:t>Plantear estrategias y acciones orientadas a mejorar la ética en la ingeniería de sistemas</a:t>
            </a:r>
            <a:endParaRPr lang="en-US" dirty="0"/>
          </a:p>
        </p:txBody>
      </p:sp>
      <p:pic>
        <p:nvPicPr>
          <p:cNvPr id="1026" name="Picture 2" descr="Resultado de imagen para marshmello draw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1160" y="0"/>
            <a:ext cx="2876003" cy="2876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4121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Concepto de ética</a:t>
            </a:r>
            <a:endParaRPr lang="en-US" dirty="0"/>
          </a:p>
        </p:txBody>
      </p:sp>
      <p:sp>
        <p:nvSpPr>
          <p:cNvPr id="4" name="AutoShape 2" descr="blob:https://web.whatsapp.com/47fb95e8-95a1-4d01-bcee-9e13e54780c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Marcador de contenido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1678" y="2194560"/>
            <a:ext cx="3244644" cy="4023360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6975" y="1874517"/>
            <a:ext cx="3107728" cy="4360961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8778" y="1368947"/>
            <a:ext cx="3571875" cy="537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655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Ética en el país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218" y="1370375"/>
            <a:ext cx="3646851" cy="505777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0189" y="789350"/>
            <a:ext cx="3127194" cy="563880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7151" y="1179874"/>
            <a:ext cx="3449955" cy="543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775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Ética en ingeniería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916" y="1228181"/>
            <a:ext cx="3519895" cy="5407751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2812" y="1128452"/>
            <a:ext cx="3618412" cy="550748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6962" y="1128451"/>
            <a:ext cx="3438798" cy="5507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179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TM10001106[[fn=Distintivo]]</Template>
  <TotalTime>103</TotalTime>
  <Words>68</Words>
  <Application>Microsoft Office PowerPoint</Application>
  <PresentationFormat>Panorámica</PresentationFormat>
  <Paragraphs>12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Gill Sans MT</vt:lpstr>
      <vt:lpstr>Impact</vt:lpstr>
      <vt:lpstr>Badge</vt:lpstr>
      <vt:lpstr>Proyecto de ética</vt:lpstr>
      <vt:lpstr>Objetivos</vt:lpstr>
      <vt:lpstr>Concepto de ética</vt:lpstr>
      <vt:lpstr>Ética en el país</vt:lpstr>
      <vt:lpstr>Ética en ingeniería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de ética</dc:title>
  <dc:creator>daniel agudelo</dc:creator>
  <cp:lastModifiedBy>daniel agudelo</cp:lastModifiedBy>
  <cp:revision>5</cp:revision>
  <dcterms:created xsi:type="dcterms:W3CDTF">2019-05-31T20:54:23Z</dcterms:created>
  <dcterms:modified xsi:type="dcterms:W3CDTF">2019-05-31T22:37:29Z</dcterms:modified>
</cp:coreProperties>
</file>