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CF5F-B244-D641-86F7-302259F85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6BD34-F826-834D-9E5C-C5500A87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D42E-208E-B047-A755-9FA75E9F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0F34-0CF8-0D42-89F6-B0D1CF3B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9B31-8153-D945-B806-7FE90F95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2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65BB-7F6C-1C4F-AC11-9D4E0791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F73FA-0707-3646-A31A-DB465D853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06097-7F7F-CB4A-AC62-0DC0C0E0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FC9C-A292-8B48-B275-D80E6A82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309F-294E-7C42-8E07-BC478CA1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E9911-A7C9-B243-A55E-6B547F377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260EA-3257-A245-A6C0-29B9D6F4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5737-8DC5-6445-9C16-C8FCEC38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9D6BA-3ABB-7243-B86E-7DBA75B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8B53-FB55-214D-8E41-A942B4D0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E5E6-0263-4941-9F3F-4D025F8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DE00-C345-6246-AC74-954C6C94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A086-7299-A04C-945C-37CA8D72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DC4A9-ACE0-6B49-8439-60680F69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09E3-24F6-624E-A756-C1CBCE4F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426D-2B9B-834C-A769-720BEE2C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1439-394C-A64B-9A58-0B03A2849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8B0B-D9BF-2E45-856F-9459F939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B92B-EC01-B24E-B8AA-A8BEBEAF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69BF3-2B33-404A-AFD8-84A2942A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DC08-701E-4A41-BC91-79C0AB02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A792-EE4A-E84D-8096-792FAF09C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346BC-55CE-8F4C-9A11-E70D06A8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AF5A8-3918-6A4A-8F58-88091BD2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9F18D-5D84-2846-A962-B30A98D8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231E-E03C-1844-A108-5FF6A523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10B9-8216-F24A-9F97-96359A7E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0155-CB00-B348-AB6B-94924BE4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E5E59-F457-0A42-820A-197F04E6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57427-A763-EF46-9AF5-4A00DA01A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07AA2-22F8-9540-BE23-35EB51AB7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63E1F-37E1-9348-996C-FA8A8F2B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A3588-BA9B-6642-B497-9B165798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092CD-66D5-CC4D-8102-A32C7F8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840D-B48A-9746-B1ED-890A59AD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E4490-0F76-3744-9D55-A6BD270A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C559A-54DE-9248-AC18-DFD779C0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D537C-0BF3-EF4C-9BFE-16C173C8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8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C8933-B288-EB4D-8363-2AFB95D7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F5072-4928-F247-9D9C-77AEDE5B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13958-4F6D-7F43-9855-3BB2883A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6277-5D2F-0548-BCB0-94438CA4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98A8-82F4-914A-82C3-1A722B09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E322-CFA6-B54E-B214-850FE7892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13A32-1FC5-504D-B877-27A0BBCB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C06B3-AA67-D243-871F-8A49910F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40562-7EB4-FE4A-A9DE-8477C41C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6B2E-BA98-374E-AB11-F6F42D2C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CD6EE-FC00-4E4B-91BA-A1149FF9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A7CA1-05BC-E547-B691-1239F9EE0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2321-75AF-4844-B293-FEB0DE2E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F55C6-997C-D24B-90BE-D86CCB39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8540-AE7F-364F-B9EA-115D840C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633DF-69C3-9140-B414-85CECD1D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ED1E-1367-F446-BA45-4B444397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A032-B108-1D46-9A53-AEC468E26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75280-911F-754D-B547-832B5D8E71B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CEE8-9207-634C-8E9E-AC06D89AB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5BD1-6776-8C42-B12F-55442E7BB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BE19-583E-2642-825B-CD7EFB07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B440495-4054-214C-A0CE-A92C2631CC8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EF535170-9A39-3E4B-9D28-C11D1D49C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F61782-6981-5D4B-AE7F-C8552DCE06D8}"/>
                </a:ext>
              </a:extLst>
            </p:cNvPr>
            <p:cNvSpPr txBox="1"/>
            <p:nvPr/>
          </p:nvSpPr>
          <p:spPr>
            <a:xfrm>
              <a:off x="5360276" y="525517"/>
              <a:ext cx="1471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Lateral Shank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9EA5CA-EEB5-3748-82FA-FBA0395C8CC4}"/>
                </a:ext>
              </a:extLst>
            </p:cNvPr>
            <p:cNvSpPr txBox="1"/>
            <p:nvPr/>
          </p:nvSpPr>
          <p:spPr>
            <a:xfrm>
              <a:off x="4740165" y="1676400"/>
              <a:ext cx="183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Lateral Malleolus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540957-8795-0B43-8771-8D59E0AC71DD}"/>
                </a:ext>
              </a:extLst>
            </p:cNvPr>
            <p:cNvSpPr txBox="1"/>
            <p:nvPr/>
          </p:nvSpPr>
          <p:spPr>
            <a:xfrm>
              <a:off x="8056178" y="1831023"/>
              <a:ext cx="183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Medial Malleolus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BF2AB5-1355-8E4F-A767-D6D46E81852E}"/>
                </a:ext>
              </a:extLst>
            </p:cNvPr>
            <p:cNvSpPr txBox="1"/>
            <p:nvPr/>
          </p:nvSpPr>
          <p:spPr>
            <a:xfrm>
              <a:off x="8166537" y="864071"/>
              <a:ext cx="183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Medial Shank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832F1B-B8DE-354D-A565-D9AD3EDAE9FC}"/>
                </a:ext>
              </a:extLst>
            </p:cNvPr>
            <p:cNvSpPr txBox="1"/>
            <p:nvPr/>
          </p:nvSpPr>
          <p:spPr>
            <a:xfrm>
              <a:off x="4740165" y="4829504"/>
              <a:ext cx="2091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6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Metatarsal Head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66373F-30B3-644B-9359-E9E4B2C088E2}"/>
                </a:ext>
              </a:extLst>
            </p:cNvPr>
            <p:cNvSpPr txBox="1"/>
            <p:nvPr/>
          </p:nvSpPr>
          <p:spPr>
            <a:xfrm>
              <a:off x="1623848" y="3429000"/>
              <a:ext cx="2091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16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Metatarsal Head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492074-B240-3147-8E70-53FB71C17FE5}"/>
                </a:ext>
              </a:extLst>
            </p:cNvPr>
            <p:cNvSpPr txBox="1"/>
            <p:nvPr/>
          </p:nvSpPr>
          <p:spPr>
            <a:xfrm>
              <a:off x="998482" y="4998781"/>
              <a:ext cx="2091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Toe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6C1A82-B033-F449-866B-F0611BE7DBA4}"/>
                </a:ext>
              </a:extLst>
            </p:cNvPr>
            <p:cNvSpPr txBox="1"/>
            <p:nvPr/>
          </p:nvSpPr>
          <p:spPr>
            <a:xfrm>
              <a:off x="3590594" y="2812278"/>
              <a:ext cx="1024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en-US" sz="1600" b="1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origin,MTP</a:t>
              </a:r>
              <a:endParaRPr lang="en-US" sz="16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F16AC9-F552-F749-B20D-ECFFD19ABE99}"/>
                </a:ext>
              </a:extLst>
            </p:cNvPr>
            <p:cNvSpPr txBox="1"/>
            <p:nvPr/>
          </p:nvSpPr>
          <p:spPr>
            <a:xfrm>
              <a:off x="7139150" y="368974"/>
              <a:ext cx="719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r>
                <a:rPr lang="en-US" sz="1600" b="1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ankle</a:t>
              </a:r>
              <a:endParaRPr lang="en-US" sz="16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A05AB8-F8F3-2F4F-9D94-58891C98B258}"/>
                </a:ext>
              </a:extLst>
            </p:cNvPr>
            <p:cNvSpPr txBox="1"/>
            <p:nvPr/>
          </p:nvSpPr>
          <p:spPr>
            <a:xfrm>
              <a:off x="6214241" y="2102069"/>
              <a:ext cx="719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="1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ankle</a:t>
              </a:r>
              <a:endParaRPr lang="en-US" sz="16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5D0C5E-2244-474E-8571-327F765AD543}"/>
                </a:ext>
              </a:extLst>
            </p:cNvPr>
            <p:cNvSpPr txBox="1"/>
            <p:nvPr/>
          </p:nvSpPr>
          <p:spPr>
            <a:xfrm>
              <a:off x="5925205" y="1144516"/>
              <a:ext cx="719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b="1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ankle</a:t>
              </a:r>
              <a:endParaRPr lang="en-US" sz="16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663736-3145-2749-B4D3-B657601129CC}"/>
                </a:ext>
              </a:extLst>
            </p:cNvPr>
            <p:cNvSpPr txBox="1"/>
            <p:nvPr/>
          </p:nvSpPr>
          <p:spPr>
            <a:xfrm>
              <a:off x="3040115" y="4092668"/>
              <a:ext cx="1100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600" b="1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origin,MTP</a:t>
              </a:r>
              <a:endParaRPr lang="en-US" sz="16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5F3E40-EF5C-B948-BCBF-0ADF431D3B9B}"/>
                </a:ext>
              </a:extLst>
            </p:cNvPr>
            <p:cNvSpPr txBox="1"/>
            <p:nvPr/>
          </p:nvSpPr>
          <p:spPr>
            <a:xfrm>
              <a:off x="2987564" y="4756336"/>
              <a:ext cx="1100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="1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origin,MTP</a:t>
              </a:r>
              <a:endParaRPr lang="en-US" sz="16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84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Abhishektha Boppana</dc:creator>
  <cp:lastModifiedBy>Abhishektha Boppana</cp:lastModifiedBy>
  <cp:revision>4</cp:revision>
  <dcterms:created xsi:type="dcterms:W3CDTF">2020-07-15T08:05:55Z</dcterms:created>
  <dcterms:modified xsi:type="dcterms:W3CDTF">2020-07-20T06:15:58Z</dcterms:modified>
</cp:coreProperties>
</file>