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Arial Narrow" panose="020B0606020202030204"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07F38E-DF41-47A4-844F-AC8EA766D554}">
  <a:tblStyle styleId="{4E07F38E-DF41-47A4-844F-AC8EA766D55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5E8"/>
          </a:solidFill>
        </a:fill>
      </a:tcStyle>
    </a:wholeTbl>
    <a:band1H>
      <a:tcTxStyle/>
      <a:tcStyle>
        <a:tcBdr/>
        <a:fill>
          <a:solidFill>
            <a:srgbClr val="DBEACD"/>
          </a:solidFill>
        </a:fill>
      </a:tcStyle>
    </a:band1H>
    <a:band2H>
      <a:tcTxStyle/>
      <a:tcStyle>
        <a:tcBdr/>
      </a:tcStyle>
    </a:band2H>
    <a:band1V>
      <a:tcTxStyle/>
      <a:tcStyle>
        <a:tcBdr/>
        <a:fill>
          <a:solidFill>
            <a:srgbClr val="DBEA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Narrow"/>
                <a:ea typeface="Arial Narrow"/>
                <a:cs typeface="Arial Narrow"/>
                <a:sym typeface="Arial Narrow"/>
              </a:rPr>
              <a:t>‹#›</a:t>
            </a:fld>
            <a:endParaRPr sz="1200" b="0" i="0" u="none" strike="noStrike" cap="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4f8f48f75_0_3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a4f8f48f75_0_3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a4f8f48f75_0_3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Arial Narrow"/>
                <a:ea typeface="Arial Narrow"/>
                <a:cs typeface="Arial Narrow"/>
                <a:sym typeface="Arial Narrow"/>
              </a:rPr>
              <a:t>10</a:t>
            </a:fld>
            <a:endParaRPr>
              <a:latin typeface="Arial Narrow"/>
              <a:ea typeface="Arial Narrow"/>
              <a:cs typeface="Arial Narrow"/>
              <a:sym typeface="Arial Narr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4f8f48f7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4f8f48f7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a4f8f48f7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4f8f48f75_0_2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4f8f48f75_0_2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a4f8f48f75_0_2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f92d2747f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f92d2747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9f92d2747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8a42ca86b_0_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8a42ca86b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108a42ca86b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8a42ca86b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8a42ca86b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08a42ca86b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8a42ca86b_0_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8a42ca86b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08a42ca86b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8a42ca86b_0_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8a42ca86b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08a42ca86b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8a42ca86b_0_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8a42ca86b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108a42ca86b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1_Title Slid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p:nvPr/>
        </p:nvSpPr>
        <p:spPr>
          <a:xfrm>
            <a:off x="8615934" y="37255"/>
            <a:ext cx="301290"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FFFFFF"/>
              </a:solidFill>
              <a:latin typeface="Arial Narrow"/>
              <a:ea typeface="Arial Narrow"/>
              <a:cs typeface="Arial Narrow"/>
              <a:sym typeface="Arial Narrow"/>
            </a:endParaRPr>
          </a:p>
        </p:txBody>
      </p:sp>
      <p:cxnSp>
        <p:nvCxnSpPr>
          <p:cNvPr id="14" name="Google Shape;14;p2"/>
          <p:cNvCxnSpPr/>
          <p:nvPr/>
        </p:nvCxnSpPr>
        <p:spPr>
          <a:xfrm>
            <a:off x="3489259" y="4421009"/>
            <a:ext cx="2229195" cy="0"/>
          </a:xfrm>
          <a:prstGeom prst="straightConnector1">
            <a:avLst/>
          </a:prstGeom>
          <a:noFill/>
          <a:ln w="9525" cap="flat" cmpd="sng">
            <a:solidFill>
              <a:schemeClr val="lt1"/>
            </a:solidFill>
            <a:prstDash val="solid"/>
            <a:round/>
            <a:headEnd type="none" w="sm" len="sm"/>
            <a:tailEnd type="none" w="sm" len="sm"/>
          </a:ln>
        </p:spPr>
      </p:cxnSp>
      <p:sp>
        <p:nvSpPr>
          <p:cNvPr id="15" name="Google Shape;15;p2"/>
          <p:cNvSpPr txBox="1">
            <a:spLocks noGrp="1"/>
          </p:cNvSpPr>
          <p:nvPr>
            <p:ph type="body" idx="1"/>
          </p:nvPr>
        </p:nvSpPr>
        <p:spPr>
          <a:xfrm>
            <a:off x="1657350" y="3829050"/>
            <a:ext cx="5867400" cy="685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2400" b="1" i="0" u="none" strike="noStrike" cap="none">
                <a:solidFill>
                  <a:schemeClr val="accent4"/>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Only">
  <p:cSld name="1_Title Only 9">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body" idx="1"/>
          </p:nvPr>
        </p:nvSpPr>
        <p:spPr>
          <a:xfrm>
            <a:off x="3276600" y="1206500"/>
            <a:ext cx="4902200" cy="47117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6" name="Google Shape;66;p11"/>
          <p:cNvSpPr/>
          <p:nvPr/>
        </p:nvSpPr>
        <p:spPr>
          <a:xfrm>
            <a:off x="818350" y="1201706"/>
            <a:ext cx="2450592" cy="471867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1"/>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8" name="Google Shape;68;p11"/>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9" name="Google Shape;69;p11" descr="A close up of a logo&#10;&#10;Description automatically generated"/>
          <p:cNvPicPr preferRelativeResize="0"/>
          <p:nvPr/>
        </p:nvPicPr>
        <p:blipFill rotWithShape="1">
          <a:blip r:embed="rId3">
            <a:alphaModFix/>
          </a:blip>
          <a:srcRect/>
          <a:stretch/>
        </p:blipFill>
        <p:spPr>
          <a:xfrm>
            <a:off x="837146" y="2354542"/>
            <a:ext cx="2413000" cy="2413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Only">
  <p:cSld name="1_Title Only 10">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2"/>
          <p:cNvSpPr/>
          <p:nvPr/>
        </p:nvSpPr>
        <p:spPr>
          <a:xfrm>
            <a:off x="349500" y="2236116"/>
            <a:ext cx="2411946" cy="23857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2" name="Google Shape;72;p12"/>
          <p:cNvSpPr txBox="1">
            <a:spLocks noGrp="1"/>
          </p:cNvSpPr>
          <p:nvPr>
            <p:ph type="body" idx="1"/>
          </p:nvPr>
        </p:nvSpPr>
        <p:spPr>
          <a:xfrm>
            <a:off x="2755900" y="2247900"/>
            <a:ext cx="5778500" cy="2362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3" name="Google Shape;73;p12"/>
          <p:cNvSpPr>
            <a:spLocks noGrp="1"/>
          </p:cNvSpPr>
          <p:nvPr>
            <p:ph type="pic" idx="2"/>
          </p:nvPr>
        </p:nvSpPr>
        <p:spPr>
          <a:xfrm>
            <a:off x="355600" y="2235200"/>
            <a:ext cx="2400300" cy="2387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4" name="Google Shape;74;p12"/>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2"/>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Only">
  <p:cSld name="1_Title Only 11">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3"/>
          <p:cNvSpPr/>
          <p:nvPr/>
        </p:nvSpPr>
        <p:spPr>
          <a:xfrm>
            <a:off x="349500" y="2236116"/>
            <a:ext cx="2411946" cy="23857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8" name="Google Shape;78;p13"/>
          <p:cNvSpPr txBox="1">
            <a:spLocks noGrp="1"/>
          </p:cNvSpPr>
          <p:nvPr>
            <p:ph type="body" idx="1"/>
          </p:nvPr>
        </p:nvSpPr>
        <p:spPr>
          <a:xfrm>
            <a:off x="2755900" y="2247900"/>
            <a:ext cx="5778500" cy="2362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9" name="Google Shape;79;p13"/>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13"/>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81" name="Google Shape;81;p13" descr="A close up of a logo&#10;&#10;Description automatically generated"/>
          <p:cNvPicPr preferRelativeResize="0"/>
          <p:nvPr/>
        </p:nvPicPr>
        <p:blipFill rotWithShape="1">
          <a:blip r:embed="rId3">
            <a:alphaModFix/>
          </a:blip>
          <a:srcRect/>
          <a:stretch/>
        </p:blipFill>
        <p:spPr>
          <a:xfrm>
            <a:off x="365760" y="2230120"/>
            <a:ext cx="2367280" cy="23825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1_Title Only 12">
    <p:bg>
      <p:bgPr>
        <a:blipFill>
          <a:blip r:embed="rId2">
            <a:alphaModFix/>
          </a:blip>
          <a:stretch>
            <a:fillRect/>
          </a:stretch>
        </a:blipFill>
        <a:effectLst/>
      </p:bgPr>
    </p:bg>
    <p:spTree>
      <p:nvGrpSpPr>
        <p:cNvPr id="1" name="Shape 82"/>
        <p:cNvGrpSpPr/>
        <p:nvPr/>
      </p:nvGrpSpPr>
      <p:grpSpPr>
        <a:xfrm>
          <a:off x="0" y="0"/>
          <a:ext cx="0" cy="0"/>
          <a:chOff x="0" y="0"/>
          <a:chExt cx="0" cy="0"/>
        </a:xfrm>
      </p:grpSpPr>
      <p:graphicFrame>
        <p:nvGraphicFramePr>
          <p:cNvPr id="83" name="Google Shape;83;p14"/>
          <p:cNvGraphicFramePr/>
          <p:nvPr/>
        </p:nvGraphicFramePr>
        <p:xfrm>
          <a:off x="286869" y="1356372"/>
          <a:ext cx="3000000" cy="3000000"/>
        </p:xfrm>
        <a:graphic>
          <a:graphicData uri="http://schemas.openxmlformats.org/drawingml/2006/table">
            <a:tbl>
              <a:tblPr firstRow="1" bandRow="1">
                <a:noFill/>
                <a:tableStyleId>{4E07F38E-DF41-47A4-844F-AC8EA766D554}</a:tableStyleId>
              </a:tblPr>
              <a:tblGrid>
                <a:gridCol w="1368250">
                  <a:extLst>
                    <a:ext uri="{9D8B030D-6E8A-4147-A177-3AD203B41FA5}">
                      <a16:colId xmlns:a16="http://schemas.microsoft.com/office/drawing/2014/main" val="20000"/>
                    </a:ext>
                  </a:extLst>
                </a:gridCol>
                <a:gridCol w="7237875">
                  <a:extLst>
                    <a:ext uri="{9D8B030D-6E8A-4147-A177-3AD203B41FA5}">
                      <a16:colId xmlns:a16="http://schemas.microsoft.com/office/drawing/2014/main" val="20001"/>
                    </a:ext>
                  </a:extLst>
                </a:gridCol>
              </a:tblGrid>
              <a:tr h="1197200">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b="0" u="none" strike="noStrike" cap="none">
                          <a:solidFill>
                            <a:schemeClr val="dk1"/>
                          </a:solidFill>
                          <a:latin typeface="Arial"/>
                          <a:ea typeface="Arial"/>
                          <a:cs typeface="Arial"/>
                          <a:sym typeface="Arial"/>
                        </a:rPr>
                        <a:t>X min</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US" sz="2200" b="0" i="1" u="none" strike="noStrike" cap="none">
                          <a:solidFill>
                            <a:schemeClr val="dk2"/>
                          </a:solidFill>
                          <a:latin typeface="Arial"/>
                          <a:ea typeface="Arial"/>
                          <a:cs typeface="Arial"/>
                          <a:sym typeface="Arial"/>
                        </a:rPr>
                        <a:t>Add</a:t>
                      </a:r>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44325">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1"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44325">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844900">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105400">
                <a:tc>
                  <a:txBody>
                    <a:bodyPr/>
                    <a:lstStyle/>
                    <a:p>
                      <a:pPr marL="342900" marR="0" lvl="0" indent="-342900" algn="l" rtl="0">
                        <a:lnSpc>
                          <a:spcPct val="100000"/>
                        </a:lnSpc>
                        <a:spcBef>
                          <a:spcPts val="0"/>
                        </a:spcBef>
                        <a:spcAft>
                          <a:spcPts val="0"/>
                        </a:spcAft>
                        <a:buClr>
                          <a:schemeClr val="accent1"/>
                        </a:buClr>
                        <a:buSzPts val="2200"/>
                        <a:buFont typeface="Noto Sans Symbols"/>
                        <a:buChar char="▪"/>
                      </a:pPr>
                      <a:r>
                        <a:rPr lang="en-US" sz="2200" u="none" strike="noStrike" cap="none">
                          <a:solidFill>
                            <a:schemeClr val="dk1"/>
                          </a:solidFill>
                          <a:latin typeface="Arial"/>
                          <a:ea typeface="Arial"/>
                          <a:cs typeface="Arial"/>
                          <a:sym typeface="Arial"/>
                        </a:rPr>
                        <a:t> </a:t>
                      </a:r>
                      <a:endParaRPr/>
                    </a:p>
                  </a:txBody>
                  <a:tcPr marL="137150" marR="137150" marT="137150" marB="137150">
                    <a:lnL w="381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Arial"/>
                        <a:ea typeface="Arial"/>
                        <a:cs typeface="Arial"/>
                        <a:sym typeface="Arial"/>
                      </a:endParaRPr>
                    </a:p>
                  </a:txBody>
                  <a:tcPr marL="137150" marR="137150" marT="137150" marB="137150">
                    <a:lnL w="9525" cap="flat" cmpd="sng">
                      <a:solidFill>
                        <a:srgbClr val="000000">
                          <a:alpha val="0"/>
                        </a:srgbClr>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84" name="Google Shape;84;p14" descr="A close up of a logo&#10;&#10;Description automatically generated"/>
          <p:cNvPicPr preferRelativeResize="0"/>
          <p:nvPr/>
        </p:nvPicPr>
        <p:blipFill rotWithShape="1">
          <a:blip r:embed="rId3">
            <a:alphaModFix/>
          </a:blip>
          <a:srcRect/>
          <a:stretch/>
        </p:blipFill>
        <p:spPr>
          <a:xfrm>
            <a:off x="6547393" y="891991"/>
            <a:ext cx="2359046" cy="2407023"/>
          </a:xfrm>
          <a:prstGeom prst="rect">
            <a:avLst/>
          </a:prstGeom>
          <a:noFill/>
          <a:ln>
            <a:noFill/>
          </a:ln>
        </p:spPr>
      </p:pic>
      <p:sp>
        <p:nvSpPr>
          <p:cNvPr id="85" name="Google Shape;85;p14"/>
          <p:cNvSpPr txBox="1">
            <a:spLocks noGrp="1"/>
          </p:cNvSpPr>
          <p:nvPr>
            <p:ph type="body" idx="1"/>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6" name="Google Shape;86;p14"/>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Only">
  <p:cSld name="1_Title Only 13">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5"/>
          <p:cNvSpPr/>
          <p:nvPr/>
        </p:nvSpPr>
        <p:spPr>
          <a:xfrm>
            <a:off x="4846322" y="1673352"/>
            <a:ext cx="3511296" cy="35112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5"/>
          <p:cNvSpPr/>
          <p:nvPr/>
        </p:nvSpPr>
        <p:spPr>
          <a:xfrm>
            <a:off x="786384" y="1673352"/>
            <a:ext cx="3511296" cy="351129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0" name="Google Shape;90;p15"/>
          <p:cNvSpPr>
            <a:spLocks noGrp="1"/>
          </p:cNvSpPr>
          <p:nvPr>
            <p:ph type="pic" idx="2"/>
          </p:nvPr>
        </p:nvSpPr>
        <p:spPr>
          <a:xfrm>
            <a:off x="1157732" y="2019300"/>
            <a:ext cx="2768600" cy="2819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1" name="Google Shape;91;p15"/>
          <p:cNvSpPr>
            <a:spLocks noGrp="1"/>
          </p:cNvSpPr>
          <p:nvPr>
            <p:ph type="pic" idx="3"/>
          </p:nvPr>
        </p:nvSpPr>
        <p:spPr>
          <a:xfrm>
            <a:off x="5217670" y="2019300"/>
            <a:ext cx="2768600" cy="2819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2" name="Google Shape;92;p15"/>
          <p:cNvSpPr txBox="1">
            <a:spLocks noGrp="1"/>
          </p:cNvSpPr>
          <p:nvPr>
            <p:ph type="body" idx="1"/>
          </p:nvPr>
        </p:nvSpPr>
        <p:spPr>
          <a:xfrm>
            <a:off x="1018032" y="53086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2"/>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3" name="Google Shape;93;p15"/>
          <p:cNvSpPr txBox="1">
            <a:spLocks noGrp="1"/>
          </p:cNvSpPr>
          <p:nvPr>
            <p:ph type="body" idx="4"/>
          </p:nvPr>
        </p:nvSpPr>
        <p:spPr>
          <a:xfrm>
            <a:off x="5077970" y="52832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4" name="Google Shape;94;p15"/>
          <p:cNvSpPr txBox="1">
            <a:spLocks noGrp="1"/>
          </p:cNvSpPr>
          <p:nvPr>
            <p:ph type="body" idx="5"/>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5" name="Google Shape;95;p15"/>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Only">
  <p:cSld name="1_Title Only 14">
    <p:bg>
      <p:bgPr>
        <a:blipFill>
          <a:blip r:embed="rId2">
            <a:alphaModFix/>
          </a:blip>
          <a:stretch>
            <a:fillRect/>
          </a:stretch>
        </a:blipFill>
        <a:effectLst/>
      </p:bgPr>
    </p:bg>
    <p:spTree>
      <p:nvGrpSpPr>
        <p:cNvPr id="1" name="Shape 96"/>
        <p:cNvGrpSpPr/>
        <p:nvPr/>
      </p:nvGrpSpPr>
      <p:grpSpPr>
        <a:xfrm>
          <a:off x="0" y="0"/>
          <a:ext cx="0" cy="0"/>
          <a:chOff x="0" y="0"/>
          <a:chExt cx="0" cy="0"/>
        </a:xfrm>
      </p:grpSpPr>
      <p:sp>
        <p:nvSpPr>
          <p:cNvPr id="97" name="Google Shape;97;p16"/>
          <p:cNvSpPr/>
          <p:nvPr/>
        </p:nvSpPr>
        <p:spPr>
          <a:xfrm>
            <a:off x="4846322" y="1673352"/>
            <a:ext cx="3511296" cy="35112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8" name="Google Shape;98;p16"/>
          <p:cNvSpPr/>
          <p:nvPr/>
        </p:nvSpPr>
        <p:spPr>
          <a:xfrm>
            <a:off x="786384" y="1673352"/>
            <a:ext cx="3511296" cy="351129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9" name="Google Shape;99;p16"/>
          <p:cNvSpPr txBox="1">
            <a:spLocks noGrp="1"/>
          </p:cNvSpPr>
          <p:nvPr>
            <p:ph type="body" idx="1"/>
          </p:nvPr>
        </p:nvSpPr>
        <p:spPr>
          <a:xfrm>
            <a:off x="1018032" y="53086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2"/>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0" name="Google Shape;100;p16"/>
          <p:cNvSpPr txBox="1">
            <a:spLocks noGrp="1"/>
          </p:cNvSpPr>
          <p:nvPr>
            <p:ph type="body" idx="2"/>
          </p:nvPr>
        </p:nvSpPr>
        <p:spPr>
          <a:xfrm>
            <a:off x="5077970" y="5283200"/>
            <a:ext cx="30480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3600" b="1" i="0" u="none" strike="noStrike" cap="none">
                <a:solidFill>
                  <a:schemeClr val="accen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36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1" name="Google Shape;101;p16"/>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2" name="Google Shape;102;p16"/>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03" name="Google Shape;103;p16" descr="A close up of a logo&#10;&#10;Description automatically generated"/>
          <p:cNvPicPr preferRelativeResize="0"/>
          <p:nvPr/>
        </p:nvPicPr>
        <p:blipFill rotWithShape="1">
          <a:blip r:embed="rId3">
            <a:alphaModFix/>
          </a:blip>
          <a:srcRect/>
          <a:stretch/>
        </p:blipFill>
        <p:spPr>
          <a:xfrm>
            <a:off x="1099312" y="1986280"/>
            <a:ext cx="2885440" cy="2885440"/>
          </a:xfrm>
          <a:prstGeom prst="rect">
            <a:avLst/>
          </a:prstGeom>
          <a:noFill/>
          <a:ln>
            <a:noFill/>
          </a:ln>
        </p:spPr>
      </p:pic>
      <p:pic>
        <p:nvPicPr>
          <p:cNvPr id="104" name="Google Shape;104;p16" descr="A close up of a logo&#10;&#10;Description automatically generated"/>
          <p:cNvPicPr preferRelativeResize="0"/>
          <p:nvPr/>
        </p:nvPicPr>
        <p:blipFill rotWithShape="1">
          <a:blip r:embed="rId4">
            <a:alphaModFix/>
          </a:blip>
          <a:srcRect/>
          <a:stretch/>
        </p:blipFill>
        <p:spPr>
          <a:xfrm>
            <a:off x="5159250" y="1986280"/>
            <a:ext cx="2885440" cy="28854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Only">
  <p:cSld name="1_Title Only 15">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7"/>
          <p:cNvSpPr>
            <a:spLocks noGrp="1"/>
          </p:cNvSpPr>
          <p:nvPr>
            <p:ph type="pic" idx="2"/>
          </p:nvPr>
        </p:nvSpPr>
        <p:spPr>
          <a:xfrm>
            <a:off x="659492" y="1215572"/>
            <a:ext cx="7874000" cy="4902200"/>
          </a:xfrm>
          <a:prstGeom prst="rect">
            <a:avLst/>
          </a:prstGeom>
          <a:noFill/>
          <a:ln w="12065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107" name="Google Shape;107;p17" descr="A close up of a logo&#10;&#10;Description automatically generated"/>
          <p:cNvPicPr preferRelativeResize="0"/>
          <p:nvPr/>
        </p:nvPicPr>
        <p:blipFill rotWithShape="1">
          <a:blip r:embed="rId3">
            <a:alphaModFix/>
          </a:blip>
          <a:srcRect/>
          <a:stretch/>
        </p:blipFill>
        <p:spPr>
          <a:xfrm>
            <a:off x="6875922" y="730624"/>
            <a:ext cx="1622612" cy="1622612"/>
          </a:xfrm>
          <a:prstGeom prst="rect">
            <a:avLst/>
          </a:prstGeom>
          <a:noFill/>
          <a:ln>
            <a:noFill/>
          </a:ln>
        </p:spPr>
      </p:pic>
      <p:sp>
        <p:nvSpPr>
          <p:cNvPr id="108" name="Google Shape;108;p17"/>
          <p:cNvSpPr txBox="1">
            <a:spLocks noGrp="1"/>
          </p:cNvSpPr>
          <p:nvPr>
            <p:ph type="body" idx="1"/>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9" name="Google Shape;109;p17"/>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p:cSld name="1_Title Only 16">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8"/>
          <p:cNvSpPr/>
          <p:nvPr/>
        </p:nvSpPr>
        <p:spPr>
          <a:xfrm rot="-5400000">
            <a:off x="-1293620" y="2064211"/>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0" b="1" i="0" u="none" strike="noStrike" cap="none">
              <a:solidFill>
                <a:schemeClr val="lt1"/>
              </a:solidFill>
              <a:latin typeface="Arial"/>
              <a:ea typeface="Arial"/>
              <a:cs typeface="Arial"/>
              <a:sym typeface="Arial"/>
            </a:endParaRPr>
          </a:p>
        </p:txBody>
      </p:sp>
      <p:pic>
        <p:nvPicPr>
          <p:cNvPr id="112" name="Google Shape;112;p18" descr="A close up of a logo&#10;&#10;Description automatically generated"/>
          <p:cNvPicPr preferRelativeResize="0"/>
          <p:nvPr/>
        </p:nvPicPr>
        <p:blipFill rotWithShape="1">
          <a:blip r:embed="rId3">
            <a:alphaModFix/>
          </a:blip>
          <a:srcRect/>
          <a:stretch/>
        </p:blipFill>
        <p:spPr>
          <a:xfrm>
            <a:off x="6457406" y="1666124"/>
            <a:ext cx="2286000" cy="2344651"/>
          </a:xfrm>
          <a:prstGeom prst="rect">
            <a:avLst/>
          </a:prstGeom>
          <a:noFill/>
          <a:ln>
            <a:noFill/>
          </a:ln>
        </p:spPr>
      </p:pic>
      <p:sp>
        <p:nvSpPr>
          <p:cNvPr id="113" name="Google Shape;113;p18"/>
          <p:cNvSpPr txBox="1">
            <a:spLocks noGrp="1"/>
          </p:cNvSpPr>
          <p:nvPr>
            <p:ph type="body" idx="1"/>
          </p:nvPr>
        </p:nvSpPr>
        <p:spPr>
          <a:xfrm>
            <a:off x="3543300" y="3562350"/>
            <a:ext cx="40005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accent4"/>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4" name="Google Shape;114;p18"/>
          <p:cNvSpPr txBox="1">
            <a:spLocks noGrp="1"/>
          </p:cNvSpPr>
          <p:nvPr>
            <p:ph type="body" idx="2"/>
          </p:nvPr>
        </p:nvSpPr>
        <p:spPr>
          <a:xfrm rot="-5400000">
            <a:off x="-742950" y="2476500"/>
            <a:ext cx="4476750" cy="1733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6000" b="1"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6000" b="1"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5" name="Google Shape;115;p18"/>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6" name="Google Shape;116;p18"/>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1">
  <p:cSld name="1_Title Only_1">
    <p:bg>
      <p:bgPr>
        <a:blipFill>
          <a:blip r:embed="rId2">
            <a:alphaModFix/>
          </a:blip>
          <a:stretch>
            <a:fillRect/>
          </a:stretch>
        </a:blipFill>
        <a:effectLst/>
      </p:bgPr>
    </p:bg>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755650" y="1308100"/>
            <a:ext cx="7761300" cy="4784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600"/>
              </a:spcBef>
              <a:spcAft>
                <a:spcPts val="0"/>
              </a:spcAft>
              <a:buSzPts val="1600"/>
              <a:buFont typeface="Arial"/>
              <a:buNone/>
              <a:defRPr sz="2200" b="0" i="0">
                <a:solidFill>
                  <a:srgbClr val="333333"/>
                </a:solidFill>
                <a:latin typeface="Arial Narrow"/>
                <a:ea typeface="Arial Narrow"/>
                <a:cs typeface="Arial Narrow"/>
                <a:sym typeface="Arial Narrow"/>
              </a:defRPr>
            </a:lvl1pPr>
            <a:lvl2pPr marL="914400" lvl="1" indent="-228600" algn="l" rtl="0">
              <a:lnSpc>
                <a:spcPct val="100000"/>
              </a:lnSpc>
              <a:spcBef>
                <a:spcPts val="0"/>
              </a:spcBef>
              <a:spcAft>
                <a:spcPts val="0"/>
              </a:spcAft>
              <a:buSzPts val="2000"/>
              <a:buNone/>
              <a:defRPr sz="1800" b="1" i="0">
                <a:latin typeface="Arial"/>
                <a:ea typeface="Arial"/>
                <a:cs typeface="Arial"/>
                <a:sym typeface="Arial"/>
              </a:defRPr>
            </a:lvl2pPr>
            <a:lvl3pPr marL="1371600" lvl="2" indent="-325119" algn="l" rtl="0">
              <a:lnSpc>
                <a:spcPct val="100000"/>
              </a:lnSpc>
              <a:spcBef>
                <a:spcPts val="0"/>
              </a:spcBef>
              <a:spcAft>
                <a:spcPts val="0"/>
              </a:spcAft>
              <a:buSzPts val="1520"/>
              <a:buFont typeface="Noto Sans Symbols"/>
              <a:buChar char="▪"/>
              <a:defRPr sz="1600" b="0" i="0">
                <a:latin typeface="Arial"/>
                <a:ea typeface="Arial"/>
                <a:cs typeface="Arial"/>
                <a:sym typeface="Arial"/>
              </a:defRPr>
            </a:lvl3pPr>
            <a:lvl4pPr marL="1828800" lvl="3" indent="-320039" algn="l" rtl="0">
              <a:lnSpc>
                <a:spcPct val="100000"/>
              </a:lnSpc>
              <a:spcBef>
                <a:spcPts val="0"/>
              </a:spcBef>
              <a:spcAft>
                <a:spcPts val="0"/>
              </a:spcAft>
              <a:buSzPts val="1440"/>
              <a:buFont typeface="Noto Sans Symbols"/>
              <a:buChar char="▪"/>
              <a:defRPr sz="1600"/>
            </a:lvl4pPr>
            <a:lvl5pPr marL="2286000" lvl="4" indent="-314960" algn="l" rtl="0">
              <a:lnSpc>
                <a:spcPct val="100000"/>
              </a:lnSpc>
              <a:spcBef>
                <a:spcPts val="0"/>
              </a:spcBef>
              <a:spcAft>
                <a:spcPts val="0"/>
              </a:spcAft>
              <a:buSzPts val="1360"/>
              <a:buFont typeface="Noto Sans Symbols"/>
              <a:buChar char="▪"/>
              <a:defRPr sz="1600"/>
            </a:lvl5pPr>
            <a:lvl6pPr marL="2743200" lvl="5" indent="-342900" algn="l" rtl="0">
              <a:lnSpc>
                <a:spcPct val="90000"/>
              </a:lnSpc>
              <a:spcBef>
                <a:spcPts val="500"/>
              </a:spcBef>
              <a:spcAft>
                <a:spcPts val="0"/>
              </a:spcAft>
              <a:buSzPts val="1800"/>
              <a:buChar char="■"/>
              <a:defRPr/>
            </a:lvl6pPr>
            <a:lvl7pPr marL="3200400" lvl="6" indent="-342900" algn="l" rtl="0">
              <a:lnSpc>
                <a:spcPct val="90000"/>
              </a:lnSpc>
              <a:spcBef>
                <a:spcPts val="500"/>
              </a:spcBef>
              <a:spcAft>
                <a:spcPts val="0"/>
              </a:spcAft>
              <a:buSzPts val="1800"/>
              <a:buChar char="●"/>
              <a:defRPr/>
            </a:lvl7pPr>
            <a:lvl8pPr marL="3657600" lvl="7" indent="-342900" algn="l" rtl="0">
              <a:lnSpc>
                <a:spcPct val="90000"/>
              </a:lnSpc>
              <a:spcBef>
                <a:spcPts val="500"/>
              </a:spcBef>
              <a:spcAft>
                <a:spcPts val="0"/>
              </a:spcAft>
              <a:buSzPts val="1800"/>
              <a:buChar char="○"/>
              <a:defRPr/>
            </a:lvl8pPr>
            <a:lvl9pPr marL="4114800" lvl="8" indent="-342900" algn="l" rtl="0">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Only 2">
  <p:cSld name="1_Title Only_2">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0"/>
          <p:cNvSpPr txBox="1">
            <a:spLocks noGrp="1"/>
          </p:cNvSpPr>
          <p:nvPr>
            <p:ph type="body" idx="1"/>
          </p:nvPr>
        </p:nvSpPr>
        <p:spPr>
          <a:xfrm>
            <a:off x="755650" y="1308100"/>
            <a:ext cx="7761300" cy="47847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600"/>
              </a:spcBef>
              <a:spcAft>
                <a:spcPts val="0"/>
              </a:spcAft>
              <a:buSzPts val="1600"/>
              <a:buFont typeface="Arial"/>
              <a:buNone/>
              <a:defRPr sz="2200" b="0" i="0">
                <a:solidFill>
                  <a:srgbClr val="333333"/>
                </a:solidFill>
                <a:latin typeface="Arial Narrow"/>
                <a:ea typeface="Arial Narrow"/>
                <a:cs typeface="Arial Narrow"/>
                <a:sym typeface="Arial Narrow"/>
              </a:defRPr>
            </a:lvl1pPr>
            <a:lvl2pPr marL="914400" lvl="1" indent="-228600" algn="l" rtl="0">
              <a:lnSpc>
                <a:spcPct val="100000"/>
              </a:lnSpc>
              <a:spcBef>
                <a:spcPts val="0"/>
              </a:spcBef>
              <a:spcAft>
                <a:spcPts val="0"/>
              </a:spcAft>
              <a:buSzPts val="2000"/>
              <a:buNone/>
              <a:defRPr sz="1800" b="1" i="0">
                <a:latin typeface="Arial"/>
                <a:ea typeface="Arial"/>
                <a:cs typeface="Arial"/>
                <a:sym typeface="Arial"/>
              </a:defRPr>
            </a:lvl2pPr>
            <a:lvl3pPr marL="1371600" lvl="2" indent="-325119" algn="l" rtl="0">
              <a:lnSpc>
                <a:spcPct val="100000"/>
              </a:lnSpc>
              <a:spcBef>
                <a:spcPts val="0"/>
              </a:spcBef>
              <a:spcAft>
                <a:spcPts val="0"/>
              </a:spcAft>
              <a:buSzPts val="1520"/>
              <a:buFont typeface="Noto Sans Symbols"/>
              <a:buChar char="▪"/>
              <a:defRPr sz="1600" b="0" i="0">
                <a:latin typeface="Arial"/>
                <a:ea typeface="Arial"/>
                <a:cs typeface="Arial"/>
                <a:sym typeface="Arial"/>
              </a:defRPr>
            </a:lvl3pPr>
            <a:lvl4pPr marL="1828800" lvl="3" indent="-320039" algn="l" rtl="0">
              <a:lnSpc>
                <a:spcPct val="100000"/>
              </a:lnSpc>
              <a:spcBef>
                <a:spcPts val="0"/>
              </a:spcBef>
              <a:spcAft>
                <a:spcPts val="0"/>
              </a:spcAft>
              <a:buSzPts val="1440"/>
              <a:buFont typeface="Noto Sans Symbols"/>
              <a:buChar char="▪"/>
              <a:defRPr sz="1600"/>
            </a:lvl4pPr>
            <a:lvl5pPr marL="2286000" lvl="4" indent="-314960" algn="l" rtl="0">
              <a:lnSpc>
                <a:spcPct val="100000"/>
              </a:lnSpc>
              <a:spcBef>
                <a:spcPts val="0"/>
              </a:spcBef>
              <a:spcAft>
                <a:spcPts val="0"/>
              </a:spcAft>
              <a:buSzPts val="1360"/>
              <a:buFont typeface="Noto Sans Symbols"/>
              <a:buChar char="▪"/>
              <a:defRPr sz="1600"/>
            </a:lvl5pPr>
            <a:lvl6pPr marL="2743200" lvl="5" indent="-342900" algn="l" rtl="0">
              <a:lnSpc>
                <a:spcPct val="90000"/>
              </a:lnSpc>
              <a:spcBef>
                <a:spcPts val="500"/>
              </a:spcBef>
              <a:spcAft>
                <a:spcPts val="0"/>
              </a:spcAft>
              <a:buSzPts val="1800"/>
              <a:buChar char="■"/>
              <a:defRPr/>
            </a:lvl6pPr>
            <a:lvl7pPr marL="3200400" lvl="6" indent="-342900" algn="l" rtl="0">
              <a:lnSpc>
                <a:spcPct val="90000"/>
              </a:lnSpc>
              <a:spcBef>
                <a:spcPts val="500"/>
              </a:spcBef>
              <a:spcAft>
                <a:spcPts val="0"/>
              </a:spcAft>
              <a:buSzPts val="1800"/>
              <a:buChar char="●"/>
              <a:defRPr/>
            </a:lvl7pPr>
            <a:lvl8pPr marL="3657600" lvl="7" indent="-342900" algn="l" rtl="0">
              <a:lnSpc>
                <a:spcPct val="90000"/>
              </a:lnSpc>
              <a:spcBef>
                <a:spcPts val="500"/>
              </a:spcBef>
              <a:spcAft>
                <a:spcPts val="0"/>
              </a:spcAft>
              <a:buSzPts val="1800"/>
              <a:buChar char="○"/>
              <a:defRPr/>
            </a:lvl8pPr>
            <a:lvl9pPr marL="4114800" lvl="8" indent="-342900" algn="l" rtl="0">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1_Title Onl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body" idx="1"/>
          </p:nvPr>
        </p:nvSpPr>
        <p:spPr>
          <a:xfrm>
            <a:off x="3263900" y="1130300"/>
            <a:ext cx="5588000" cy="50800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p:nvPr/>
        </p:nvSpPr>
        <p:spPr>
          <a:xfrm rot="-5400000">
            <a:off x="-1293620" y="2064211"/>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0" b="1" i="0" u="none" strike="noStrike" cap="none">
                <a:solidFill>
                  <a:schemeClr val="lt1"/>
                </a:solidFill>
                <a:latin typeface="Arial"/>
                <a:ea typeface="Arial"/>
                <a:cs typeface="Arial"/>
                <a:sym typeface="Arial"/>
              </a:rPr>
              <a:t>Opening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1_Title Only 2">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4"/>
          <p:cNvSpPr/>
          <p:nvPr/>
        </p:nvSpPr>
        <p:spPr>
          <a:xfrm>
            <a:off x="219456" y="928587"/>
            <a:ext cx="6071616" cy="2169574"/>
          </a:xfrm>
          <a:prstGeom prst="wedgeRectCallout">
            <a:avLst>
              <a:gd name="adj1" fmla="val 21052"/>
              <a:gd name="adj2" fmla="val 60814"/>
            </a:avLst>
          </a:prstGeom>
          <a:solidFill>
            <a:srgbClr val="1BADEE">
              <a:alpha val="16470"/>
            </a:srgbClr>
          </a:solidFill>
          <a:ln>
            <a:noFill/>
          </a:ln>
        </p:spPr>
        <p:txBody>
          <a:bodyPr spcFirstLastPara="1" wrap="square" lIns="182875" tIns="0" rIns="182875" bIns="182875"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23" name="Google Shape;23;p4"/>
          <p:cNvSpPr txBox="1">
            <a:spLocks noGrp="1"/>
          </p:cNvSpPr>
          <p:nvPr>
            <p:ph type="body" idx="1"/>
          </p:nvPr>
        </p:nvSpPr>
        <p:spPr>
          <a:xfrm>
            <a:off x="787400" y="1333500"/>
            <a:ext cx="4914900" cy="149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body" idx="2"/>
          </p:nvPr>
        </p:nvSpPr>
        <p:spPr>
          <a:xfrm>
            <a:off x="304800" y="3340100"/>
            <a:ext cx="8369300" cy="2921000"/>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0"/>
              </a:spcBef>
              <a:spcAft>
                <a:spcPts val="0"/>
              </a:spcAft>
              <a:buClr>
                <a:schemeClr val="accent1"/>
              </a:buClr>
              <a:buSzPts val="2200"/>
              <a:buFont typeface="Noto Sans Symbols"/>
              <a:buChar char="▪"/>
              <a:defRPr sz="2200" b="0" i="1"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 name="Google Shape;25;p4"/>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 name="Google Shape;26;p4"/>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1_Title Only 3">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143250" y="1143000"/>
            <a:ext cx="6000750" cy="26098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accent4"/>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 name="Google Shape;29;p5"/>
          <p:cNvSpPr/>
          <p:nvPr/>
        </p:nvSpPr>
        <p:spPr>
          <a:xfrm rot="-5400000">
            <a:off x="-1301137" y="2074372"/>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0" b="1" i="0" u="none" strike="noStrike" cap="none">
                <a:solidFill>
                  <a:schemeClr val="lt1"/>
                </a:solidFill>
                <a:latin typeface="Arial"/>
                <a:ea typeface="Arial"/>
                <a:cs typeface="Arial"/>
                <a:sym typeface="Arial"/>
              </a:rPr>
              <a:t>Closing</a:t>
            </a:r>
            <a:endParaRPr/>
          </a:p>
        </p:txBody>
      </p:sp>
      <p:pic>
        <p:nvPicPr>
          <p:cNvPr id="30" name="Google Shape;30;p5" descr="A close up of a sign&#10;&#10;Description automatically generated"/>
          <p:cNvPicPr preferRelativeResize="0"/>
          <p:nvPr/>
        </p:nvPicPr>
        <p:blipFill rotWithShape="1">
          <a:blip r:embed="rId3">
            <a:alphaModFix amt="35000"/>
          </a:blip>
          <a:srcRect/>
          <a:stretch/>
        </p:blipFill>
        <p:spPr>
          <a:xfrm>
            <a:off x="3338485" y="4879641"/>
            <a:ext cx="1349888" cy="1349888"/>
          </a:xfrm>
          <a:prstGeom prst="rect">
            <a:avLst/>
          </a:prstGeom>
          <a:noFill/>
          <a:ln>
            <a:noFill/>
          </a:ln>
        </p:spPr>
      </p:pic>
      <p:sp>
        <p:nvSpPr>
          <p:cNvPr id="31" name="Google Shape;31;p5"/>
          <p:cNvSpPr txBox="1"/>
          <p:nvPr/>
        </p:nvSpPr>
        <p:spPr>
          <a:xfrm>
            <a:off x="4688373" y="5015976"/>
            <a:ext cx="4360489" cy="430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200" b="1" i="0" u="none" strike="noStrike" cap="none">
                <a:solidFill>
                  <a:schemeClr val="accent2"/>
                </a:solidFill>
                <a:latin typeface="Arial"/>
                <a:ea typeface="Arial"/>
                <a:cs typeface="Arial"/>
                <a:sym typeface="Arial"/>
              </a:rPr>
              <a:t>Watch Next: </a:t>
            </a:r>
            <a:endParaRPr/>
          </a:p>
        </p:txBody>
      </p:sp>
      <p:sp>
        <p:nvSpPr>
          <p:cNvPr id="32" name="Google Shape;32;p5"/>
          <p:cNvSpPr txBox="1">
            <a:spLocks noGrp="1"/>
          </p:cNvSpPr>
          <p:nvPr>
            <p:ph type="body" idx="2"/>
          </p:nvPr>
        </p:nvSpPr>
        <p:spPr>
          <a:xfrm>
            <a:off x="4686300" y="5410200"/>
            <a:ext cx="441960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000" b="0" i="0" u="none" strike="noStrike" cap="none">
                <a:solidFill>
                  <a:schemeClr val="accent2"/>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2000" b="0" i="0" u="none" strike="noStrike" cap="none">
                <a:solidFill>
                  <a:schemeClr val="accent2"/>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 name="Google Shape;34;p5"/>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1_Title Only 4">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6"/>
          <p:cNvSpPr>
            <a:spLocks noGrp="1"/>
          </p:cNvSpPr>
          <p:nvPr>
            <p:ph type="pic" idx="2"/>
          </p:nvPr>
        </p:nvSpPr>
        <p:spPr>
          <a:xfrm>
            <a:off x="736600" y="1409700"/>
            <a:ext cx="7810500" cy="4025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6"/>
          <p:cNvSpPr txBox="1">
            <a:spLocks noGrp="1"/>
          </p:cNvSpPr>
          <p:nvPr>
            <p:ph type="body" idx="1"/>
          </p:nvPr>
        </p:nvSpPr>
        <p:spPr>
          <a:xfrm>
            <a:off x="749300" y="5499100"/>
            <a:ext cx="7810500" cy="508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6"/>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9" name="Google Shape;39;p6"/>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1_Title Only 5">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p:nvPr/>
        </p:nvSpPr>
        <p:spPr>
          <a:xfrm rot="-5400000">
            <a:off x="-1293620" y="2064211"/>
            <a:ext cx="5718093" cy="31158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0" b="1" i="0" u="none" strike="noStrike" cap="none">
              <a:solidFill>
                <a:schemeClr val="lt1"/>
              </a:solidFill>
              <a:latin typeface="Arial"/>
              <a:ea typeface="Arial"/>
              <a:cs typeface="Arial"/>
              <a:sym typeface="Arial"/>
            </a:endParaRPr>
          </a:p>
        </p:txBody>
      </p:sp>
      <p:sp>
        <p:nvSpPr>
          <p:cNvPr id="42" name="Google Shape;42;p7"/>
          <p:cNvSpPr txBox="1">
            <a:spLocks noGrp="1"/>
          </p:cNvSpPr>
          <p:nvPr>
            <p:ph type="body" idx="1"/>
          </p:nvPr>
        </p:nvSpPr>
        <p:spPr>
          <a:xfrm rot="-5400000">
            <a:off x="-825500" y="2540000"/>
            <a:ext cx="4610100" cy="1943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80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3" name="Google Shape;43;p7"/>
          <p:cNvSpPr txBox="1">
            <a:spLocks noGrp="1"/>
          </p:cNvSpPr>
          <p:nvPr>
            <p:ph type="body" idx="2"/>
          </p:nvPr>
        </p:nvSpPr>
        <p:spPr>
          <a:xfrm>
            <a:off x="3263900" y="1130300"/>
            <a:ext cx="5588000" cy="50800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4" name="Google Shape;44;p7"/>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5" name="Google Shape;45;p7"/>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1_Title Only 6">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8"/>
          <p:cNvSpPr/>
          <p:nvPr/>
        </p:nvSpPr>
        <p:spPr>
          <a:xfrm>
            <a:off x="0" y="786384"/>
            <a:ext cx="4572000" cy="56875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 name="Google Shape;48;p8"/>
          <p:cNvSpPr>
            <a:spLocks noGrp="1"/>
          </p:cNvSpPr>
          <p:nvPr>
            <p:ph type="pic" idx="2"/>
          </p:nvPr>
        </p:nvSpPr>
        <p:spPr>
          <a:xfrm>
            <a:off x="533400" y="1778000"/>
            <a:ext cx="3340100" cy="3619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9" name="Google Shape;49;p8"/>
          <p:cNvSpPr txBox="1">
            <a:spLocks noGrp="1"/>
          </p:cNvSpPr>
          <p:nvPr>
            <p:ph type="body" idx="1"/>
          </p:nvPr>
        </p:nvSpPr>
        <p:spPr>
          <a:xfrm>
            <a:off x="4927600" y="1993900"/>
            <a:ext cx="3721100" cy="3505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60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0" name="Google Shape;50;p8"/>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1" name="Google Shape;51;p8"/>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1_Title Only 7">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9"/>
          <p:cNvSpPr/>
          <p:nvPr/>
        </p:nvSpPr>
        <p:spPr>
          <a:xfrm>
            <a:off x="0" y="786384"/>
            <a:ext cx="4572000" cy="56875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 name="Google Shape;54;p9"/>
          <p:cNvSpPr txBox="1">
            <a:spLocks noGrp="1"/>
          </p:cNvSpPr>
          <p:nvPr>
            <p:ph type="body" idx="1"/>
          </p:nvPr>
        </p:nvSpPr>
        <p:spPr>
          <a:xfrm>
            <a:off x="4927600" y="1993900"/>
            <a:ext cx="3721100" cy="3505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60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5" name="Google Shape;55;p9"/>
          <p:cNvSpPr txBox="1">
            <a:spLocks noGrp="1"/>
          </p:cNvSpPr>
          <p:nvPr>
            <p:ph type="body" idx="2"/>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6" name="Google Shape;56;p9"/>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9" descr="A close up of a logo&#10;&#10;Description automatically generated"/>
          <p:cNvPicPr preferRelativeResize="0"/>
          <p:nvPr/>
        </p:nvPicPr>
        <p:blipFill rotWithShape="1">
          <a:blip r:embed="rId3">
            <a:alphaModFix/>
          </a:blip>
          <a:srcRect/>
          <a:stretch/>
        </p:blipFill>
        <p:spPr>
          <a:xfrm>
            <a:off x="96520" y="1440688"/>
            <a:ext cx="4378960" cy="437896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1_Title Only 8">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0"/>
          <p:cNvSpPr txBox="1">
            <a:spLocks noGrp="1"/>
          </p:cNvSpPr>
          <p:nvPr>
            <p:ph type="body" idx="1"/>
          </p:nvPr>
        </p:nvSpPr>
        <p:spPr>
          <a:xfrm>
            <a:off x="3276600" y="1206500"/>
            <a:ext cx="4902200" cy="47117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0"/>
              </a:spcBef>
              <a:spcAft>
                <a:spcPts val="0"/>
              </a:spcAft>
              <a:buClr>
                <a:schemeClr val="accent1"/>
              </a:buClr>
              <a:buSzPts val="2400"/>
              <a:buFont typeface="Noto Sans Symbols"/>
              <a:buChar char="▪"/>
              <a:defRPr sz="2400" b="0" i="0" u="none" strike="noStrike" cap="none">
                <a:solidFill>
                  <a:srgbClr val="000000"/>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0" name="Google Shape;60;p10"/>
          <p:cNvSpPr/>
          <p:nvPr/>
        </p:nvSpPr>
        <p:spPr>
          <a:xfrm>
            <a:off x="818350" y="1201706"/>
            <a:ext cx="2450592" cy="471867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1" name="Google Shape;61;p10"/>
          <p:cNvSpPr>
            <a:spLocks noGrp="1"/>
          </p:cNvSpPr>
          <p:nvPr>
            <p:ph type="pic" idx="2"/>
          </p:nvPr>
        </p:nvSpPr>
        <p:spPr>
          <a:xfrm>
            <a:off x="838200" y="2374900"/>
            <a:ext cx="2425700" cy="181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2" name="Google Shape;62;p10"/>
          <p:cNvSpPr txBox="1">
            <a:spLocks noGrp="1"/>
          </p:cNvSpPr>
          <p:nvPr>
            <p:ph type="body" idx="3"/>
          </p:nvPr>
        </p:nvSpPr>
        <p:spPr>
          <a:xfrm>
            <a:off x="247650" y="133350"/>
            <a:ext cx="7429500" cy="495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0" i="0" u="none" strike="noStrike" cap="none">
                <a:solidFill>
                  <a:schemeClr val="lt1"/>
                </a:solidFill>
                <a:latin typeface="Arial Narrow"/>
                <a:ea typeface="Arial Narrow"/>
                <a:cs typeface="Arial Narrow"/>
                <a:sym typeface="Arial Narrow"/>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3" name="Google Shape;63;p10"/>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lvl="1"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lvl="2"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lvl="3"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lvl="4"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lvl="5"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lvl="6"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lvl="7"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lvl="8" indent="0" algn="r">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086600" y="6492875"/>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title"/>
          </p:nvPr>
        </p:nvSpPr>
        <p:spPr>
          <a:xfrm>
            <a:off x="0" y="0"/>
            <a:ext cx="7886700" cy="7810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400" b="1" i="0" u="none" strike="noStrike" cap="none">
                <a:solidFill>
                  <a:schemeClr val="lt1"/>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1035000" y="3829050"/>
            <a:ext cx="73623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a:t>How to build websites on your own computer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idx="4294967295"/>
          </p:nvPr>
        </p:nvSpPr>
        <p:spPr>
          <a:xfrm>
            <a:off x="0" y="206375"/>
            <a:ext cx="7443900" cy="339600"/>
          </a:xfrm>
          <a:prstGeom prst="rect">
            <a:avLst/>
          </a:prstGeom>
          <a:noFill/>
          <a:ln>
            <a:noFill/>
          </a:ln>
        </p:spPr>
        <p:txBody>
          <a:bodyPr spcFirstLastPara="1" wrap="square" lIns="91425" tIns="0" rIns="0" bIns="0" anchor="ctr" anchorCtr="0">
            <a:noAutofit/>
          </a:bodyPr>
          <a:lstStyle/>
          <a:p>
            <a:pPr marL="0" lvl="0" indent="0" algn="l" rtl="0">
              <a:lnSpc>
                <a:spcPct val="100000"/>
              </a:lnSpc>
              <a:spcBef>
                <a:spcPts val="600"/>
              </a:spcBef>
              <a:spcAft>
                <a:spcPts val="0"/>
              </a:spcAft>
              <a:buSzPts val="2200"/>
              <a:buNone/>
            </a:pPr>
            <a:endParaRPr b="0"/>
          </a:p>
        </p:txBody>
      </p:sp>
      <p:sp>
        <p:nvSpPr>
          <p:cNvPr id="202" name="Google Shape;202;p30"/>
          <p:cNvSpPr/>
          <p:nvPr/>
        </p:nvSpPr>
        <p:spPr>
          <a:xfrm rot="-5400000">
            <a:off x="-1293583" y="2064268"/>
            <a:ext cx="5718000" cy="311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0" b="1" i="0" u="none" strike="noStrike" cap="none">
                <a:solidFill>
                  <a:schemeClr val="lt1"/>
                </a:solidFill>
                <a:latin typeface="Arial"/>
                <a:ea typeface="Arial"/>
                <a:cs typeface="Arial"/>
                <a:sym typeface="Arial"/>
              </a:rPr>
              <a:t>Closing</a:t>
            </a:r>
            <a:endParaRPr/>
          </a:p>
        </p:txBody>
      </p:sp>
      <p:grpSp>
        <p:nvGrpSpPr>
          <p:cNvPr id="203" name="Google Shape;203;p30"/>
          <p:cNvGrpSpPr/>
          <p:nvPr/>
        </p:nvGrpSpPr>
        <p:grpSpPr>
          <a:xfrm>
            <a:off x="3602724" y="1900576"/>
            <a:ext cx="4835882" cy="2344750"/>
            <a:chOff x="3470783" y="1404008"/>
            <a:chExt cx="4835882" cy="2286000"/>
          </a:xfrm>
        </p:grpSpPr>
        <p:sp>
          <p:nvSpPr>
            <p:cNvPr id="204" name="Google Shape;204;p30"/>
            <p:cNvSpPr/>
            <p:nvPr/>
          </p:nvSpPr>
          <p:spPr>
            <a:xfrm>
              <a:off x="3470783" y="3103109"/>
              <a:ext cx="45720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What did we learn today?</a:t>
              </a:r>
              <a:endParaRPr sz="2400" b="0" i="0" u="none" strike="noStrike" cap="none">
                <a:solidFill>
                  <a:schemeClr val="dk2"/>
                </a:solidFill>
                <a:latin typeface="Arial"/>
                <a:ea typeface="Arial"/>
                <a:cs typeface="Arial"/>
                <a:sym typeface="Arial"/>
              </a:endParaRPr>
            </a:p>
          </p:txBody>
        </p:sp>
        <p:pic>
          <p:nvPicPr>
            <p:cNvPr id="205" name="Google Shape;205;p30" descr="A close up of a logo&#10;&#10;Description automatically generated"/>
            <p:cNvPicPr preferRelativeResize="0"/>
            <p:nvPr/>
          </p:nvPicPr>
          <p:blipFill rotWithShape="1">
            <a:blip r:embed="rId3">
              <a:alphaModFix/>
            </a:blip>
            <a:srcRect/>
            <a:stretch/>
          </p:blipFill>
          <p:spPr>
            <a:xfrm>
              <a:off x="6020665" y="1404008"/>
              <a:ext cx="2286000" cy="2286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32" name="Google Shape;132;p22"/>
          <p:cNvSpPr txBox="1">
            <a:spLocks noGrp="1"/>
          </p:cNvSpPr>
          <p:nvPr>
            <p:ph type="body" idx="1"/>
          </p:nvPr>
        </p:nvSpPr>
        <p:spPr>
          <a:xfrm>
            <a:off x="2755900" y="2247900"/>
            <a:ext cx="5778600" cy="2362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5000" b="1"/>
              <a:t>SPRINT 1</a:t>
            </a:r>
            <a:endParaRPr sz="5000" b="1"/>
          </a:p>
        </p:txBody>
      </p:sp>
      <p:sp>
        <p:nvSpPr>
          <p:cNvPr id="133" name="Google Shape;133;p22"/>
          <p:cNvSpPr txBox="1">
            <a:spLocks noGrp="1"/>
          </p:cNvSpPr>
          <p:nvPr>
            <p:ph type="body" idx="2"/>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40" name="Google Shape;140;p23"/>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1:</a:t>
            </a:r>
            <a:r>
              <a:rPr lang="en-US" sz="4000"/>
              <a:t> </a:t>
            </a:r>
            <a:endParaRPr sz="4000"/>
          </a:p>
          <a:p>
            <a:pPr marL="0" lvl="0" indent="0" algn="l" rtl="0">
              <a:spcBef>
                <a:spcPts val="0"/>
              </a:spcBef>
              <a:spcAft>
                <a:spcPts val="0"/>
              </a:spcAft>
              <a:buNone/>
            </a:pPr>
            <a:r>
              <a:rPr lang="en-US" sz="5300"/>
              <a:t>App Wireframes</a:t>
            </a:r>
            <a:endParaRPr sz="5300"/>
          </a:p>
        </p:txBody>
      </p:sp>
      <p:sp>
        <p:nvSpPr>
          <p:cNvPr id="141" name="Google Shape;141;p23"/>
          <p:cNvSpPr txBox="1">
            <a:spLocks noGrp="1"/>
          </p:cNvSpPr>
          <p:nvPr>
            <p:ph type="body" idx="2"/>
          </p:nvPr>
        </p:nvSpPr>
        <p:spPr>
          <a:xfrm>
            <a:off x="3263900" y="1130300"/>
            <a:ext cx="5588100" cy="50799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Signing up for NinjaMock, Balsamiq or Figma</a:t>
            </a:r>
            <a:br>
              <a:rPr lang="en-US" sz="2000">
                <a:latin typeface="Arial"/>
                <a:ea typeface="Arial"/>
                <a:cs typeface="Arial"/>
                <a:sym typeface="Arial"/>
              </a:rPr>
            </a:br>
            <a:endParaRPr sz="200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the UI Mock design</a:t>
            </a:r>
            <a:br>
              <a:rPr lang="en-US" sz="2000">
                <a:latin typeface="Arial"/>
                <a:ea typeface="Arial"/>
                <a:cs typeface="Arial"/>
                <a:sym typeface="Arial"/>
              </a:rPr>
            </a:br>
            <a:endParaRPr sz="2000">
              <a:latin typeface="Arial"/>
              <a:ea typeface="Arial"/>
              <a:cs typeface="Arial"/>
              <a:sym typeface="Arial"/>
            </a:endParaRPr>
          </a:p>
          <a:p>
            <a:pPr marL="914400" lvl="1" indent="-355600" algn="l" rtl="0">
              <a:lnSpc>
                <a:spcPct val="115000"/>
              </a:lnSpc>
              <a:spcBef>
                <a:spcPts val="0"/>
              </a:spcBef>
              <a:spcAft>
                <a:spcPts val="0"/>
              </a:spcAft>
              <a:buClr>
                <a:srgbClr val="000000"/>
              </a:buClr>
              <a:buSzPts val="2000"/>
              <a:buFont typeface="Arial"/>
              <a:buAutoNum type="alphaLcPeriod"/>
            </a:pPr>
            <a:r>
              <a:rPr lang="en-US" sz="2000"/>
              <a:t>Task list display or task card display page consisting of</a:t>
            </a:r>
            <a:endParaRPr sz="2000"/>
          </a:p>
          <a:p>
            <a:pPr marL="914400" lvl="1" indent="-355600" algn="l" rtl="0">
              <a:lnSpc>
                <a:spcPct val="115000"/>
              </a:lnSpc>
              <a:spcBef>
                <a:spcPts val="0"/>
              </a:spcBef>
              <a:spcAft>
                <a:spcPts val="0"/>
              </a:spcAft>
              <a:buSzPts val="2000"/>
              <a:buAutoNum type="alphaLcPeriod"/>
            </a:pPr>
            <a:r>
              <a:rPr lang="en-US" sz="2000"/>
              <a:t>Creating a new task form consisting of</a:t>
            </a:r>
            <a:endParaRPr sz="2000"/>
          </a:p>
          <a:p>
            <a:pPr marL="914400" lvl="1" indent="-355600" algn="l" rtl="0">
              <a:lnSpc>
                <a:spcPct val="115000"/>
              </a:lnSpc>
              <a:spcBef>
                <a:spcPts val="0"/>
              </a:spcBef>
              <a:spcAft>
                <a:spcPts val="0"/>
              </a:spcAft>
              <a:buSzPts val="2000"/>
              <a:buAutoNum type="alphaLcPeriod"/>
            </a:pPr>
            <a:r>
              <a:rPr lang="en-US" sz="2000"/>
              <a:t>Editing a task form consisting of</a:t>
            </a:r>
            <a:endParaRPr sz="2000"/>
          </a:p>
        </p:txBody>
      </p:sp>
      <p:sp>
        <p:nvSpPr>
          <p:cNvPr id="142" name="Google Shape;142;p23"/>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49" name="Google Shape;149;p24"/>
          <p:cNvSpPr txBox="1">
            <a:spLocks noGrp="1"/>
          </p:cNvSpPr>
          <p:nvPr>
            <p:ph type="body" idx="2"/>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pic>
        <p:nvPicPr>
          <p:cNvPr id="150" name="Google Shape;150;p24"/>
          <p:cNvPicPr preferRelativeResize="0"/>
          <p:nvPr/>
        </p:nvPicPr>
        <p:blipFill>
          <a:blip r:embed="rId3">
            <a:alphaModFix/>
          </a:blip>
          <a:stretch>
            <a:fillRect/>
          </a:stretch>
        </p:blipFill>
        <p:spPr>
          <a:xfrm>
            <a:off x="156150" y="936950"/>
            <a:ext cx="8814350" cy="530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57" name="Google Shape;157;p25"/>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2:</a:t>
            </a:r>
            <a:r>
              <a:rPr lang="en-US" sz="4000"/>
              <a:t> </a:t>
            </a:r>
            <a:endParaRPr sz="4000"/>
          </a:p>
          <a:p>
            <a:pPr marL="0" lvl="0" indent="0" algn="l" rtl="0">
              <a:spcBef>
                <a:spcPts val="0"/>
              </a:spcBef>
              <a:spcAft>
                <a:spcPts val="0"/>
              </a:spcAft>
              <a:buNone/>
            </a:pPr>
            <a:r>
              <a:rPr lang="en-US" sz="3100"/>
              <a:t>Implement your Wireframes using Bootstrap</a:t>
            </a:r>
            <a:endParaRPr sz="3100"/>
          </a:p>
        </p:txBody>
      </p:sp>
      <p:sp>
        <p:nvSpPr>
          <p:cNvPr id="158" name="Google Shape;158;p25"/>
          <p:cNvSpPr txBox="1">
            <a:spLocks noGrp="1"/>
          </p:cNvSpPr>
          <p:nvPr>
            <p:ph type="body" idx="2"/>
          </p:nvPr>
        </p:nvSpPr>
        <p:spPr>
          <a:xfrm>
            <a:off x="3263900" y="1130300"/>
            <a:ext cx="5588100" cy="50799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Get familiar with Bootstrap</a:t>
            </a:r>
            <a:br>
              <a:rPr lang="en-US" sz="2000">
                <a:latin typeface="Arial"/>
                <a:ea typeface="Arial"/>
                <a:cs typeface="Arial"/>
                <a:sym typeface="Arial"/>
              </a:rPr>
            </a:br>
            <a:endParaRPr sz="200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a basic template using the Bootstrap starter template.</a:t>
            </a:r>
            <a:endParaRPr sz="200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a form for Adding a new task.</a:t>
            </a:r>
            <a:br>
              <a:rPr lang="en-US" sz="2000">
                <a:latin typeface="Arial"/>
                <a:ea typeface="Arial"/>
                <a:cs typeface="Arial"/>
                <a:sym typeface="Arial"/>
              </a:rPr>
            </a:br>
            <a:endParaRPr sz="2000"/>
          </a:p>
        </p:txBody>
      </p:sp>
      <p:sp>
        <p:nvSpPr>
          <p:cNvPr id="159" name="Google Shape;159;p25"/>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66" name="Google Shape;166;p26"/>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2:</a:t>
            </a:r>
            <a:r>
              <a:rPr lang="en-US" sz="4000"/>
              <a:t> </a:t>
            </a:r>
            <a:endParaRPr sz="4000"/>
          </a:p>
          <a:p>
            <a:pPr marL="0" lvl="0" indent="0" algn="l" rtl="0">
              <a:spcBef>
                <a:spcPts val="0"/>
              </a:spcBef>
              <a:spcAft>
                <a:spcPts val="0"/>
              </a:spcAft>
              <a:buNone/>
            </a:pPr>
            <a:r>
              <a:rPr lang="en-US" sz="3100"/>
              <a:t>Implement your Wireframes using Bootstrap</a:t>
            </a:r>
            <a:endParaRPr sz="5300"/>
          </a:p>
        </p:txBody>
      </p:sp>
      <p:sp>
        <p:nvSpPr>
          <p:cNvPr id="167" name="Google Shape;167;p26"/>
          <p:cNvSpPr txBox="1">
            <a:spLocks noGrp="1"/>
          </p:cNvSpPr>
          <p:nvPr>
            <p:ph type="body" idx="2"/>
          </p:nvPr>
        </p:nvSpPr>
        <p:spPr>
          <a:xfrm>
            <a:off x="3263900" y="896200"/>
            <a:ext cx="5588100" cy="53139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000">
              <a:latin typeface="Arial"/>
              <a:ea typeface="Arial"/>
              <a:cs typeface="Arial"/>
              <a:sym typeface="Arial"/>
            </a:endParaRPr>
          </a:p>
          <a:p>
            <a:pPr marL="457200" lvl="0" indent="-387350" algn="l" rtl="0">
              <a:lnSpc>
                <a:spcPct val="115000"/>
              </a:lnSpc>
              <a:spcBef>
                <a:spcPts val="0"/>
              </a:spcBef>
              <a:spcAft>
                <a:spcPts val="0"/>
              </a:spcAft>
              <a:buSzPts val="2500"/>
              <a:buChar char="▪"/>
            </a:pPr>
            <a:r>
              <a:rPr lang="en-US" sz="2500"/>
              <a:t>In your index.html, create an "Add Task" button using Bootstrap buttons</a:t>
            </a:r>
            <a:endParaRPr sz="2500"/>
          </a:p>
          <a:p>
            <a:pPr marL="457200" lvl="0" indent="-387350" algn="l" rtl="0">
              <a:lnSpc>
                <a:spcPct val="115000"/>
              </a:lnSpc>
              <a:spcBef>
                <a:spcPts val="0"/>
              </a:spcBef>
              <a:spcAft>
                <a:spcPts val="0"/>
              </a:spcAft>
              <a:buSzPts val="2500"/>
              <a:buChar char="▪"/>
            </a:pPr>
            <a:r>
              <a:rPr lang="en-US" sz="2500"/>
              <a:t>The "Add Task" button should link to open up an "Add Task form." Use Bootstrap Modals and Bootstrap Forms to achieve this.</a:t>
            </a:r>
            <a:endParaRPr sz="2500"/>
          </a:p>
          <a:p>
            <a:pPr marL="457200" lvl="0" indent="-387350" algn="l" rtl="0">
              <a:lnSpc>
                <a:spcPct val="115000"/>
              </a:lnSpc>
              <a:spcBef>
                <a:spcPts val="0"/>
              </a:spcBef>
              <a:spcAft>
                <a:spcPts val="0"/>
              </a:spcAft>
              <a:buSzPts val="2500"/>
              <a:buChar char="▪"/>
            </a:pPr>
            <a:r>
              <a:rPr lang="en-US" sz="2500"/>
              <a:t>Create a layout similar to your mock designs using HTML and Bootstrap components</a:t>
            </a:r>
            <a:endParaRPr sz="2500"/>
          </a:p>
        </p:txBody>
      </p:sp>
      <p:sp>
        <p:nvSpPr>
          <p:cNvPr id="168" name="Google Shape;168;p26"/>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75" name="Google Shape;175;p27"/>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2:</a:t>
            </a:r>
            <a:r>
              <a:rPr lang="en-US" sz="4000"/>
              <a:t> </a:t>
            </a:r>
            <a:endParaRPr sz="4000"/>
          </a:p>
          <a:p>
            <a:pPr marL="0" lvl="0" indent="0" algn="l" rtl="0">
              <a:spcBef>
                <a:spcPts val="0"/>
              </a:spcBef>
              <a:spcAft>
                <a:spcPts val="0"/>
              </a:spcAft>
              <a:buNone/>
            </a:pPr>
            <a:r>
              <a:rPr lang="en-US" sz="3100"/>
              <a:t>Implement your Wireframes using Bootstrap</a:t>
            </a:r>
            <a:endParaRPr sz="5300"/>
          </a:p>
        </p:txBody>
      </p:sp>
      <p:sp>
        <p:nvSpPr>
          <p:cNvPr id="176" name="Google Shape;176;p27"/>
          <p:cNvSpPr txBox="1">
            <a:spLocks noGrp="1"/>
          </p:cNvSpPr>
          <p:nvPr>
            <p:ph type="body" idx="2"/>
          </p:nvPr>
        </p:nvSpPr>
        <p:spPr>
          <a:xfrm>
            <a:off x="3263900" y="896200"/>
            <a:ext cx="5588100" cy="5596800"/>
          </a:xfrm>
          <a:prstGeom prst="rect">
            <a:avLst/>
          </a:prstGeom>
        </p:spPr>
        <p:txBody>
          <a:bodyPr spcFirstLastPara="1" wrap="square" lIns="91425" tIns="45700" rIns="91425" bIns="45700" anchor="t" anchorCtr="0">
            <a:noAutofit/>
          </a:bodyPr>
          <a:lstStyle/>
          <a:p>
            <a:pPr marL="457200" lvl="0" indent="-387350" algn="l" rtl="0">
              <a:lnSpc>
                <a:spcPct val="115000"/>
              </a:lnSpc>
              <a:spcBef>
                <a:spcPts val="0"/>
              </a:spcBef>
              <a:spcAft>
                <a:spcPts val="0"/>
              </a:spcAft>
              <a:buSzPts val="2500"/>
              <a:buChar char="▪"/>
            </a:pPr>
            <a:r>
              <a:rPr lang="en-US" sz="2500"/>
              <a:t>Verify that your "Add form" has the following elements</a:t>
            </a:r>
            <a:endParaRPr sz="2500"/>
          </a:p>
          <a:p>
            <a:pPr marL="1371600" lvl="2" indent="-355600" algn="l" rtl="0">
              <a:lnSpc>
                <a:spcPct val="100000"/>
              </a:lnSpc>
              <a:spcBef>
                <a:spcPts val="0"/>
              </a:spcBef>
              <a:spcAft>
                <a:spcPts val="0"/>
              </a:spcAft>
              <a:buSzPts val="2000"/>
              <a:buAutoNum type="romanLcPeriod"/>
            </a:pPr>
            <a:r>
              <a:rPr lang="en-US" sz="2000"/>
              <a:t>'Add Task' heading</a:t>
            </a:r>
            <a:endParaRPr sz="2000"/>
          </a:p>
          <a:p>
            <a:pPr marL="1371600" lvl="2" indent="-355600" algn="l" rtl="0">
              <a:lnSpc>
                <a:spcPct val="100000"/>
              </a:lnSpc>
              <a:spcBef>
                <a:spcPts val="0"/>
              </a:spcBef>
              <a:spcAft>
                <a:spcPts val="0"/>
              </a:spcAft>
              <a:buSzPts val="2000"/>
              <a:buAutoNum type="romanLcPeriod"/>
            </a:pPr>
            <a:r>
              <a:rPr lang="en-US" sz="2000"/>
              <a:t>Name -&gt; textbox</a:t>
            </a:r>
            <a:endParaRPr sz="2000"/>
          </a:p>
          <a:p>
            <a:pPr marL="1371600" lvl="2" indent="-355600" algn="l" rtl="0">
              <a:lnSpc>
                <a:spcPct val="100000"/>
              </a:lnSpc>
              <a:spcBef>
                <a:spcPts val="0"/>
              </a:spcBef>
              <a:spcAft>
                <a:spcPts val="0"/>
              </a:spcAft>
              <a:buSzPts val="2000"/>
              <a:buAutoNum type="romanLcPeriod"/>
            </a:pPr>
            <a:r>
              <a:rPr lang="en-US" sz="2000"/>
              <a:t>Description -&gt; textarea</a:t>
            </a:r>
            <a:endParaRPr sz="2000"/>
          </a:p>
          <a:p>
            <a:pPr marL="1371600" lvl="2" indent="-355600" algn="l" rtl="0">
              <a:lnSpc>
                <a:spcPct val="100000"/>
              </a:lnSpc>
              <a:spcBef>
                <a:spcPts val="0"/>
              </a:spcBef>
              <a:spcAft>
                <a:spcPts val="0"/>
              </a:spcAft>
              <a:buSzPts val="2000"/>
              <a:buAutoNum type="romanLcPeriod"/>
            </a:pPr>
            <a:r>
              <a:rPr lang="en-US" sz="2000"/>
              <a:t>AssignedTo -&gt; textbox</a:t>
            </a:r>
            <a:endParaRPr sz="2000"/>
          </a:p>
          <a:p>
            <a:pPr marL="1371600" lvl="2" indent="-355600" algn="l" rtl="0">
              <a:lnSpc>
                <a:spcPct val="100000"/>
              </a:lnSpc>
              <a:spcBef>
                <a:spcPts val="0"/>
              </a:spcBef>
              <a:spcAft>
                <a:spcPts val="0"/>
              </a:spcAft>
              <a:buSzPts val="2000"/>
              <a:buAutoNum type="romanLcPeriod"/>
            </a:pPr>
            <a:r>
              <a:rPr lang="en-US" sz="2000"/>
              <a:t>DueDate -&gt; textbox or datepicker [dd/mm/yyyy]</a:t>
            </a:r>
            <a:endParaRPr sz="2000"/>
          </a:p>
          <a:p>
            <a:pPr marL="1371600" lvl="2" indent="-355600" algn="l" rtl="0">
              <a:lnSpc>
                <a:spcPct val="100000"/>
              </a:lnSpc>
              <a:spcBef>
                <a:spcPts val="0"/>
              </a:spcBef>
              <a:spcAft>
                <a:spcPts val="0"/>
              </a:spcAft>
              <a:buSzPts val="2000"/>
              <a:buAutoNum type="romanLcPeriod"/>
            </a:pPr>
            <a:r>
              <a:rPr lang="en-US" sz="2000"/>
              <a:t>Status -&gt; Dropdown select box [TODO, IN PROGRESS, REVIEW, DONE]</a:t>
            </a:r>
            <a:endParaRPr sz="2000"/>
          </a:p>
          <a:p>
            <a:pPr marL="1371600" lvl="2" indent="-355600" algn="l" rtl="0">
              <a:lnSpc>
                <a:spcPct val="100000"/>
              </a:lnSpc>
              <a:spcBef>
                <a:spcPts val="0"/>
              </a:spcBef>
              <a:spcAft>
                <a:spcPts val="0"/>
              </a:spcAft>
              <a:buSzPts val="2000"/>
              <a:buAutoNum type="romanLcPeriod"/>
            </a:pPr>
            <a:r>
              <a:rPr lang="en-US" sz="2000"/>
              <a:t>Submit button</a:t>
            </a:r>
            <a:endParaRPr sz="2000"/>
          </a:p>
          <a:p>
            <a:pPr marL="1371600" lvl="2" indent="-355600" algn="l" rtl="0">
              <a:lnSpc>
                <a:spcPct val="100000"/>
              </a:lnSpc>
              <a:spcBef>
                <a:spcPts val="0"/>
              </a:spcBef>
              <a:spcAft>
                <a:spcPts val="0"/>
              </a:spcAft>
              <a:buSzPts val="2000"/>
              <a:buAutoNum type="romanLcPeriod"/>
            </a:pPr>
            <a:r>
              <a:rPr lang="en-US" sz="2000"/>
              <a:t>Reset button</a:t>
            </a:r>
            <a:endParaRPr sz="2000"/>
          </a:p>
          <a:p>
            <a:pPr marL="457200" lvl="0" indent="-387350" algn="l" rtl="0">
              <a:lnSpc>
                <a:spcPct val="115000"/>
              </a:lnSpc>
              <a:spcBef>
                <a:spcPts val="0"/>
              </a:spcBef>
              <a:spcAft>
                <a:spcPts val="0"/>
              </a:spcAft>
              <a:buSzPts val="2500"/>
              <a:buChar char="▪"/>
            </a:pPr>
            <a:r>
              <a:rPr lang="en-US" sz="2500"/>
              <a:t>Use appropriate names/ids for labels and input boxes</a:t>
            </a:r>
            <a:endParaRPr sz="2500"/>
          </a:p>
        </p:txBody>
      </p:sp>
      <p:sp>
        <p:nvSpPr>
          <p:cNvPr id="177" name="Google Shape;177;p27"/>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84" name="Google Shape;184;p28"/>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3:</a:t>
            </a:r>
            <a:r>
              <a:rPr lang="en-US" sz="4000"/>
              <a:t> </a:t>
            </a:r>
            <a:endParaRPr sz="4000"/>
          </a:p>
          <a:p>
            <a:pPr marL="0" lvl="0" indent="0" algn="l" rtl="0">
              <a:spcBef>
                <a:spcPts val="0"/>
              </a:spcBef>
              <a:spcAft>
                <a:spcPts val="0"/>
              </a:spcAft>
              <a:buNone/>
            </a:pPr>
            <a:r>
              <a:rPr lang="en-US" sz="3300"/>
              <a:t>Create a Task Card layout / Task List component</a:t>
            </a:r>
            <a:endParaRPr sz="3300"/>
          </a:p>
        </p:txBody>
      </p:sp>
      <p:sp>
        <p:nvSpPr>
          <p:cNvPr id="185" name="Google Shape;185;p28"/>
          <p:cNvSpPr txBox="1">
            <a:spLocks noGrp="1"/>
          </p:cNvSpPr>
          <p:nvPr>
            <p:ph type="body" idx="2"/>
          </p:nvPr>
        </p:nvSpPr>
        <p:spPr>
          <a:xfrm>
            <a:off x="3263900" y="1130300"/>
            <a:ext cx="5588100" cy="5079900"/>
          </a:xfrm>
          <a:prstGeom prst="rect">
            <a:avLst/>
          </a:prstGeom>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Get familiar with Bootstrap Task card layout and List Groups</a:t>
            </a:r>
            <a:endParaRPr sz="2000">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AutoNum type="arabicPeriod"/>
            </a:pPr>
            <a:r>
              <a:rPr lang="en-US" sz="2000">
                <a:latin typeface="Arial"/>
                <a:ea typeface="Arial"/>
                <a:cs typeface="Arial"/>
                <a:sym typeface="Arial"/>
              </a:rPr>
              <a:t>Create a Task card layout</a:t>
            </a:r>
            <a:endParaRPr sz="2000">
              <a:latin typeface="Arial"/>
              <a:ea typeface="Arial"/>
              <a:cs typeface="Arial"/>
              <a:sym typeface="Arial"/>
            </a:endParaRPr>
          </a:p>
          <a:p>
            <a:pPr marL="457200" lvl="0" indent="-387350" algn="l" rtl="0">
              <a:lnSpc>
                <a:spcPct val="115000"/>
              </a:lnSpc>
              <a:spcBef>
                <a:spcPts val="0"/>
              </a:spcBef>
              <a:spcAft>
                <a:spcPts val="0"/>
              </a:spcAft>
              <a:buSzPts val="2500"/>
              <a:buChar char="▪"/>
            </a:pPr>
            <a:r>
              <a:rPr lang="en-US" sz="2500"/>
              <a:t>In your index.html file, create a card layout in HTML and Bootstrap that represents a task card. You can also use list groups to list the tasks with a div slide down element that displays the details of the task.</a:t>
            </a:r>
            <a:br>
              <a:rPr lang="en-US" sz="2500"/>
            </a:br>
            <a:endParaRPr sz="2500"/>
          </a:p>
          <a:p>
            <a:pPr marL="457200" lvl="0" indent="-387350" algn="l" rtl="0">
              <a:lnSpc>
                <a:spcPct val="115000"/>
              </a:lnSpc>
              <a:spcBef>
                <a:spcPts val="0"/>
              </a:spcBef>
              <a:spcAft>
                <a:spcPts val="0"/>
              </a:spcAft>
              <a:buSzPts val="2500"/>
              <a:buChar char="▪"/>
            </a:pPr>
            <a:r>
              <a:rPr lang="en-US" sz="2500"/>
              <a:t>Each card should display all details of the task including, task name, description, assignee, date and status.</a:t>
            </a:r>
            <a:br>
              <a:rPr lang="en-US" sz="2500">
                <a:latin typeface="Arial"/>
                <a:ea typeface="Arial"/>
                <a:cs typeface="Arial"/>
                <a:sym typeface="Arial"/>
              </a:rPr>
            </a:br>
            <a:endParaRPr sz="2500"/>
          </a:p>
        </p:txBody>
      </p:sp>
      <p:sp>
        <p:nvSpPr>
          <p:cNvPr id="186" name="Google Shape;186;p28"/>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body" idx="3"/>
          </p:nvPr>
        </p:nvSpPr>
        <p:spPr>
          <a:xfrm>
            <a:off x="247650" y="133350"/>
            <a:ext cx="7429500" cy="4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93" name="Google Shape;193;p29"/>
          <p:cNvSpPr txBox="1">
            <a:spLocks noGrp="1"/>
          </p:cNvSpPr>
          <p:nvPr>
            <p:ph type="body" idx="1"/>
          </p:nvPr>
        </p:nvSpPr>
        <p:spPr>
          <a:xfrm rot="-5400000">
            <a:off x="-1227500" y="2631700"/>
            <a:ext cx="5414100" cy="1943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3:</a:t>
            </a:r>
            <a:r>
              <a:rPr lang="en-US" sz="4000"/>
              <a:t> </a:t>
            </a:r>
            <a:endParaRPr sz="4000"/>
          </a:p>
          <a:p>
            <a:pPr marL="0" lvl="0" indent="0" algn="l" rtl="0">
              <a:spcBef>
                <a:spcPts val="0"/>
              </a:spcBef>
              <a:spcAft>
                <a:spcPts val="0"/>
              </a:spcAft>
              <a:buNone/>
            </a:pPr>
            <a:r>
              <a:rPr lang="en-US" sz="3300"/>
              <a:t>Create a Task Card layout / Task List component</a:t>
            </a:r>
            <a:endParaRPr sz="3300"/>
          </a:p>
        </p:txBody>
      </p:sp>
      <p:sp>
        <p:nvSpPr>
          <p:cNvPr id="194" name="Google Shape;194;p29"/>
          <p:cNvSpPr txBox="1">
            <a:spLocks noGrp="1"/>
          </p:cNvSpPr>
          <p:nvPr>
            <p:ph type="body" idx="2"/>
          </p:nvPr>
        </p:nvSpPr>
        <p:spPr>
          <a:xfrm>
            <a:off x="3263900" y="889050"/>
            <a:ext cx="5588100" cy="5513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000"/>
          </a:p>
          <a:p>
            <a:pPr marL="457200" lvl="0" indent="-387350" algn="l" rtl="0">
              <a:lnSpc>
                <a:spcPct val="115000"/>
              </a:lnSpc>
              <a:spcBef>
                <a:spcPts val="0"/>
              </a:spcBef>
              <a:spcAft>
                <a:spcPts val="0"/>
              </a:spcAft>
              <a:buSzPts val="2500"/>
              <a:buChar char="▪"/>
            </a:pPr>
            <a:r>
              <a:rPr lang="en-US" sz="2500"/>
              <a:t>Each task should also have an Edit button and Delete button. The edit button should link to open up the "Edit form" modal (Similar to the Add modal created in Step 1). The delete button deletes the task (This will be coded later in the project)</a:t>
            </a:r>
            <a:br>
              <a:rPr lang="en-US" sz="2500"/>
            </a:br>
            <a:endParaRPr sz="2500"/>
          </a:p>
          <a:p>
            <a:pPr marL="457200" lvl="0" indent="-387350" algn="l" rtl="0">
              <a:lnSpc>
                <a:spcPct val="115000"/>
              </a:lnSpc>
              <a:spcBef>
                <a:spcPts val="0"/>
              </a:spcBef>
              <a:spcAft>
                <a:spcPts val="0"/>
              </a:spcAft>
              <a:buSzPts val="2500"/>
              <a:buChar char="▪"/>
            </a:pPr>
            <a:r>
              <a:rPr lang="en-US" sz="2500"/>
              <a:t>A button named "Add New Task" should open up the Task form</a:t>
            </a:r>
            <a:br>
              <a:rPr lang="en-US" sz="2500"/>
            </a:br>
            <a:endParaRPr sz="2500"/>
          </a:p>
        </p:txBody>
      </p:sp>
      <p:sp>
        <p:nvSpPr>
          <p:cNvPr id="195" name="Google Shape;195;p29"/>
          <p:cNvSpPr txBox="1">
            <a:spLocks noGrp="1"/>
          </p:cNvSpPr>
          <p:nvPr>
            <p:ph type="sldNum" idx="12"/>
          </p:nvPr>
        </p:nvSpPr>
        <p:spPr>
          <a:xfrm>
            <a:off x="7086600" y="6492875"/>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5_Generation Theme">
  <a:themeElements>
    <a:clrScheme name="Generation">
      <a:dk1>
        <a:srgbClr val="313231"/>
      </a:dk1>
      <a:lt1>
        <a:srgbClr val="FFFFFF"/>
      </a:lt1>
      <a:dk2>
        <a:srgbClr val="313231"/>
      </a:dk2>
      <a:lt2>
        <a:srgbClr val="FFFFFF"/>
      </a:lt2>
      <a:accent1>
        <a:srgbClr val="8FC63F"/>
      </a:accent1>
      <a:accent2>
        <a:srgbClr val="1BADEE"/>
      </a:accent2>
      <a:accent3>
        <a:srgbClr val="A5A5A5"/>
      </a:accent3>
      <a:accent4>
        <a:srgbClr val="333333"/>
      </a:accent4>
      <a:accent5>
        <a:srgbClr val="44546A"/>
      </a:accent5>
      <a:accent6>
        <a:srgbClr val="0E5C7F"/>
      </a:accent6>
      <a:hlink>
        <a:srgbClr val="00ADEF"/>
      </a:hlink>
      <a:folHlink>
        <a:srgbClr val="1BB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On-screen Show (4:3)</PresentationFormat>
  <Paragraphs>62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 Narrow</vt:lpstr>
      <vt:lpstr>Noto Sans Symbols</vt:lpstr>
      <vt:lpstr>Arial</vt:lpstr>
      <vt:lpstr>5_Generation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Anderson Marcelo Lima</cp:lastModifiedBy>
  <cp:revision>1</cp:revision>
  <dcterms:modified xsi:type="dcterms:W3CDTF">2022-06-06T01:53:22Z</dcterms:modified>
</cp:coreProperties>
</file>