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67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F10F-23AC-068B-69C1-8281E4316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B916C-A88E-15DF-B95E-CA265CD6C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55085-BD2B-AA29-E858-0EBA030B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6D68C4-25E7-58F4-3DCB-BD67DACE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A06EF-7D7B-FD74-75CA-8ED67F01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8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D0D8-CBC8-5C94-0608-DA01E479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77393D-7DE3-249B-4E69-49C67F33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F303E-A936-20BB-2008-CA2EDCF1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A9177-F62F-8252-BDDD-36E260FE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1D0E1-53E8-6700-5CFC-7DA8912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8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4D0B37-4AD2-1340-DB18-4843C7933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46F6F-C359-9519-E262-62CD3E07F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D004-E416-04B3-E7AD-E5110F43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F67891-FC49-2D08-22AD-3DEEBE95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1594F-8CE7-D573-B748-13703A0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836FD-BA9C-A492-7A94-613DA5BD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C9102-FB8B-BBB8-0851-C49F1CDE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46B69-B068-C066-C1A5-B7CAAB76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19D4F-6774-1613-B3B4-5D3996C8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30DD5-BF78-2EB9-70C4-DA201EB7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5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95FE-7A05-C435-C597-93A1EBB9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46C77-BD42-D270-AFB8-B959286B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0E94A-951B-3B6E-CA69-15856049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A34CC-726D-533E-45F9-162CF65F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2D2C4-554B-5470-FBB1-E028980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1478F-994B-43F6-2DAB-00C7D33D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F54EE-8A24-86AC-9017-87536F909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42416-7628-A7ED-86DF-4013A676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28371A-F58B-EE94-7A1D-CD365B5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E94CE-57B9-15E9-D10E-06A7DEC8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74111-9891-38DD-CCD3-A987AB22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C1DB-550C-4EE9-FC14-CB6609C4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7D607-0199-D34E-5E4E-D19807D7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37C42-A662-4DB1-59B8-283B76C9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36C62C-B0A7-6D46-ABBA-65F374983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ED33A5-7804-DCDE-BD6F-63EF4BEA0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5F963A-3E33-F001-9F0D-E008556B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8746A9-3C2A-576E-E3AB-D5AB4ACE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F8AF32-790C-EFD1-E5A8-E9D72F70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87AEA-EB59-B4E8-5AD6-35C36562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B6AD1A-5830-1128-AAF0-1B2006D6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0BD22-F26E-839C-EC61-4398736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B08DD6-13B8-9657-A67F-AFEAA2B0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53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E1ABF-67B0-695B-F781-FBF7EC78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1D881F-BBFC-F016-76F1-1223BC4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F7521-EE5C-C13E-33E8-10958FF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2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99FA-775C-29CF-159E-8228B5A5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28071-8AE0-1439-CA3E-7F7667A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221394-F1AF-7D09-C6D2-B09A969A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78CB5-9572-D504-CD4A-F7858406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9C1113-EC53-8076-07DA-7BFB810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43ACC-AFB8-5A6E-AEDA-506241C3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59887-969D-8F18-0652-4D2B1667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28F775-68DA-DCCE-1DDD-5EBB6E31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89050-4E7B-E133-C031-373F45A4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426CE-8E09-2422-10B1-B46F9285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DACE8-722F-C334-1ED9-80DC2AD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1213C-8C71-945D-C29B-D187C45F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001D34-7392-2A0B-88D4-E0F9855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CDE14-AB70-C8AC-2F86-37CD44E1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08EFB-6369-AF86-5CAB-A51988EE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24EF1-F70B-4F84-8537-98CB2D2A641B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B59FC-BF46-0F2B-1596-803CCE78A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1ACAB-AD41-F075-F2A9-EEA0C390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B1194-1EF8-4C60-9A79-01C48CD4B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1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en/download/prebuilt-instal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kit.or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anchor="b">
            <a:normAutofit/>
          </a:bodyPr>
          <a:lstStyle/>
          <a:p>
            <a:pPr algn="l"/>
            <a:r>
              <a:rPr lang="pt-BR" sz="4400">
                <a:solidFill>
                  <a:schemeClr val="tx1">
                    <a:lumMod val="85000"/>
                    <a:lumOff val="15000"/>
                  </a:schemeClr>
                </a:solidFill>
              </a:rPr>
              <a:t>Introdução</a:t>
            </a:r>
          </a:p>
        </p:txBody>
      </p:sp>
      <p:pic>
        <p:nvPicPr>
          <p:cNvPr id="4" name="Imagem 3" descr="Desenho de placa de sinalização de trânsit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3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F1AA4-A15C-A933-6F59-0FAFF5A8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687041" cy="2368317"/>
          </a:xfrm>
        </p:spPr>
        <p:txBody>
          <a:bodyPr anchor="t">
            <a:normAutofit/>
          </a:bodyPr>
          <a:lstStyle/>
          <a:p>
            <a:r>
              <a:rPr lang="pt-BR" sz="3200"/>
              <a:t>Requisitos</a:t>
            </a: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6CE3823-FE5F-BBE0-1FAA-1AD34FFD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7616"/>
            <a:ext cx="3648941" cy="177516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DC94-BAC8-CC9B-82B1-871075DB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86" y="1035843"/>
            <a:ext cx="6005713" cy="494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err="1"/>
              <a:t>NodeJS</a:t>
            </a:r>
            <a:endParaRPr lang="pt-BR" sz="2000" b="1" dirty="0"/>
          </a:p>
          <a:p>
            <a:pPr marL="0" indent="0" algn="just">
              <a:buNone/>
            </a:pPr>
            <a:r>
              <a:rPr lang="pt-BR" sz="2000" dirty="0"/>
              <a:t>Node.js, uma plataforma que permite executar </a:t>
            </a:r>
            <a:r>
              <a:rPr lang="pt-BR" sz="2000" dirty="0" err="1"/>
              <a:t>JavaScript</a:t>
            </a:r>
            <a:r>
              <a:rPr lang="pt-BR" sz="2000" dirty="0"/>
              <a:t> fora do navegador. Junto com o Node.js, vem o </a:t>
            </a:r>
            <a:r>
              <a:rPr lang="pt-BR" sz="2000" dirty="0" err="1"/>
              <a:t>npm</a:t>
            </a:r>
            <a:r>
              <a:rPr lang="pt-BR" sz="2000" dirty="0"/>
              <a:t> (Node </a:t>
            </a:r>
            <a:r>
              <a:rPr lang="pt-BR" sz="2000" dirty="0" err="1"/>
              <a:t>Package</a:t>
            </a:r>
            <a:r>
              <a:rPr lang="pt-BR" sz="2000" dirty="0"/>
              <a:t> Manager), que é utilizado para gerenciar pacotes de software, incluindo o próprio Angular. </a:t>
            </a:r>
          </a:p>
          <a:p>
            <a:pPr marL="0" indent="0" algn="just">
              <a:buNone/>
            </a:pPr>
            <a:r>
              <a:rPr lang="pt-BR" sz="2000" dirty="0"/>
              <a:t>Uma vez com o Node.js e </a:t>
            </a:r>
            <a:r>
              <a:rPr lang="pt-BR" sz="2000" dirty="0" err="1"/>
              <a:t>npm</a:t>
            </a:r>
            <a:r>
              <a:rPr lang="pt-BR" sz="2000" dirty="0"/>
              <a:t> instalados, você poderá utilizar o Angular CLI (Command </a:t>
            </a:r>
            <a:r>
              <a:rPr lang="pt-BR" sz="2000" dirty="0" err="1"/>
              <a:t>Line</a:t>
            </a:r>
            <a:r>
              <a:rPr lang="pt-BR" sz="2000" dirty="0"/>
              <a:t> Interface) para criar e gerenciar seus projetos Angular.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2D829D-2830-5F07-E40B-C351944A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1FC5EF-435E-F74E-11C5-A935C7066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F3CE81-94AA-585B-379D-CB757AFCC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82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AF1AA4-A15C-A933-6F59-0FAFF5A8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 dirty="0"/>
              <a:t>Requisitos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DC94-BAC8-CC9B-82B1-871075DB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Verifique se o </a:t>
            </a:r>
            <a:r>
              <a:rPr lang="pt-BR" sz="2200" dirty="0" err="1"/>
              <a:t>NodeJS</a:t>
            </a:r>
            <a:r>
              <a:rPr lang="pt-BR" sz="2200" dirty="0"/>
              <a:t> está instalado na </a:t>
            </a:r>
            <a:r>
              <a:rPr lang="pt-BR" sz="2200" dirty="0" err="1"/>
              <a:t>máquina,se</a:t>
            </a:r>
            <a:r>
              <a:rPr lang="pt-BR" sz="2200" dirty="0"/>
              <a:t> não, Acesse o link para instalar:</a:t>
            </a:r>
          </a:p>
          <a:p>
            <a:pPr marL="0" indent="0">
              <a:buNone/>
            </a:pPr>
            <a:r>
              <a:rPr lang="pt-BR" sz="2200" dirty="0">
                <a:hlinkClick r:id="rId2"/>
              </a:rPr>
              <a:t>Nodejs</a:t>
            </a:r>
            <a:endParaRPr lang="pt-BR" sz="2200" dirty="0"/>
          </a:p>
        </p:txBody>
      </p:sp>
      <p:pic>
        <p:nvPicPr>
          <p:cNvPr id="6" name="Imagem 5" descr="Tela de computador com texto preto sobre fundo escuro&#10;&#10;Descrição gerada automaticamente">
            <a:extLst>
              <a:ext uri="{FF2B5EF4-FFF2-40B4-BE49-F238E27FC236}">
                <a16:creationId xmlns:a16="http://schemas.microsoft.com/office/drawing/2014/main" id="{98C0A026-D76E-768D-3FC4-FAAD94E1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68" y="1703070"/>
            <a:ext cx="7595108" cy="37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Angular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Angular é um framework de desenvolvimento web, produzido pelo Google em 2016. Tendo como objetivo disponibilizar uma plataforma web capaz de produzir páginas Web para dispositivos móveis, desktop e etc.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Com Angular, tornou-se fácil gerenciar dependências e desenvolver aplicações robustas, coorporativas e multiplataforma, que aplique diversas tecnologias como Java Web, PHP, </a:t>
            </a:r>
            <a:r>
              <a:rPr lang="pt-BR" dirty="0" err="1"/>
              <a:t>NodeJS</a:t>
            </a:r>
            <a:r>
              <a:rPr lang="pt-BR" dirty="0"/>
              <a:t>, C# dentre outras. </a:t>
            </a:r>
          </a:p>
        </p:txBody>
      </p:sp>
    </p:spTree>
    <p:extLst>
      <p:ext uri="{BB962C8B-B14F-4D97-AF65-F5344CB8AC3E}">
        <p14:creationId xmlns:p14="http://schemas.microsoft.com/office/powerpoint/2010/main" val="37578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Angular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Atualmente, o Angular/CLI – pacote de desenvolvimento – encontra-se na versão 18</a:t>
            </a:r>
          </a:p>
          <a:p>
            <a:pPr marL="0" indent="0">
              <a:buNone/>
            </a:pPr>
            <a:r>
              <a:rPr lang="pt-BR" dirty="0"/>
              <a:t>Entretanto o Angular pode ser definido entre duas versões: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AngularJS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-&gt; Versão 1.7 ou anterior</a:t>
            </a:r>
          </a:p>
          <a:p>
            <a:r>
              <a:rPr lang="pt-BR" dirty="0">
                <a:sym typeface="Wingdings" panose="05000000000000000000" pitchFamily="2" charset="2"/>
              </a:rPr>
              <a:t>Angular    -&gt; Versão 2.0 ou posterior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3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6227" y="2506662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b="1" i="1" dirty="0" err="1"/>
              <a:t>AngularJS</a:t>
            </a:r>
            <a:r>
              <a:rPr lang="pt-BR" sz="2400" b="1" i="1" dirty="0"/>
              <a:t>(v1.7 ou abaixo)</a:t>
            </a:r>
            <a:endParaRPr lang="pt-BR" sz="1600" dirty="0"/>
          </a:p>
          <a:p>
            <a:r>
              <a:rPr lang="pt-BR" sz="2400" dirty="0"/>
              <a:t>Escrito completamente em </a:t>
            </a:r>
            <a:r>
              <a:rPr lang="pt-BR" sz="2400" dirty="0" err="1"/>
              <a:t>JavaScript</a:t>
            </a:r>
            <a:endParaRPr lang="pt-BR" sz="2400" dirty="0"/>
          </a:p>
          <a:p>
            <a:r>
              <a:rPr lang="pt-BR" sz="2400" dirty="0"/>
              <a:t>Maior compatibilidade a outras tecnologias do mercado</a:t>
            </a:r>
          </a:p>
          <a:p>
            <a:r>
              <a:rPr lang="pt-BR" sz="2400" dirty="0"/>
              <a:t>Simples e fácil de utilizar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45687" y="2506662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b="1" i="1" dirty="0"/>
              <a:t>Angular(v2 ou acima)</a:t>
            </a:r>
          </a:p>
          <a:p>
            <a:pPr algn="just"/>
            <a:r>
              <a:rPr lang="pt-BR" sz="2400" dirty="0"/>
              <a:t>Incorpora a linguagem </a:t>
            </a:r>
            <a:r>
              <a:rPr lang="pt-BR" sz="2400" dirty="0" err="1"/>
              <a:t>TypeScript</a:t>
            </a:r>
            <a:endParaRPr lang="pt-BR" sz="2400" dirty="0"/>
          </a:p>
          <a:p>
            <a:pPr algn="just"/>
            <a:r>
              <a:rPr lang="pt-BR" sz="2400" dirty="0"/>
              <a:t>Suporte para dispositivos móveis</a:t>
            </a:r>
          </a:p>
          <a:p>
            <a:pPr algn="just"/>
            <a:r>
              <a:rPr lang="pt-BR" sz="2400" dirty="0"/>
              <a:t>Utiliza hierarquia de módulos, componentes e diretivas</a:t>
            </a:r>
          </a:p>
          <a:p>
            <a:pPr algn="just"/>
            <a:r>
              <a:rPr lang="pt-BR" sz="2400" dirty="0"/>
              <a:t>Mais estruturado e de fácil interpretação em equipe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7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Kit de Desenvolvimento do Angular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57" y="1958106"/>
            <a:ext cx="2263126" cy="2263126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76" y="1680632"/>
            <a:ext cx="2332791" cy="2566071"/>
          </a:xfrm>
        </p:spPr>
      </p:pic>
      <p:sp>
        <p:nvSpPr>
          <p:cNvPr id="7" name="CaixaDeTexto 6"/>
          <p:cNvSpPr txBox="1"/>
          <p:nvPr/>
        </p:nvSpPr>
        <p:spPr>
          <a:xfrm>
            <a:off x="604124" y="4495021"/>
            <a:ext cx="4931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Linguagem de Programação que o Angular Utiliza para desenvolver a estrutura interna e comunicação com </a:t>
            </a:r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95999" y="450165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Pacote de desenvolvimento para </a:t>
            </a:r>
            <a:r>
              <a:rPr lang="pt-BR" dirty="0" err="1"/>
              <a:t>pré</a:t>
            </a:r>
            <a:r>
              <a:rPr lang="pt-BR" dirty="0"/>
              <a:t>-processar arquivos em diversos formatos PNG, GIF, SASS, LESS, TS, JS e converte-los em formatos para dispositivos móveis e desktop.</a:t>
            </a:r>
          </a:p>
        </p:txBody>
      </p:sp>
    </p:spTree>
    <p:extLst>
      <p:ext uri="{BB962C8B-B14F-4D97-AF65-F5344CB8AC3E}">
        <p14:creationId xmlns:p14="http://schemas.microsoft.com/office/powerpoint/2010/main" val="41836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43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Linguagem de Programação baseada em um </a:t>
            </a:r>
            <a:r>
              <a:rPr lang="pt-BR" sz="2400" dirty="0" err="1"/>
              <a:t>superconjunto</a:t>
            </a:r>
            <a:r>
              <a:rPr lang="pt-BR" sz="2400" dirty="0"/>
              <a:t> de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r>
              <a:rPr lang="pt-BR" sz="2400" dirty="0"/>
              <a:t>Produzido pela Microsoft em 2012.</a:t>
            </a:r>
          </a:p>
          <a:p>
            <a:pPr marL="0" indent="0" algn="just">
              <a:buNone/>
            </a:pPr>
            <a:r>
              <a:rPr lang="pt-BR" sz="2400" dirty="0"/>
              <a:t>Implementa todos os recursos do </a:t>
            </a:r>
            <a:r>
              <a:rPr lang="pt-BR" sz="2400" dirty="0" err="1"/>
              <a:t>JavaScript</a:t>
            </a:r>
            <a:r>
              <a:rPr lang="pt-BR" sz="2400" dirty="0"/>
              <a:t> com uma nova sintaxe.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Visite: </a:t>
            </a:r>
            <a:r>
              <a:rPr lang="pt-BR" sz="2400" dirty="0">
                <a:hlinkClick r:id="rId2"/>
              </a:rPr>
              <a:t>https://www.typescriptlang.org/</a:t>
            </a:r>
            <a:endParaRPr lang="pt-BR" sz="2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14" y="2512930"/>
            <a:ext cx="2976728" cy="2976728"/>
          </a:xfrm>
        </p:spPr>
      </p:pic>
    </p:spTree>
    <p:extLst>
      <p:ext uri="{BB962C8B-B14F-4D97-AF65-F5344CB8AC3E}">
        <p14:creationId xmlns:p14="http://schemas.microsoft.com/office/powerpoint/2010/main" val="9473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WEBKIT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 err="1"/>
              <a:t>Engine</a:t>
            </a:r>
            <a:r>
              <a:rPr lang="pt-BR" sz="2400" dirty="0"/>
              <a:t> de desenvolvimento produzido em 1998, inicialmente pela Apple e mantido pela comunidade, compila e </a:t>
            </a:r>
            <a:r>
              <a:rPr lang="pt-BR" sz="2400" dirty="0" err="1"/>
              <a:t>renderiza</a:t>
            </a:r>
            <a:r>
              <a:rPr lang="pt-BR" sz="2400" dirty="0"/>
              <a:t> arquivos SASS, LESS, GIF, </a:t>
            </a:r>
            <a:r>
              <a:rPr lang="pt-BR" sz="2400" dirty="0" err="1"/>
              <a:t>SVGs</a:t>
            </a:r>
            <a:r>
              <a:rPr lang="pt-BR" sz="2400" dirty="0"/>
              <a:t> para uso em navegadores móveis e desktop.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Visite: </a:t>
            </a:r>
            <a:r>
              <a:rPr lang="pt-BR" dirty="0">
                <a:hlinkClick r:id="rId2"/>
              </a:rPr>
              <a:t>https://webkit.org/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6" y="1825625"/>
            <a:ext cx="3105727" cy="3416300"/>
          </a:xfrm>
        </p:spPr>
      </p:pic>
    </p:spTree>
    <p:extLst>
      <p:ext uri="{BB962C8B-B14F-4D97-AF65-F5344CB8AC3E}">
        <p14:creationId xmlns:p14="http://schemas.microsoft.com/office/powerpoint/2010/main" val="41603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5AC3-DA6B-6A99-C1C5-B765C69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Angular MVC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A65979-AB44-4CB7-1B72-787589D9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4113930" cy="3931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Angular, um framework </a:t>
            </a:r>
            <a:r>
              <a:rPr lang="pt-BR" sz="2000" dirty="0" err="1"/>
              <a:t>JavaScript</a:t>
            </a:r>
            <a:r>
              <a:rPr lang="pt-BR" sz="2000" dirty="0"/>
              <a:t> popular, utiliza o padrão de arquitetura MVC para organizar o código e facilitar o desenvolvimento de aplicações web interativas.</a:t>
            </a:r>
          </a:p>
          <a:p>
            <a:pPr marL="0" indent="0" algn="just">
              <a:buNone/>
            </a:pPr>
            <a:r>
              <a:rPr lang="pt-BR" sz="2000" dirty="0"/>
              <a:t>Hipoteticamente, como um prédio, o MVC seria a planta que define cada cômodo (componente), a função de cada cômodo (</a:t>
            </a:r>
            <a:r>
              <a:rPr lang="pt-BR" sz="2000" dirty="0" err="1"/>
              <a:t>controller</a:t>
            </a:r>
            <a:r>
              <a:rPr lang="pt-BR" sz="2000" dirty="0"/>
              <a:t>) e os móveis e objetos dentro de cada cômodo (</a:t>
            </a:r>
            <a:r>
              <a:rPr lang="pt-BR" sz="2000" dirty="0" err="1"/>
              <a:t>view</a:t>
            </a:r>
            <a:r>
              <a:rPr lang="pt-BR" sz="2000" dirty="0"/>
              <a:t> e model).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1DED422-21DA-3C9C-84E8-23FF36628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r="-3" b="-3"/>
          <a:stretch/>
        </p:blipFill>
        <p:spPr>
          <a:xfrm>
            <a:off x="5268685" y="1418586"/>
            <a:ext cx="6283233" cy="44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2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5AC3-DA6B-6A99-C1C5-B765C69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Angular MVC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A65979-AB44-4CB7-1B72-787589D9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3618215" cy="3931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No Angular, o Model armazena os dados da aplicação, a </a:t>
            </a:r>
            <a:r>
              <a:rPr lang="pt-BR" sz="2000" dirty="0" err="1"/>
              <a:t>View</a:t>
            </a:r>
            <a:r>
              <a:rPr lang="pt-BR" sz="2000" dirty="0"/>
              <a:t> exibe esses dados na interface do usuário e o </a:t>
            </a:r>
            <a:r>
              <a:rPr lang="pt-BR" sz="2000" dirty="0" err="1"/>
              <a:t>Controller</a:t>
            </a:r>
            <a:r>
              <a:rPr lang="pt-BR" sz="2000" dirty="0"/>
              <a:t> é responsável por atualizar a </a:t>
            </a:r>
            <a:r>
              <a:rPr lang="pt-BR" sz="2000" dirty="0" err="1"/>
              <a:t>View</a:t>
            </a:r>
            <a:r>
              <a:rPr lang="pt-BR" sz="2000" dirty="0"/>
              <a:t> com base nas ações do usuário e nas mudanças nos dados do Model.</a:t>
            </a:r>
            <a:endParaRPr lang="en-US" sz="2000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1DED422-21DA-3C9C-84E8-23FF3662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r="-3" b="-3"/>
          <a:stretch/>
        </p:blipFill>
        <p:spPr>
          <a:xfrm>
            <a:off x="4740313" y="1418586"/>
            <a:ext cx="6909577" cy="40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508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Tema do Office</vt:lpstr>
      <vt:lpstr>Introdução</vt:lpstr>
      <vt:lpstr>O que é Angular ?</vt:lpstr>
      <vt:lpstr>Versões Angular</vt:lpstr>
      <vt:lpstr>Diferenças entre versões</vt:lpstr>
      <vt:lpstr>Kit de Desenvolvimento do Angular</vt:lpstr>
      <vt:lpstr>TypeScript</vt:lpstr>
      <vt:lpstr>WEBKIT</vt:lpstr>
      <vt:lpstr>Angular MVC</vt:lpstr>
      <vt:lpstr>Angular MVC</vt:lpstr>
      <vt:lpstr>Requisitos</vt:lpstr>
      <vt:lpstr>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Kauan Santana</dc:creator>
  <cp:lastModifiedBy>Kauan Santana</cp:lastModifiedBy>
  <cp:revision>8</cp:revision>
  <dcterms:created xsi:type="dcterms:W3CDTF">2024-08-30T15:15:10Z</dcterms:created>
  <dcterms:modified xsi:type="dcterms:W3CDTF">2024-09-13T22:40:52Z</dcterms:modified>
</cp:coreProperties>
</file>