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4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6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6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9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2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4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6DF2D3-AA26-4F84-A09E-EA4A30C3280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4A6CA5-69C5-4D91-95E5-F5152C9EF9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pt-BR" sz="6600">
                <a:solidFill>
                  <a:schemeClr val="tx1">
                    <a:alpha val="80000"/>
                  </a:schemeClr>
                </a:solidFill>
              </a:rPr>
              <a:t>Aula 01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pt-BR" sz="2000"/>
              <a:t>Primeiro Projeto em Angular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Editando nossa página inicial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Localize o arquivo </a:t>
            </a:r>
            <a:r>
              <a:rPr lang="pt-BR" dirty="0">
                <a:solidFill>
                  <a:srgbClr val="0070C0"/>
                </a:solidFill>
              </a:rPr>
              <a:t>‘</a:t>
            </a:r>
            <a:r>
              <a:rPr lang="pt-BR" dirty="0" err="1">
                <a:solidFill>
                  <a:srgbClr val="0070C0"/>
                </a:solidFill>
              </a:rPr>
              <a:t>src</a:t>
            </a:r>
            <a:r>
              <a:rPr lang="pt-BR" dirty="0">
                <a:solidFill>
                  <a:srgbClr val="0070C0"/>
                </a:solidFill>
              </a:rPr>
              <a:t>/index.html’ </a:t>
            </a:r>
            <a:r>
              <a:rPr lang="pt-BR" dirty="0"/>
              <a:t>e abra-o.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Esta será nossa página principal, onde editamos o cabeçalho e corpo de nossa aplicação abra-o.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61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45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modo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Durante o desenvolvimento do projeto, o Angular disponibiliza um método de visualização em tempo real do projeto através do CLI.</a:t>
            </a:r>
          </a:p>
          <a:p>
            <a:pPr marL="0" indent="0" algn="just">
              <a:buNone/>
            </a:pPr>
            <a:r>
              <a:rPr lang="pt-BR" dirty="0"/>
              <a:t>Acesse o diretório do projeto e digite o seguinte comando: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pPr marL="0" indent="0">
              <a:buNone/>
            </a:pPr>
            <a:r>
              <a:rPr lang="pt-BR" dirty="0">
                <a:cs typeface="Courier New" panose="02070309020205020404" pitchFamily="49" charset="0"/>
              </a:rPr>
              <a:t>Logo após abra seu navegador e entre em: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localhost:4200/</a:t>
            </a:r>
          </a:p>
        </p:txBody>
      </p:sp>
      <p:pic>
        <p:nvPicPr>
          <p:cNvPr id="5" name="Espaço Reservado para Conteúdo 4" descr="ng serve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5983"/>
            <a:ext cx="5181600" cy="2708207"/>
          </a:xfrm>
        </p:spPr>
      </p:pic>
      <p:sp>
        <p:nvSpPr>
          <p:cNvPr id="6" name="CaixaDeTexto 5"/>
          <p:cNvSpPr txBox="1"/>
          <p:nvPr/>
        </p:nvSpPr>
        <p:spPr>
          <a:xfrm>
            <a:off x="6172200" y="4789485"/>
            <a:ext cx="51816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/>
              <a:t>Obs.: Para encerrar o modo desenvolvimento basta pressionar CTRL + C sobre o Shell ou apenas fechar a janela</a:t>
            </a:r>
          </a:p>
        </p:txBody>
      </p:sp>
    </p:spTree>
    <p:extLst>
      <p:ext uri="{BB962C8B-B14F-4D97-AF65-F5344CB8AC3E}">
        <p14:creationId xmlns:p14="http://schemas.microsoft.com/office/powerpoint/2010/main" val="19938793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Chegando até aqui aprendemos como:</a:t>
            </a:r>
          </a:p>
          <a:p>
            <a:r>
              <a:rPr lang="pt-BR" dirty="0"/>
              <a:t>Instalar o Angular</a:t>
            </a:r>
          </a:p>
          <a:p>
            <a:r>
              <a:rPr lang="pt-BR" dirty="0"/>
              <a:t>Criar um novo projeto</a:t>
            </a:r>
          </a:p>
          <a:p>
            <a:r>
              <a:rPr lang="pt-BR" dirty="0"/>
              <a:t>Conhecer a estrutura do projeto</a:t>
            </a:r>
          </a:p>
          <a:p>
            <a:r>
              <a:rPr lang="pt-BR" dirty="0"/>
              <a:t>Abrir a aplicação em tempo real</a:t>
            </a:r>
          </a:p>
        </p:txBody>
      </p:sp>
    </p:spTree>
    <p:extLst>
      <p:ext uri="{BB962C8B-B14F-4D97-AF65-F5344CB8AC3E}">
        <p14:creationId xmlns:p14="http://schemas.microsoft.com/office/powerpoint/2010/main" val="4283001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dependências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838200" y="201265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Para desenvolver uma aplicação utilizando o framework Angular, primeiro devemos instalar o CLI de compilação através do NPM – instalador de módulos do </a:t>
            </a:r>
            <a:r>
              <a:rPr lang="pt-BR" dirty="0" err="1"/>
              <a:t>NodeJS</a:t>
            </a:r>
            <a:r>
              <a:rPr lang="pt-BR" dirty="0"/>
              <a:t> – utilizando o seguinte comando: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@angular/</a:t>
            </a:r>
            <a:r>
              <a:rPr lang="pt-BR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endParaRPr lang="pt-BR" b="1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pt-BR" dirty="0">
              <a:latin typeface="+mj-lt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t-BR" dirty="0">
                <a:cs typeface="Courier New" panose="02070309020205020404" pitchFamily="49" charset="0"/>
              </a:rPr>
              <a:t>Logo após ENTER será baixado e instalado o Angular em nosso diretório local</a:t>
            </a:r>
            <a:r>
              <a:rPr lang="pt-BR" b="1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79" y="3542580"/>
            <a:ext cx="3562847" cy="342948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00" y="5343276"/>
            <a:ext cx="734480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26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Terminal Angular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5408" y="2312429"/>
            <a:ext cx="10688392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vez instalado o Angular/CLI, obtemos acesso aos comandos angular através da inicial NG, exemplos: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help  </a:t>
            </a:r>
            <a:r>
              <a:rPr lang="pt-BR" sz="1800" dirty="0"/>
              <a:t>	-- Lista comandos</a:t>
            </a:r>
          </a:p>
          <a:p>
            <a:pPr marL="0" indent="0">
              <a:buNone/>
            </a:pPr>
            <a:r>
              <a:rPr lang="pt-B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pt-BR" sz="1800" dirty="0"/>
              <a:t>	-- Gera CSS, HTML e JS do projeto</a:t>
            </a:r>
          </a:p>
          <a:p>
            <a:pPr marL="0" indent="0">
              <a:buNone/>
            </a:pPr>
            <a:r>
              <a:rPr lang="pt-B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  <a:r>
              <a:rPr lang="pt-BR" sz="1800" dirty="0"/>
              <a:t>	-- Inicia modo de desenvolvimento</a:t>
            </a: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281705"/>
            <a:ext cx="4754562" cy="2031314"/>
          </a:xfrm>
        </p:spPr>
      </p:pic>
    </p:spTree>
    <p:extLst>
      <p:ext uri="{BB962C8B-B14F-4D97-AF65-F5344CB8AC3E}">
        <p14:creationId xmlns:p14="http://schemas.microsoft.com/office/powerpoint/2010/main" val="492070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nosso primeiro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definir um novo projeto precisamos utilizar o comando </a:t>
            </a:r>
            <a:r>
              <a:rPr lang="pt-BR" dirty="0">
                <a:solidFill>
                  <a:srgbClr val="0070C0"/>
                </a:solidFill>
              </a:rPr>
              <a:t>NEW</a:t>
            </a:r>
            <a:r>
              <a:rPr lang="pt-BR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[nome do projeto]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57418" y="3093799"/>
            <a:ext cx="2415863" cy="1877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Selecione NO para o Angular SSR, veremos isto em outra parte do nosso curso.</a:t>
            </a:r>
          </a:p>
          <a:p>
            <a:pPr algn="just"/>
            <a:endParaRPr lang="pt-BR" sz="16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51692" y="3109187"/>
            <a:ext cx="2583287" cy="1846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Na segunda opção escolha o tipo de estilo CSS ou SASS para o seu projeto:</a:t>
            </a:r>
          </a:p>
          <a:p>
            <a:endParaRPr lang="pt-BR" sz="1600" dirty="0"/>
          </a:p>
          <a:p>
            <a:r>
              <a:rPr lang="pt-BR" sz="1600" b="1" dirty="0"/>
              <a:t>CSS Padrão</a:t>
            </a:r>
          </a:p>
          <a:p>
            <a:r>
              <a:rPr lang="pt-BR" sz="1600" dirty="0"/>
              <a:t>SASS</a:t>
            </a:r>
          </a:p>
          <a:p>
            <a:r>
              <a:rPr lang="pt-BR" sz="1600" dirty="0"/>
              <a:t>LESS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238802D-3916-7758-7E56-5E8A6B74AC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765" y="2180807"/>
            <a:ext cx="5833188" cy="644689"/>
          </a:xfrm>
        </p:spPr>
      </p:pic>
    </p:spTree>
    <p:extLst>
      <p:ext uri="{BB962C8B-B14F-4D97-AF65-F5344CB8AC3E}">
        <p14:creationId xmlns:p14="http://schemas.microsoft.com/office/powerpoint/2010/main" val="18250792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Ao gerar um novo projeto deverá ser criada uma pasta no mesmo diretório onde aponta o Shell de sua escolha com o mesmo nome do projeto.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F7DF9-8579-2FD3-656A-B8C85E47E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63B479-6BF6-8339-D59C-9AA3174A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76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Localizado dentro da raiz do seu projeto, este arquivo é todo arquivo de configuração do Node, onde gerenciamos as dependências do projeto e suas versões.</a:t>
            </a:r>
          </a:p>
          <a:p>
            <a:pPr marL="0" indent="0" algn="just">
              <a:buNone/>
            </a:pPr>
            <a:r>
              <a:rPr lang="pt-BR" dirty="0"/>
              <a:t>Este arquivo deverá conter, não apenas a versão do seu projeto e nome, mas também todas as dependências e versões respectivas, além de configurações.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5178" y="2286000"/>
            <a:ext cx="41434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772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Angular.json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Este é o arquivo de configuração do seu projeto, onde devem ser definidos os arquivos do projeto, como imagens, vídeos, ícones, scripts e estilos CSS.</a:t>
            </a:r>
          </a:p>
          <a:p>
            <a:pPr marL="0" indent="0">
              <a:buNone/>
            </a:pPr>
            <a:r>
              <a:rPr lang="pt-BR" dirty="0"/>
              <a:t>Além de versão e index.html da nossa página.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141" y="2286000"/>
            <a:ext cx="414555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17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98449-ACA7-751C-DBD7-EA507F3F3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9720072" cy="441756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err="1">
                <a:effectLst/>
              </a:rPr>
              <a:t>src</a:t>
            </a:r>
            <a:r>
              <a:rPr lang="pt-BR" b="1" dirty="0">
                <a:effectLst/>
              </a:rPr>
              <a:t>/:</a:t>
            </a:r>
            <a:r>
              <a:rPr lang="pt-BR" dirty="0"/>
              <a:t> Contém todo o código fonte da aplicação. </a:t>
            </a:r>
          </a:p>
          <a:p>
            <a:r>
              <a:rPr lang="pt-BR" b="1" dirty="0">
                <a:effectLst/>
              </a:rPr>
              <a:t>app/:</a:t>
            </a:r>
            <a:r>
              <a:rPr lang="pt-BR" dirty="0">
                <a:effectLst/>
              </a:rPr>
              <a:t> </a:t>
            </a:r>
            <a:r>
              <a:rPr lang="pt-BR" dirty="0"/>
              <a:t>Diretório principal da aplicação onde os componentes, serviços e módulos são organizados. </a:t>
            </a:r>
          </a:p>
          <a:p>
            <a:r>
              <a:rPr lang="pt-BR" b="1" dirty="0" err="1">
                <a:effectLst/>
              </a:rPr>
              <a:t>assets</a:t>
            </a:r>
            <a:r>
              <a:rPr lang="pt-BR" b="1" dirty="0">
                <a:effectLst/>
              </a:rPr>
              <a:t>/:</a:t>
            </a:r>
            <a:r>
              <a:rPr lang="pt-BR" dirty="0"/>
              <a:t> Diretório para armazenar arquivos estáticos, como imagens e fontes.</a:t>
            </a:r>
          </a:p>
          <a:p>
            <a:r>
              <a:rPr lang="pt-BR" b="1" dirty="0" err="1">
                <a:effectLst/>
              </a:rPr>
              <a:t>environments</a:t>
            </a:r>
            <a:r>
              <a:rPr lang="pt-BR" b="1" dirty="0">
                <a:effectLst/>
              </a:rPr>
              <a:t>/:</a:t>
            </a:r>
            <a:r>
              <a:rPr lang="pt-BR" dirty="0"/>
              <a:t> Contém arquivos de configuração para diferentes ambientes (desenvolvimento, produção, etc.). </a:t>
            </a:r>
          </a:p>
          <a:p>
            <a:r>
              <a:rPr lang="pt-BR" b="1" dirty="0" err="1">
                <a:effectLst/>
              </a:rPr>
              <a:t>main.ts</a:t>
            </a:r>
            <a:r>
              <a:rPr lang="pt-BR" b="1" dirty="0">
                <a:effectLst/>
              </a:rPr>
              <a:t>:</a:t>
            </a:r>
            <a:r>
              <a:rPr lang="pt-BR" dirty="0"/>
              <a:t> Arquivo de entrada principal que inicializa o módulo principal da aplicação. </a:t>
            </a:r>
          </a:p>
          <a:p>
            <a:r>
              <a:rPr lang="pt-BR" b="1" dirty="0">
                <a:effectLst/>
              </a:rPr>
              <a:t>index.html:</a:t>
            </a:r>
            <a:r>
              <a:rPr lang="pt-BR" dirty="0"/>
              <a:t> Página HTML principal, onde o aplicativo Angular é carregado.</a:t>
            </a:r>
          </a:p>
          <a:p>
            <a:r>
              <a:rPr lang="pt-BR" b="1" dirty="0">
                <a:effectLst/>
              </a:rPr>
              <a:t>styles.css:</a:t>
            </a:r>
            <a:r>
              <a:rPr lang="pt-BR" dirty="0"/>
              <a:t> Arquivo de estilos globais da aplicação. </a:t>
            </a:r>
          </a:p>
          <a:p>
            <a:r>
              <a:rPr lang="pt-BR" b="1" dirty="0" err="1">
                <a:effectLst/>
              </a:rPr>
              <a:t>angular.json</a:t>
            </a:r>
            <a:r>
              <a:rPr lang="pt-BR" b="1" dirty="0">
                <a:effectLst/>
              </a:rPr>
              <a:t>:</a:t>
            </a:r>
            <a:r>
              <a:rPr lang="pt-BR" dirty="0"/>
              <a:t> Arquivo de configuração do Angular CLI, que define como o projeto é construído e servido. </a:t>
            </a:r>
          </a:p>
          <a:p>
            <a:r>
              <a:rPr lang="pt-BR" b="1" dirty="0" err="1">
                <a:effectLst/>
              </a:rPr>
              <a:t>package.json</a:t>
            </a:r>
            <a:r>
              <a:rPr lang="pt-BR" b="1" dirty="0">
                <a:effectLst/>
              </a:rPr>
              <a:t>:</a:t>
            </a:r>
            <a:r>
              <a:rPr lang="pt-BR" dirty="0"/>
              <a:t> Lista as dependências do projeto e scripts de build.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B115CB-DDE2-64AB-F75D-6B0DC9CC7CF8}"/>
              </a:ext>
            </a:extLst>
          </p:cNvPr>
          <p:cNvSpPr txBox="1"/>
          <p:nvPr/>
        </p:nvSpPr>
        <p:spPr>
          <a:xfrm>
            <a:off x="871726" y="816094"/>
            <a:ext cx="78150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Estrutura Principal do Projeto</a:t>
            </a:r>
          </a:p>
        </p:txBody>
      </p:sp>
    </p:spTree>
    <p:extLst>
      <p:ext uri="{BB962C8B-B14F-4D97-AF65-F5344CB8AC3E}">
        <p14:creationId xmlns:p14="http://schemas.microsoft.com/office/powerpoint/2010/main" val="12681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Editando as páginas do projeto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Dentro da pasta </a:t>
            </a:r>
            <a:r>
              <a:rPr lang="pt-BR" dirty="0">
                <a:solidFill>
                  <a:srgbClr val="0070C0"/>
                </a:solidFill>
              </a:rPr>
              <a:t>SRC</a:t>
            </a:r>
            <a:r>
              <a:rPr lang="pt-BR" dirty="0"/>
              <a:t> localizada no nosso projeto, serão encontrados a raiz do nosso projeto, onde teremos nosso index.html, arquivos CSS, componentes, módulos, scripts.</a:t>
            </a:r>
          </a:p>
          <a:p>
            <a:pPr marL="0" indent="0">
              <a:buNone/>
            </a:pPr>
            <a:r>
              <a:rPr lang="pt-BR" dirty="0"/>
              <a:t>Nesta pasta é onde desenvolveremos o nosso projeto.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8739"/>
            <a:ext cx="10058400" cy="23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204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195</TotalTime>
  <Words>624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Courier New</vt:lpstr>
      <vt:lpstr>Tw Cen MT</vt:lpstr>
      <vt:lpstr>Tw Cen MT Condensed</vt:lpstr>
      <vt:lpstr>Wingdings 3</vt:lpstr>
      <vt:lpstr>Integral</vt:lpstr>
      <vt:lpstr>Aula 01</vt:lpstr>
      <vt:lpstr>Instalando dependências</vt:lpstr>
      <vt:lpstr>Comandos de Terminal Angular</vt:lpstr>
      <vt:lpstr>Iniciando nosso primeiro projeto</vt:lpstr>
      <vt:lpstr>Estrutura do Projeto</vt:lpstr>
      <vt:lpstr>Package.json</vt:lpstr>
      <vt:lpstr>Angular.json</vt:lpstr>
      <vt:lpstr>Apresentação do PowerPoint</vt:lpstr>
      <vt:lpstr>Editando as páginas do projeto</vt:lpstr>
      <vt:lpstr>Editando nossa página inicial</vt:lpstr>
      <vt:lpstr>Abrindo o modo de Desenvolvimento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creator>Marcos</dc:creator>
  <cp:lastModifiedBy>Kauan Santana</cp:lastModifiedBy>
  <cp:revision>18</cp:revision>
  <dcterms:created xsi:type="dcterms:W3CDTF">2020-02-26T16:24:52Z</dcterms:created>
  <dcterms:modified xsi:type="dcterms:W3CDTF">2024-09-20T15:38:18Z</dcterms:modified>
</cp:coreProperties>
</file>