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0" r:id="rId3"/>
    <p:sldId id="259" r:id="rId4"/>
    <p:sldId id="328" r:id="rId5"/>
    <p:sldId id="329" r:id="rId6"/>
    <p:sldId id="331" r:id="rId7"/>
    <p:sldId id="332" r:id="rId8"/>
    <p:sldId id="333" r:id="rId9"/>
    <p:sldId id="334" r:id="rId10"/>
    <p:sldId id="335" r:id="rId11"/>
    <p:sldId id="336" r:id="rId12"/>
    <p:sldId id="337" r:id="rId13"/>
    <p:sldId id="338" r:id="rId14"/>
    <p:sldId id="330"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8F7EC-6AF4-4EE8-BCDD-B838EE2C34F3}" type="datetimeFigureOut">
              <a:rPr lang="pt-BR" smtClean="0"/>
              <a:t>13/06/2021</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0ED24-40F3-4A18-A330-CDBFA4857ED2}" type="slidenum">
              <a:rPr lang="pt-BR" smtClean="0"/>
              <a:t>‹nº›</a:t>
            </a:fld>
            <a:endParaRPr lang="pt-BR"/>
          </a:p>
        </p:txBody>
      </p:sp>
    </p:spTree>
    <p:extLst>
      <p:ext uri="{BB962C8B-B14F-4D97-AF65-F5344CB8AC3E}">
        <p14:creationId xmlns:p14="http://schemas.microsoft.com/office/powerpoint/2010/main" val="2046744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46C0ED24-40F3-4A18-A330-CDBFA4857ED2}" type="slidenum">
              <a:rPr lang="pt-BR" smtClean="0"/>
              <a:t>4</a:t>
            </a:fld>
            <a:endParaRPr lang="pt-BR"/>
          </a:p>
        </p:txBody>
      </p:sp>
    </p:spTree>
    <p:extLst>
      <p:ext uri="{BB962C8B-B14F-4D97-AF65-F5344CB8AC3E}">
        <p14:creationId xmlns:p14="http://schemas.microsoft.com/office/powerpoint/2010/main" val="1575223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333901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51103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55021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324078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351737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193406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174803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42143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272068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303079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D195DE4-44C7-4B04-8F78-F4EF51855C45}" type="datetimeFigureOut">
              <a:rPr lang="pt-BR" smtClean="0"/>
              <a:pPr/>
              <a:t>13/06/2021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73CFFE0-D9B9-43A0-B7C4-E1CC06C26F2C}" type="slidenum">
              <a:rPr lang="pt-BR" smtClean="0"/>
              <a:pPr/>
              <a:t>‹nº›</a:t>
            </a:fld>
            <a:endParaRPr lang="pt-BR"/>
          </a:p>
        </p:txBody>
      </p:sp>
    </p:spTree>
    <p:extLst>
      <p:ext uri="{BB962C8B-B14F-4D97-AF65-F5344CB8AC3E}">
        <p14:creationId xmlns:p14="http://schemas.microsoft.com/office/powerpoint/2010/main" val="332078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95DE4-44C7-4B04-8F78-F4EF51855C45}" type="datetimeFigureOut">
              <a:rPr lang="pt-BR" smtClean="0"/>
              <a:pPr/>
              <a:t>13/06/2021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CFFE0-D9B9-43A0-B7C4-E1CC06C26F2C}" type="slidenum">
              <a:rPr lang="pt-BR" smtClean="0"/>
              <a:pPr/>
              <a:t>‹nº›</a:t>
            </a:fld>
            <a:endParaRPr lang="pt-BR"/>
          </a:p>
        </p:txBody>
      </p:sp>
    </p:spTree>
    <p:extLst>
      <p:ext uri="{BB962C8B-B14F-4D97-AF65-F5344CB8AC3E}">
        <p14:creationId xmlns:p14="http://schemas.microsoft.com/office/powerpoint/2010/main" val="3723441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3792" y="260648"/>
            <a:ext cx="7772400" cy="1470025"/>
          </a:xfrm>
        </p:spPr>
        <p:txBody>
          <a:bodyPr>
            <a:normAutofit/>
          </a:bodyPr>
          <a:lstStyle/>
          <a:p>
            <a:br>
              <a:rPr lang="pt-BR" dirty="0"/>
            </a:br>
            <a:r>
              <a:rPr lang="pt-BR" dirty="0"/>
              <a:t>Técnicas de Criatividade e Ética</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420888"/>
            <a:ext cx="6097389" cy="2540579"/>
          </a:xfrm>
          <a:prstGeom prst="rect">
            <a:avLst/>
          </a:prstGeom>
        </p:spPr>
      </p:pic>
    </p:spTree>
    <p:extLst>
      <p:ext uri="{BB962C8B-B14F-4D97-AF65-F5344CB8AC3E}">
        <p14:creationId xmlns:p14="http://schemas.microsoft.com/office/powerpoint/2010/main" val="239736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4366" y="404664"/>
            <a:ext cx="7772400" cy="1008112"/>
          </a:xfrm>
        </p:spPr>
        <p:txBody>
          <a:bodyPr>
            <a:normAutofit/>
          </a:bodyPr>
          <a:lstStyle/>
          <a:p>
            <a:r>
              <a:rPr lang="pt-BR" dirty="0"/>
              <a:t>Bloqueios</a:t>
            </a:r>
          </a:p>
        </p:txBody>
      </p:sp>
      <p:sp>
        <p:nvSpPr>
          <p:cNvPr id="3" name="Subtítulo 2"/>
          <p:cNvSpPr>
            <a:spLocks noGrp="1"/>
          </p:cNvSpPr>
          <p:nvPr>
            <p:ph type="subTitle" idx="1"/>
          </p:nvPr>
        </p:nvSpPr>
        <p:spPr>
          <a:xfrm>
            <a:off x="539552" y="1412776"/>
            <a:ext cx="7920880" cy="5256584"/>
          </a:xfrm>
        </p:spPr>
        <p:txBody>
          <a:bodyPr numCol="1">
            <a:normAutofit/>
          </a:bodyPr>
          <a:lstStyle/>
          <a:p>
            <a:pPr fontAlgn="base"/>
            <a:r>
              <a:rPr lang="pt-BR" sz="2800" dirty="0">
                <a:solidFill>
                  <a:schemeClr val="tx1"/>
                </a:solidFill>
              </a:rPr>
              <a:t>Criativo –</a:t>
            </a:r>
            <a:r>
              <a:rPr lang="pt-BR" dirty="0">
                <a:solidFill>
                  <a:schemeClr val="tx1"/>
                </a:solidFill>
              </a:rPr>
              <a:t> </a:t>
            </a:r>
            <a:r>
              <a:rPr lang="pt-BR" sz="1600" dirty="0">
                <a:solidFill>
                  <a:schemeClr val="tx1"/>
                </a:solidFill>
              </a:rPr>
              <a:t>Como não da para se evitar algo que pode vir do nada, fizemos o possível para tirar um tempo para descansarmos corretamente e fazer algo diferente bem como também nos ajudamos quando necessitávamos de ideias e não estamos conseguindo achar uma solução. </a:t>
            </a:r>
          </a:p>
          <a:p>
            <a:pPr fontAlgn="base"/>
            <a:r>
              <a:rPr lang="pt-BR" sz="2800" dirty="0">
                <a:solidFill>
                  <a:schemeClr val="tx1"/>
                </a:solidFill>
              </a:rPr>
              <a:t>Cultural  –  </a:t>
            </a:r>
            <a:r>
              <a:rPr lang="pt-BR" sz="1600" i="0" dirty="0">
                <a:solidFill>
                  <a:srgbClr val="171923"/>
                </a:solidFill>
                <a:effectLst/>
                <a:latin typeface="inter"/>
              </a:rPr>
              <a:t>Dizemos o que nos veio a mente para demonstrar que não nos limitamos pensando em bobeiras como diferenças de opções sexuais, etnias</a:t>
            </a:r>
            <a:r>
              <a:rPr lang="pt-BR" sz="1600" dirty="0">
                <a:solidFill>
                  <a:srgbClr val="171923"/>
                </a:solidFill>
                <a:latin typeface="inter"/>
              </a:rPr>
              <a:t>, religiosas, etc. Sendo assim tivemos cuidado para que no site não tivesse algo que pudesse fazer alguém se sentir injustiçado.</a:t>
            </a:r>
            <a:endParaRPr lang="pt-BR" sz="2800" dirty="0">
              <a:solidFill>
                <a:schemeClr val="tx1"/>
              </a:solidFill>
            </a:endParaRPr>
          </a:p>
          <a:p>
            <a:r>
              <a:rPr lang="pt-BR" sz="2800" dirty="0">
                <a:solidFill>
                  <a:schemeClr val="tx1"/>
                </a:solidFill>
              </a:rPr>
              <a:t>Ambiental e Organizacional  –  </a:t>
            </a:r>
            <a:r>
              <a:rPr lang="pt-BR" sz="1600" dirty="0">
                <a:solidFill>
                  <a:schemeClr val="tx1"/>
                </a:solidFill>
              </a:rPr>
              <a:t>Devido a pandemia a equipe não se encontrou pessoalmente m nenhuma etapa do projeto, mantendo-nos seguros da melhor maneira possível contra o COVID-19 para que o projeto não atrasasse, reuniões foram feitas através do google Meet e duvidas e demais conversas sobre o projeto foram abordadas no </a:t>
            </a:r>
            <a:r>
              <a:rPr lang="pt-BR" sz="1600" dirty="0" err="1">
                <a:solidFill>
                  <a:schemeClr val="tx1"/>
                </a:solidFill>
              </a:rPr>
              <a:t>WhasApp</a:t>
            </a:r>
            <a:r>
              <a:rPr lang="pt-BR" sz="1600" dirty="0">
                <a:solidFill>
                  <a:schemeClr val="tx1"/>
                </a:solidFill>
              </a:rPr>
              <a:t> e também Google Meet.</a:t>
            </a:r>
          </a:p>
          <a:p>
            <a:endParaRPr lang="pt-BR" sz="2800" dirty="0">
              <a:solidFill>
                <a:schemeClr val="tx1"/>
              </a:solidFill>
            </a:endParaRPr>
          </a:p>
        </p:txBody>
      </p:sp>
    </p:spTree>
    <p:extLst>
      <p:ext uri="{BB962C8B-B14F-4D97-AF65-F5344CB8AC3E}">
        <p14:creationId xmlns:p14="http://schemas.microsoft.com/office/powerpoint/2010/main" val="196220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4366" y="404664"/>
            <a:ext cx="7772400" cy="1008112"/>
          </a:xfrm>
        </p:spPr>
        <p:txBody>
          <a:bodyPr>
            <a:normAutofit/>
          </a:bodyPr>
          <a:lstStyle/>
          <a:p>
            <a:r>
              <a:rPr lang="pt-BR" dirty="0"/>
              <a:t>Bloqueios</a:t>
            </a:r>
          </a:p>
        </p:txBody>
      </p:sp>
      <p:sp>
        <p:nvSpPr>
          <p:cNvPr id="3" name="Subtítulo 2"/>
          <p:cNvSpPr>
            <a:spLocks noGrp="1"/>
          </p:cNvSpPr>
          <p:nvPr>
            <p:ph type="subTitle" idx="1"/>
          </p:nvPr>
        </p:nvSpPr>
        <p:spPr>
          <a:xfrm>
            <a:off x="539552" y="1412776"/>
            <a:ext cx="7920880" cy="5256584"/>
          </a:xfrm>
        </p:spPr>
        <p:txBody>
          <a:bodyPr numCol="1">
            <a:normAutofit/>
          </a:bodyPr>
          <a:lstStyle/>
          <a:p>
            <a:pPr fontAlgn="base"/>
            <a:r>
              <a:rPr lang="pt-BR" sz="2800" dirty="0">
                <a:solidFill>
                  <a:schemeClr val="tx1"/>
                </a:solidFill>
              </a:rPr>
              <a:t>Intelectuais e de Comunicação –</a:t>
            </a:r>
            <a:r>
              <a:rPr lang="pt-BR" dirty="0">
                <a:solidFill>
                  <a:schemeClr val="tx1"/>
                </a:solidFill>
              </a:rPr>
              <a:t> </a:t>
            </a:r>
            <a:r>
              <a:rPr lang="pt-BR" sz="1600" dirty="0">
                <a:solidFill>
                  <a:schemeClr val="tx1"/>
                </a:solidFill>
              </a:rPr>
              <a:t>Algo que poderia também ocorrer com qualquer um da equipe a qualquer momento, lidamos da melhor maneira que pudemos, quando havia duvidas e não sabíamos nos expressar para a outra parte parávamos um pouco e reformulávamos da melhor maneira possível para que os lados pudessem se inteirar da situação e trabalhar juntos na solução, em adição a isso indicamos locais para pesquisa quando necessário e o que ou como pesquisar caso fosse necessário.</a:t>
            </a:r>
          </a:p>
          <a:p>
            <a:pPr fontAlgn="base"/>
            <a:r>
              <a:rPr lang="pt-BR" sz="2800" dirty="0">
                <a:solidFill>
                  <a:schemeClr val="tx1"/>
                </a:solidFill>
              </a:rPr>
              <a:t>Cultural  –  </a:t>
            </a:r>
            <a:r>
              <a:rPr lang="pt-BR" sz="1600" i="0" dirty="0">
                <a:solidFill>
                  <a:srgbClr val="171923"/>
                </a:solidFill>
                <a:effectLst/>
                <a:latin typeface="inter"/>
              </a:rPr>
              <a:t>Dizemos o que nos veio a mente para demonstrar que não nos limitamos pensando em bobeiras como diferenças de opções sexuais, etnias</a:t>
            </a:r>
            <a:r>
              <a:rPr lang="pt-BR" sz="1600" dirty="0">
                <a:solidFill>
                  <a:srgbClr val="171923"/>
                </a:solidFill>
                <a:latin typeface="inter"/>
              </a:rPr>
              <a:t>, religiosas, etc. Sendo assim tivemos cuidado para que no site não tivesse algo que pudesse fazer alguém se sentir injustiçado.</a:t>
            </a:r>
            <a:endParaRPr lang="pt-BR" sz="2800" dirty="0">
              <a:solidFill>
                <a:schemeClr val="tx1"/>
              </a:solidFill>
            </a:endParaRPr>
          </a:p>
          <a:p>
            <a:r>
              <a:rPr lang="pt-BR" sz="2800" dirty="0">
                <a:solidFill>
                  <a:schemeClr val="tx1"/>
                </a:solidFill>
              </a:rPr>
              <a:t>Emocionais –  </a:t>
            </a:r>
            <a:r>
              <a:rPr lang="pt-BR" sz="1600" dirty="0">
                <a:solidFill>
                  <a:schemeClr val="tx1"/>
                </a:solidFill>
              </a:rPr>
              <a:t>O fato de termos administrado bem o tempo, função e o de sermos de idades próximas nos permitiu não somente não termos problemas um com o outro bem como proporcionou uma facilidade para nos comunicarmos, mesmo nos momentos que não estava indo muito bem uma parte do projeto tínhamos um ao outro para dar uma animada.</a:t>
            </a:r>
          </a:p>
          <a:p>
            <a:endParaRPr lang="pt-BR" sz="2800" dirty="0">
              <a:solidFill>
                <a:schemeClr val="tx1"/>
              </a:solidFill>
            </a:endParaRPr>
          </a:p>
        </p:txBody>
      </p:sp>
    </p:spTree>
    <p:extLst>
      <p:ext uri="{BB962C8B-B14F-4D97-AF65-F5344CB8AC3E}">
        <p14:creationId xmlns:p14="http://schemas.microsoft.com/office/powerpoint/2010/main" val="374295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4366" y="404664"/>
            <a:ext cx="7772400" cy="1008112"/>
          </a:xfrm>
        </p:spPr>
        <p:txBody>
          <a:bodyPr>
            <a:normAutofit/>
          </a:bodyPr>
          <a:lstStyle/>
          <a:p>
            <a:r>
              <a:rPr lang="pt-BR" dirty="0"/>
              <a:t>Bloqueios</a:t>
            </a:r>
          </a:p>
        </p:txBody>
      </p:sp>
      <p:sp>
        <p:nvSpPr>
          <p:cNvPr id="3" name="Subtítulo 2"/>
          <p:cNvSpPr>
            <a:spLocks noGrp="1"/>
          </p:cNvSpPr>
          <p:nvPr>
            <p:ph type="subTitle" idx="1"/>
          </p:nvPr>
        </p:nvSpPr>
        <p:spPr>
          <a:xfrm>
            <a:off x="539552" y="1412776"/>
            <a:ext cx="7920880" cy="5256584"/>
          </a:xfrm>
        </p:spPr>
        <p:txBody>
          <a:bodyPr numCol="1">
            <a:normAutofit/>
          </a:bodyPr>
          <a:lstStyle/>
          <a:p>
            <a:pPr fontAlgn="base"/>
            <a:r>
              <a:rPr lang="pt-BR" sz="2800" dirty="0">
                <a:solidFill>
                  <a:schemeClr val="tx1"/>
                </a:solidFill>
              </a:rPr>
              <a:t>Percepção –</a:t>
            </a:r>
            <a:r>
              <a:rPr lang="pt-BR" dirty="0">
                <a:solidFill>
                  <a:schemeClr val="tx1"/>
                </a:solidFill>
              </a:rPr>
              <a:t> </a:t>
            </a:r>
            <a:r>
              <a:rPr lang="pt-BR" sz="1600" dirty="0">
                <a:solidFill>
                  <a:schemeClr val="tx1"/>
                </a:solidFill>
              </a:rPr>
              <a:t>Por diversas vezes nos surgiram problemas inesperados ou já até esperados e por nós mesmos não conseguíamos lidar com ele, para resolvermos o ocorrido parávamos um pouco, respirávamos, tomávamos café, arejávamos a mente e voltávamos ao trabalho organizando com calma e pensado o que eu precisava, o que era necessário para fazer isso, qual o problema que me impede de realizar isso, e por fim o que preciso fazer para resolver, olhava um contexto geral o que cada ação faria para podermos assim olhar o projeto como um todo e não apenas em resolver aquilo naquele lugar mas se fizesse daquela forma surgiria um problema maior no futuro, se não achássemos uma soluçamos pedíamos ajuda ao companheiro, pesquisávamos em fontes confiáveis de pesquisa e </a:t>
            </a:r>
            <a:r>
              <a:rPr lang="pt-BR" sz="1600" dirty="0" err="1">
                <a:solidFill>
                  <a:schemeClr val="tx1"/>
                </a:solidFill>
              </a:rPr>
              <a:t>etc</a:t>
            </a:r>
            <a:r>
              <a:rPr lang="pt-BR" sz="1600" dirty="0">
                <a:solidFill>
                  <a:schemeClr val="tx1"/>
                </a:solidFill>
              </a:rPr>
              <a:t>, evitávamos ao máximo ficar batendo em cima de um assunto por um tempo muito grande para não atrasar o projeto, sendo assim se os dois não haviam a solução para um problema que os dois necessitavam de solução parávamos na hora e resolvíamos imediatamente para podermos prosseguir com o projeto.</a:t>
            </a:r>
          </a:p>
          <a:p>
            <a:endParaRPr lang="pt-BR" sz="2800" dirty="0">
              <a:solidFill>
                <a:schemeClr val="tx1"/>
              </a:solidFill>
            </a:endParaRPr>
          </a:p>
        </p:txBody>
      </p:sp>
    </p:spTree>
    <p:extLst>
      <p:ext uri="{BB962C8B-B14F-4D97-AF65-F5344CB8AC3E}">
        <p14:creationId xmlns:p14="http://schemas.microsoft.com/office/powerpoint/2010/main" val="67150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4366" y="404664"/>
            <a:ext cx="7772400" cy="1008112"/>
          </a:xfrm>
        </p:spPr>
        <p:txBody>
          <a:bodyPr>
            <a:normAutofit/>
          </a:bodyPr>
          <a:lstStyle/>
          <a:p>
            <a:r>
              <a:rPr lang="pt-BR" dirty="0"/>
              <a:t>Conflitos e Ideias</a:t>
            </a:r>
          </a:p>
        </p:txBody>
      </p:sp>
      <p:sp>
        <p:nvSpPr>
          <p:cNvPr id="3" name="Subtítulo 2"/>
          <p:cNvSpPr>
            <a:spLocks noGrp="1"/>
          </p:cNvSpPr>
          <p:nvPr>
            <p:ph type="subTitle" idx="1"/>
          </p:nvPr>
        </p:nvSpPr>
        <p:spPr>
          <a:xfrm>
            <a:off x="539552" y="1412776"/>
            <a:ext cx="7920880" cy="5256584"/>
          </a:xfrm>
        </p:spPr>
        <p:txBody>
          <a:bodyPr numCol="1">
            <a:normAutofit/>
          </a:bodyPr>
          <a:lstStyle/>
          <a:p>
            <a:pPr fontAlgn="base"/>
            <a:r>
              <a:rPr lang="pt-BR" sz="1800" dirty="0">
                <a:solidFill>
                  <a:schemeClr val="tx1"/>
                </a:solidFill>
              </a:rPr>
              <a:t>Para evitarmos conflito um dos participantes tomou a frente em um contexto geral do projeto, mas subdividimos ele em duas partes, o FRONTEND e o BACKEND ficando cada um responsável por um deles, claro isso não limitava algumas ajudas e também as ideias. Como dito antes por sermos de idades parecidas não houve conflito de geração, e de nenhum tipo.</a:t>
            </a:r>
          </a:p>
          <a:p>
            <a:pPr fontAlgn="base"/>
            <a:r>
              <a:rPr lang="pt-BR" sz="1800" dirty="0">
                <a:solidFill>
                  <a:schemeClr val="tx1"/>
                </a:solidFill>
              </a:rPr>
              <a:t>Nenhuma ideia foi desperdiçada anotávamos todas pois poderiam ser posteriormente usadas. </a:t>
            </a:r>
          </a:p>
          <a:p>
            <a:endParaRPr lang="pt-BR" sz="2800" dirty="0">
              <a:solidFill>
                <a:schemeClr val="tx1"/>
              </a:solidFill>
            </a:endParaRPr>
          </a:p>
        </p:txBody>
      </p:sp>
    </p:spTree>
    <p:extLst>
      <p:ext uri="{BB962C8B-B14F-4D97-AF65-F5344CB8AC3E}">
        <p14:creationId xmlns:p14="http://schemas.microsoft.com/office/powerpoint/2010/main" val="32981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Fim</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305" y="2420888"/>
            <a:ext cx="6097389" cy="2540579"/>
          </a:xfrm>
          <a:prstGeom prst="rect">
            <a:avLst/>
          </a:prstGeom>
        </p:spPr>
      </p:pic>
    </p:spTree>
    <p:extLst>
      <p:ext uri="{BB962C8B-B14F-4D97-AF65-F5344CB8AC3E}">
        <p14:creationId xmlns:p14="http://schemas.microsoft.com/office/powerpoint/2010/main" val="377407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9552" y="548680"/>
            <a:ext cx="7772400" cy="1470025"/>
          </a:xfrm>
        </p:spPr>
        <p:txBody>
          <a:bodyPr>
            <a:normAutofit/>
          </a:bodyPr>
          <a:lstStyle/>
          <a:p>
            <a:r>
              <a:rPr lang="pt-BR" dirty="0"/>
              <a:t>Métodos e Temas</a:t>
            </a:r>
            <a:br>
              <a:rPr lang="pt-BR" dirty="0"/>
            </a:br>
            <a:r>
              <a:rPr lang="pt-BR" dirty="0"/>
              <a:t>Abordados/Utilizados</a:t>
            </a:r>
          </a:p>
        </p:txBody>
      </p:sp>
      <p:sp>
        <p:nvSpPr>
          <p:cNvPr id="3" name="Subtítulo 2"/>
          <p:cNvSpPr>
            <a:spLocks noGrp="1"/>
          </p:cNvSpPr>
          <p:nvPr>
            <p:ph type="subTitle" idx="1"/>
          </p:nvPr>
        </p:nvSpPr>
        <p:spPr>
          <a:xfrm>
            <a:off x="1043608" y="2420888"/>
            <a:ext cx="7128792" cy="3816424"/>
          </a:xfrm>
        </p:spPr>
        <p:txBody>
          <a:bodyPr>
            <a:normAutofit fontScale="92500" lnSpcReduction="10000"/>
          </a:bodyPr>
          <a:lstStyle/>
          <a:p>
            <a:r>
              <a:rPr lang="pt-BR" dirty="0">
                <a:solidFill>
                  <a:schemeClr val="tx1"/>
                </a:solidFill>
              </a:rPr>
              <a:t>Brainstorming</a:t>
            </a:r>
          </a:p>
          <a:p>
            <a:r>
              <a:rPr lang="pt-BR" dirty="0">
                <a:solidFill>
                  <a:schemeClr val="tx1"/>
                </a:solidFill>
              </a:rPr>
              <a:t>Etapas do Pensamento</a:t>
            </a:r>
            <a:r>
              <a:rPr lang="pt-BR" sz="2000" dirty="0">
                <a:solidFill>
                  <a:schemeClr val="tx1"/>
                </a:solidFill>
              </a:rPr>
              <a:t>(preparação, incubação, intimação, iluminação e verificação.)</a:t>
            </a:r>
          </a:p>
          <a:p>
            <a:r>
              <a:rPr lang="pt-BR" sz="3500" dirty="0">
                <a:solidFill>
                  <a:schemeClr val="tx1"/>
                </a:solidFill>
              </a:rPr>
              <a:t>Psicologia das Cores</a:t>
            </a:r>
          </a:p>
          <a:p>
            <a:r>
              <a:rPr lang="pt-BR" dirty="0">
                <a:solidFill>
                  <a:schemeClr val="tx1"/>
                </a:solidFill>
              </a:rPr>
              <a:t>Bloqueios</a:t>
            </a:r>
            <a:r>
              <a:rPr lang="pt-BR" sz="2200" dirty="0">
                <a:solidFill>
                  <a:schemeClr val="tx1"/>
                </a:solidFill>
              </a:rPr>
              <a:t>(criativos, culturais, ambientais e organizacionais, intelectuais e de comunicação, de percepção)</a:t>
            </a:r>
          </a:p>
          <a:p>
            <a:r>
              <a:rPr lang="pt-BR" dirty="0">
                <a:solidFill>
                  <a:schemeClr val="tx1"/>
                </a:solidFill>
              </a:rPr>
              <a:t>Administração de Conflitos</a:t>
            </a:r>
          </a:p>
          <a:p>
            <a:r>
              <a:rPr lang="pt-BR" dirty="0">
                <a:solidFill>
                  <a:schemeClr val="tx1"/>
                </a:solidFill>
              </a:rPr>
              <a:t>Lidando com Ideias</a:t>
            </a:r>
          </a:p>
        </p:txBody>
      </p:sp>
    </p:spTree>
    <p:extLst>
      <p:ext uri="{BB962C8B-B14F-4D97-AF65-F5344CB8AC3E}">
        <p14:creationId xmlns:p14="http://schemas.microsoft.com/office/powerpoint/2010/main" val="277413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1560" y="1268760"/>
            <a:ext cx="7772400" cy="1008112"/>
          </a:xfrm>
        </p:spPr>
        <p:txBody>
          <a:bodyPr>
            <a:normAutofit/>
          </a:bodyPr>
          <a:lstStyle/>
          <a:p>
            <a:r>
              <a:rPr lang="pt-BR" dirty="0">
                <a:solidFill>
                  <a:schemeClr val="tx1"/>
                </a:solidFill>
              </a:rPr>
              <a:t>Brainstorming</a:t>
            </a:r>
            <a:endParaRPr lang="pt-BR" dirty="0"/>
          </a:p>
        </p:txBody>
      </p:sp>
      <p:sp>
        <p:nvSpPr>
          <p:cNvPr id="3" name="Subtítulo 2"/>
          <p:cNvSpPr>
            <a:spLocks noGrp="1"/>
          </p:cNvSpPr>
          <p:nvPr>
            <p:ph type="subTitle" idx="1"/>
          </p:nvPr>
        </p:nvSpPr>
        <p:spPr>
          <a:xfrm>
            <a:off x="539552" y="2420888"/>
            <a:ext cx="7920880" cy="3168352"/>
          </a:xfrm>
        </p:spPr>
        <p:txBody>
          <a:bodyPr>
            <a:normAutofit/>
          </a:bodyPr>
          <a:lstStyle/>
          <a:p>
            <a:r>
              <a:rPr lang="pt-BR" sz="2800" dirty="0">
                <a:solidFill>
                  <a:schemeClr val="tx1"/>
                </a:solidFill>
              </a:rPr>
              <a:t>Primeiramente a equipe se juntou e juntos decidimos os possíveis nomes para o site do projeto, visando algo diferente mas ao mesmo tempo algo que</a:t>
            </a:r>
            <a:br>
              <a:rPr lang="pt-BR" sz="2800" dirty="0">
                <a:solidFill>
                  <a:schemeClr val="tx1"/>
                </a:solidFill>
              </a:rPr>
            </a:br>
            <a:r>
              <a:rPr lang="pt-BR" sz="2800" dirty="0">
                <a:solidFill>
                  <a:schemeClr val="tx1"/>
                </a:solidFill>
              </a:rPr>
              <a:t>fosse agradável e que viesse fácil a mente.</a:t>
            </a:r>
            <a:br>
              <a:rPr lang="pt-BR" sz="2800" dirty="0">
                <a:solidFill>
                  <a:schemeClr val="tx1"/>
                </a:solidFill>
              </a:rPr>
            </a:br>
            <a:endParaRPr lang="pt-BR" sz="2800" dirty="0">
              <a:solidFill>
                <a:schemeClr val="tx1"/>
              </a:solidFill>
            </a:endParaRPr>
          </a:p>
        </p:txBody>
      </p:sp>
    </p:spTree>
    <p:extLst>
      <p:ext uri="{BB962C8B-B14F-4D97-AF65-F5344CB8AC3E}">
        <p14:creationId xmlns:p14="http://schemas.microsoft.com/office/powerpoint/2010/main" val="277413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1560" y="1268760"/>
            <a:ext cx="7772400" cy="1008112"/>
          </a:xfrm>
        </p:spPr>
        <p:txBody>
          <a:bodyPr>
            <a:normAutofit/>
          </a:bodyPr>
          <a:lstStyle/>
          <a:p>
            <a:endParaRPr lang="pt-BR" dirty="0"/>
          </a:p>
        </p:txBody>
      </p:sp>
      <p:sp>
        <p:nvSpPr>
          <p:cNvPr id="3" name="Subtítulo 2"/>
          <p:cNvSpPr>
            <a:spLocks noGrp="1"/>
          </p:cNvSpPr>
          <p:nvPr>
            <p:ph type="subTitle" idx="1"/>
          </p:nvPr>
        </p:nvSpPr>
        <p:spPr>
          <a:xfrm>
            <a:off x="539552" y="2420888"/>
            <a:ext cx="7920880" cy="3168352"/>
          </a:xfrm>
        </p:spPr>
        <p:txBody>
          <a:bodyPr>
            <a:normAutofit/>
          </a:bodyPr>
          <a:lstStyle/>
          <a:p>
            <a:endParaRPr lang="pt-BR" sz="2800" dirty="0">
              <a:solidFill>
                <a:schemeClr val="tx1"/>
              </a:solidFill>
            </a:endParaRPr>
          </a:p>
        </p:txBody>
      </p:sp>
      <p:pic>
        <p:nvPicPr>
          <p:cNvPr id="5" name="Imagem 4">
            <a:extLst>
              <a:ext uri="{FF2B5EF4-FFF2-40B4-BE49-F238E27FC236}">
                <a16:creationId xmlns:a16="http://schemas.microsoft.com/office/drawing/2014/main" id="{80C1083B-6D3B-4453-A4C7-655C2B881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27384"/>
            <a:ext cx="6025935" cy="2895770"/>
          </a:xfrm>
          <a:prstGeom prst="rect">
            <a:avLst/>
          </a:prstGeom>
        </p:spPr>
      </p:pic>
      <p:pic>
        <p:nvPicPr>
          <p:cNvPr id="7" name="Imagem 6">
            <a:extLst>
              <a:ext uri="{FF2B5EF4-FFF2-40B4-BE49-F238E27FC236}">
                <a16:creationId xmlns:a16="http://schemas.microsoft.com/office/drawing/2014/main" id="{BC5A748B-2309-48F9-8F6E-8186D6E50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020" y="-27384"/>
            <a:ext cx="6025935" cy="2895770"/>
          </a:xfrm>
          <a:prstGeom prst="rect">
            <a:avLst/>
          </a:prstGeom>
        </p:spPr>
      </p:pic>
      <p:pic>
        <p:nvPicPr>
          <p:cNvPr id="9" name="Imagem 8">
            <a:extLst>
              <a:ext uri="{FF2B5EF4-FFF2-40B4-BE49-F238E27FC236}">
                <a16:creationId xmlns:a16="http://schemas.microsoft.com/office/drawing/2014/main" id="{9EBC7E79-65F6-4D5F-AE3B-0DC7FA90AD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799" y="-27384"/>
            <a:ext cx="6025935" cy="2895770"/>
          </a:xfrm>
          <a:prstGeom prst="rect">
            <a:avLst/>
          </a:prstGeom>
        </p:spPr>
      </p:pic>
      <p:pic>
        <p:nvPicPr>
          <p:cNvPr id="13" name="Imagem 12">
            <a:extLst>
              <a:ext uri="{FF2B5EF4-FFF2-40B4-BE49-F238E27FC236}">
                <a16:creationId xmlns:a16="http://schemas.microsoft.com/office/drawing/2014/main" id="{22CAC27C-637B-46CB-85F4-E14E9E6917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 y="2463623"/>
            <a:ext cx="9144452" cy="4394377"/>
          </a:xfrm>
          <a:prstGeom prst="rect">
            <a:avLst/>
          </a:prstGeom>
        </p:spPr>
      </p:pic>
    </p:spTree>
    <p:extLst>
      <p:ext uri="{BB962C8B-B14F-4D97-AF65-F5344CB8AC3E}">
        <p14:creationId xmlns:p14="http://schemas.microsoft.com/office/powerpoint/2010/main" val="126129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4366" y="404664"/>
            <a:ext cx="7772400" cy="1008112"/>
          </a:xfrm>
        </p:spPr>
        <p:txBody>
          <a:bodyPr>
            <a:normAutofit/>
          </a:bodyPr>
          <a:lstStyle/>
          <a:p>
            <a:r>
              <a:rPr lang="pt-BR" dirty="0"/>
              <a:t>Escolhendo os melhores nomes</a:t>
            </a:r>
          </a:p>
        </p:txBody>
      </p:sp>
      <p:sp>
        <p:nvSpPr>
          <p:cNvPr id="3" name="Subtítulo 2"/>
          <p:cNvSpPr>
            <a:spLocks noGrp="1"/>
          </p:cNvSpPr>
          <p:nvPr>
            <p:ph type="subTitle" idx="1"/>
          </p:nvPr>
        </p:nvSpPr>
        <p:spPr>
          <a:xfrm>
            <a:off x="539552" y="1412776"/>
            <a:ext cx="7920880" cy="5256584"/>
          </a:xfrm>
        </p:spPr>
        <p:txBody>
          <a:bodyPr numCol="2">
            <a:normAutofit fontScale="47500" lnSpcReduction="20000"/>
          </a:bodyPr>
          <a:lstStyle/>
          <a:p>
            <a:r>
              <a:rPr lang="pt-BR" sz="2800" dirty="0">
                <a:solidFill>
                  <a:schemeClr val="tx1"/>
                </a:solidFill>
              </a:rPr>
              <a:t>-------------------------- </a:t>
            </a:r>
            <a:r>
              <a:rPr lang="pt-BR" sz="2800" b="1" dirty="0">
                <a:solidFill>
                  <a:schemeClr val="tx1"/>
                </a:solidFill>
              </a:rPr>
              <a:t>1° Etapa </a:t>
            </a:r>
            <a:r>
              <a:rPr lang="pt-BR" sz="2800" dirty="0">
                <a:solidFill>
                  <a:schemeClr val="tx1"/>
                </a:solidFill>
              </a:rPr>
              <a:t>---------------------------</a:t>
            </a:r>
            <a:endParaRPr lang="pt-BR" sz="2800" b="1" dirty="0">
              <a:solidFill>
                <a:schemeClr val="tx1"/>
              </a:solidFill>
            </a:endParaRPr>
          </a:p>
          <a:p>
            <a:r>
              <a:rPr lang="pt-BR" sz="2800" b="1" dirty="0">
                <a:solidFill>
                  <a:schemeClr val="tx1"/>
                </a:solidFill>
              </a:rPr>
              <a:t>Anderson Matheus - 19:05</a:t>
            </a:r>
          </a:p>
          <a:p>
            <a:pPr>
              <a:lnSpc>
                <a:spcPct val="120000"/>
              </a:lnSpc>
            </a:pPr>
            <a:r>
              <a:rPr lang="pt-BR" sz="2800" dirty="0" err="1">
                <a:solidFill>
                  <a:schemeClr val="tx1"/>
                </a:solidFill>
              </a:rPr>
              <a:t>hackathon</a:t>
            </a:r>
            <a:br>
              <a:rPr lang="pt-BR" sz="2800" dirty="0">
                <a:solidFill>
                  <a:schemeClr val="tx1"/>
                </a:solidFill>
              </a:rPr>
            </a:br>
            <a:r>
              <a:rPr lang="pt-BR" sz="2800" b="1" dirty="0">
                <a:solidFill>
                  <a:schemeClr val="tx1"/>
                </a:solidFill>
              </a:rPr>
              <a:t>Andrey - 19:08</a:t>
            </a:r>
          </a:p>
          <a:p>
            <a:r>
              <a:rPr lang="pt-BR" sz="2800" dirty="0">
                <a:solidFill>
                  <a:schemeClr val="tx1"/>
                </a:solidFill>
              </a:rPr>
              <a:t>Ha🚗</a:t>
            </a:r>
            <a:r>
              <a:rPr lang="pt-BR" sz="2800" dirty="0" err="1">
                <a:solidFill>
                  <a:schemeClr val="tx1"/>
                </a:solidFill>
              </a:rPr>
              <a:t>thon</a:t>
            </a:r>
            <a:br>
              <a:rPr lang="pt-BR" sz="2800" dirty="0">
                <a:solidFill>
                  <a:schemeClr val="tx1"/>
                </a:solidFill>
              </a:rPr>
            </a:br>
            <a:r>
              <a:rPr lang="pt-BR" sz="2800" b="1" dirty="0">
                <a:solidFill>
                  <a:schemeClr val="tx1"/>
                </a:solidFill>
              </a:rPr>
              <a:t>Andrey - 19:09</a:t>
            </a:r>
          </a:p>
          <a:p>
            <a:r>
              <a:rPr lang="pt-BR" sz="2800" dirty="0">
                <a:solidFill>
                  <a:schemeClr val="tx1"/>
                </a:solidFill>
              </a:rPr>
              <a:t>JF CAR</a:t>
            </a:r>
            <a:br>
              <a:rPr lang="pt-BR" sz="2800" dirty="0">
                <a:solidFill>
                  <a:schemeClr val="tx1"/>
                </a:solidFill>
              </a:rPr>
            </a:br>
            <a:r>
              <a:rPr lang="pt-BR" sz="2800" b="1" dirty="0">
                <a:solidFill>
                  <a:schemeClr val="tx1"/>
                </a:solidFill>
              </a:rPr>
              <a:t>Andrey - 19:10</a:t>
            </a:r>
          </a:p>
          <a:p>
            <a:r>
              <a:rPr lang="pt-BR" sz="2800" dirty="0">
                <a:solidFill>
                  <a:schemeClr val="tx1"/>
                </a:solidFill>
              </a:rPr>
              <a:t>C🚗</a:t>
            </a:r>
            <a:r>
              <a:rPr lang="pt-BR" sz="2800" dirty="0" err="1">
                <a:solidFill>
                  <a:schemeClr val="tx1"/>
                </a:solidFill>
              </a:rPr>
              <a:t>rry</a:t>
            </a:r>
            <a:br>
              <a:rPr lang="pt-BR" sz="2800" dirty="0">
                <a:solidFill>
                  <a:schemeClr val="tx1"/>
                </a:solidFill>
              </a:rPr>
            </a:br>
            <a:r>
              <a:rPr lang="pt-BR" sz="2800" dirty="0" err="1">
                <a:solidFill>
                  <a:schemeClr val="tx1"/>
                </a:solidFill>
              </a:rPr>
              <a:t>Ch</a:t>
            </a:r>
            <a:r>
              <a:rPr lang="pt-BR" sz="2800" dirty="0">
                <a:solidFill>
                  <a:schemeClr val="tx1"/>
                </a:solidFill>
              </a:rPr>
              <a:t>🚗</a:t>
            </a:r>
            <a:r>
              <a:rPr lang="pt-BR" sz="2800" dirty="0" err="1">
                <a:solidFill>
                  <a:schemeClr val="tx1"/>
                </a:solidFill>
              </a:rPr>
              <a:t>rry</a:t>
            </a:r>
            <a:br>
              <a:rPr lang="pt-BR" sz="2800" dirty="0">
                <a:solidFill>
                  <a:schemeClr val="tx1"/>
                </a:solidFill>
              </a:rPr>
            </a:br>
            <a:r>
              <a:rPr lang="pt-BR" sz="2800" b="1" dirty="0">
                <a:solidFill>
                  <a:schemeClr val="tx1"/>
                </a:solidFill>
              </a:rPr>
              <a:t>Anderson Matheus - 19:11</a:t>
            </a:r>
            <a:br>
              <a:rPr lang="pt-BR" sz="2800" b="1" dirty="0">
                <a:solidFill>
                  <a:schemeClr val="tx1"/>
                </a:solidFill>
              </a:rPr>
            </a:br>
            <a:r>
              <a:rPr lang="pt-BR" sz="2800" dirty="0" err="1">
                <a:solidFill>
                  <a:schemeClr val="tx1"/>
                </a:solidFill>
              </a:rPr>
              <a:t>jac</a:t>
            </a:r>
            <a:r>
              <a:rPr lang="pt-BR" sz="2800" dirty="0">
                <a:solidFill>
                  <a:schemeClr val="tx1"/>
                </a:solidFill>
              </a:rPr>
              <a:t> </a:t>
            </a:r>
            <a:r>
              <a:rPr lang="pt-BR" sz="2800" dirty="0" err="1">
                <a:solidFill>
                  <a:schemeClr val="tx1"/>
                </a:solidFill>
              </a:rPr>
              <a:t>cars</a:t>
            </a:r>
            <a:endParaRPr lang="pt-BR" sz="2800" dirty="0">
              <a:solidFill>
                <a:schemeClr val="tx1"/>
              </a:solidFill>
            </a:endParaRPr>
          </a:p>
          <a:p>
            <a:r>
              <a:rPr lang="pt-BR" sz="2800" b="1" dirty="0">
                <a:solidFill>
                  <a:schemeClr val="tx1"/>
                </a:solidFill>
              </a:rPr>
              <a:t>Andrey - 19:11</a:t>
            </a:r>
          </a:p>
          <a:p>
            <a:r>
              <a:rPr lang="pt-BR" sz="2800" dirty="0">
                <a:solidFill>
                  <a:schemeClr val="tx1"/>
                </a:solidFill>
              </a:rPr>
              <a:t>J🚗🚗JFC</a:t>
            </a:r>
          </a:p>
          <a:p>
            <a:r>
              <a:rPr lang="pt-BR" sz="2800" b="1" dirty="0">
                <a:solidFill>
                  <a:schemeClr val="tx1"/>
                </a:solidFill>
              </a:rPr>
              <a:t>Anderson Matheus - 19:12</a:t>
            </a:r>
          </a:p>
          <a:p>
            <a:r>
              <a:rPr lang="pt-BR" sz="2800" dirty="0" err="1">
                <a:solidFill>
                  <a:schemeClr val="tx1"/>
                </a:solidFill>
              </a:rPr>
              <a:t>hackars</a:t>
            </a:r>
            <a:endParaRPr lang="pt-BR" sz="2800" dirty="0">
              <a:solidFill>
                <a:schemeClr val="tx1"/>
              </a:solidFill>
            </a:endParaRPr>
          </a:p>
          <a:p>
            <a:r>
              <a:rPr lang="pt-BR" sz="2800" b="1" dirty="0">
                <a:solidFill>
                  <a:schemeClr val="tx1"/>
                </a:solidFill>
              </a:rPr>
              <a:t>Andrey - 19:13</a:t>
            </a:r>
          </a:p>
          <a:p>
            <a:r>
              <a:rPr lang="pt-BR" sz="2800" dirty="0" err="1">
                <a:solidFill>
                  <a:schemeClr val="tx1"/>
                </a:solidFill>
              </a:rPr>
              <a:t>hack</a:t>
            </a:r>
            <a:r>
              <a:rPr lang="pt-BR" sz="2800" dirty="0">
                <a:solidFill>
                  <a:schemeClr val="tx1"/>
                </a:solidFill>
              </a:rPr>
              <a:t>🚘</a:t>
            </a:r>
            <a:r>
              <a:rPr lang="pt-BR" sz="2800" dirty="0" err="1">
                <a:solidFill>
                  <a:schemeClr val="tx1"/>
                </a:solidFill>
              </a:rPr>
              <a:t>Hacka</a:t>
            </a:r>
            <a:r>
              <a:rPr lang="pt-BR" sz="2800" dirty="0">
                <a:solidFill>
                  <a:schemeClr val="tx1"/>
                </a:solidFill>
              </a:rPr>
              <a:t>🔝</a:t>
            </a:r>
          </a:p>
          <a:p>
            <a:r>
              <a:rPr lang="pt-BR" sz="2800" b="1" dirty="0">
                <a:solidFill>
                  <a:schemeClr val="tx1"/>
                </a:solidFill>
              </a:rPr>
              <a:t>Anderson Matheus - 19:16</a:t>
            </a:r>
          </a:p>
          <a:p>
            <a:r>
              <a:rPr lang="pt-BR" sz="2800" dirty="0">
                <a:solidFill>
                  <a:schemeClr val="tx1"/>
                </a:solidFill>
              </a:rPr>
              <a:t>carros eletrizantes</a:t>
            </a:r>
          </a:p>
          <a:p>
            <a:r>
              <a:rPr lang="pt-BR" sz="2800" dirty="0" err="1">
                <a:solidFill>
                  <a:schemeClr val="tx1"/>
                </a:solidFill>
              </a:rPr>
              <a:t>vrumThon</a:t>
            </a:r>
            <a:endParaRPr lang="pt-BR" sz="2800" dirty="0">
              <a:solidFill>
                <a:schemeClr val="tx1"/>
              </a:solidFill>
            </a:endParaRPr>
          </a:p>
          <a:p>
            <a:r>
              <a:rPr lang="pt-BR" sz="2800" dirty="0">
                <a:solidFill>
                  <a:schemeClr val="tx1"/>
                </a:solidFill>
              </a:rPr>
              <a:t>Eletric </a:t>
            </a:r>
            <a:r>
              <a:rPr lang="pt-BR" sz="2800" dirty="0" err="1">
                <a:solidFill>
                  <a:schemeClr val="tx1"/>
                </a:solidFill>
              </a:rPr>
              <a:t>car</a:t>
            </a:r>
            <a:endParaRPr lang="pt-BR" sz="2800" dirty="0">
              <a:solidFill>
                <a:schemeClr val="tx1"/>
              </a:solidFill>
            </a:endParaRPr>
          </a:p>
          <a:p>
            <a:r>
              <a:rPr lang="pt-BR" sz="2800" b="1" dirty="0">
                <a:solidFill>
                  <a:schemeClr val="tx1"/>
                </a:solidFill>
              </a:rPr>
              <a:t>Andrey - 19:16</a:t>
            </a:r>
          </a:p>
          <a:p>
            <a:r>
              <a:rPr lang="pt-BR" sz="2800" dirty="0" err="1">
                <a:solidFill>
                  <a:schemeClr val="tx1"/>
                </a:solidFill>
              </a:rPr>
              <a:t>HackVrum</a:t>
            </a:r>
            <a:endParaRPr lang="pt-BR" sz="2800" dirty="0">
              <a:solidFill>
                <a:schemeClr val="tx1"/>
              </a:solidFill>
            </a:endParaRPr>
          </a:p>
          <a:p>
            <a:r>
              <a:rPr lang="pt-BR" sz="2800" b="1" dirty="0">
                <a:solidFill>
                  <a:schemeClr val="tx1"/>
                </a:solidFill>
              </a:rPr>
              <a:t>Anderson Matheus - 19:16</a:t>
            </a:r>
          </a:p>
          <a:p>
            <a:r>
              <a:rPr lang="pt-BR" sz="2800" dirty="0">
                <a:solidFill>
                  <a:schemeClr val="tx1"/>
                </a:solidFill>
              </a:rPr>
              <a:t>⚡ </a:t>
            </a:r>
            <a:r>
              <a:rPr lang="pt-BR" sz="2800" dirty="0" err="1">
                <a:solidFill>
                  <a:schemeClr val="tx1"/>
                </a:solidFill>
              </a:rPr>
              <a:t>car</a:t>
            </a:r>
            <a:endParaRPr lang="pt-BR" sz="2800" dirty="0">
              <a:solidFill>
                <a:schemeClr val="tx1"/>
              </a:solidFill>
            </a:endParaRPr>
          </a:p>
          <a:p>
            <a:r>
              <a:rPr lang="pt-BR" sz="2800" b="1" dirty="0">
                <a:solidFill>
                  <a:schemeClr val="tx1"/>
                </a:solidFill>
              </a:rPr>
              <a:t>Anderson Matheus - 19:18</a:t>
            </a:r>
          </a:p>
          <a:p>
            <a:r>
              <a:rPr lang="pt-BR" sz="2800" dirty="0">
                <a:solidFill>
                  <a:schemeClr val="tx1"/>
                </a:solidFill>
              </a:rPr>
              <a:t>alfa </a:t>
            </a:r>
            <a:r>
              <a:rPr lang="pt-BR" sz="2800" dirty="0" err="1">
                <a:solidFill>
                  <a:schemeClr val="tx1"/>
                </a:solidFill>
              </a:rPr>
              <a:t>cars</a:t>
            </a:r>
            <a:endParaRPr lang="pt-BR" sz="2800" dirty="0">
              <a:solidFill>
                <a:schemeClr val="tx1"/>
              </a:solidFill>
            </a:endParaRPr>
          </a:p>
          <a:p>
            <a:r>
              <a:rPr lang="pt-BR" sz="2800" b="1" dirty="0">
                <a:solidFill>
                  <a:schemeClr val="tx1"/>
                </a:solidFill>
              </a:rPr>
              <a:t>Anderson Matheus - 19:19</a:t>
            </a:r>
          </a:p>
          <a:p>
            <a:r>
              <a:rPr lang="pt-BR" sz="2800" dirty="0">
                <a:solidFill>
                  <a:schemeClr val="tx1"/>
                </a:solidFill>
              </a:rPr>
              <a:t>tech </a:t>
            </a:r>
            <a:r>
              <a:rPr lang="pt-BR" sz="2800" dirty="0" err="1">
                <a:solidFill>
                  <a:schemeClr val="tx1"/>
                </a:solidFill>
              </a:rPr>
              <a:t>cars</a:t>
            </a:r>
            <a:endParaRPr lang="pt-BR" sz="2800" dirty="0">
              <a:solidFill>
                <a:schemeClr val="tx1"/>
              </a:solidFill>
            </a:endParaRPr>
          </a:p>
          <a:p>
            <a:r>
              <a:rPr lang="pt-BR" sz="2800" b="1" dirty="0">
                <a:solidFill>
                  <a:schemeClr val="tx1"/>
                </a:solidFill>
              </a:rPr>
              <a:t>Andrey - 19:19</a:t>
            </a:r>
          </a:p>
          <a:p>
            <a:r>
              <a:rPr lang="pt-BR" sz="2800" dirty="0">
                <a:solidFill>
                  <a:schemeClr val="tx1"/>
                </a:solidFill>
              </a:rPr>
              <a:t>⚡🚗 </a:t>
            </a:r>
            <a:r>
              <a:rPr lang="pt-BR" sz="2800" dirty="0" err="1">
                <a:solidFill>
                  <a:schemeClr val="tx1"/>
                </a:solidFill>
              </a:rPr>
              <a:t>HaCarVrum</a:t>
            </a:r>
            <a:r>
              <a:rPr lang="pt-BR" sz="2800" dirty="0">
                <a:solidFill>
                  <a:schemeClr val="tx1"/>
                </a:solidFill>
              </a:rPr>
              <a:t> - Elétricos novos e seminovos</a:t>
            </a:r>
          </a:p>
          <a:p>
            <a:r>
              <a:rPr lang="pt-BR" sz="2800" dirty="0">
                <a:solidFill>
                  <a:schemeClr val="tx1"/>
                </a:solidFill>
              </a:rPr>
              <a:t>Ha🚗</a:t>
            </a:r>
            <a:r>
              <a:rPr lang="pt-BR" sz="2800" dirty="0" err="1">
                <a:solidFill>
                  <a:schemeClr val="tx1"/>
                </a:solidFill>
              </a:rPr>
              <a:t>Vrum</a:t>
            </a:r>
            <a:r>
              <a:rPr lang="pt-BR" sz="2800" dirty="0">
                <a:solidFill>
                  <a:schemeClr val="tx1"/>
                </a:solidFill>
              </a:rPr>
              <a:t> - Elétricos novos e seminovos</a:t>
            </a:r>
          </a:p>
          <a:p>
            <a:r>
              <a:rPr lang="pt-BR" sz="2800" b="1" dirty="0">
                <a:solidFill>
                  <a:schemeClr val="tx1"/>
                </a:solidFill>
              </a:rPr>
              <a:t>Anderson Matheus - 19:22</a:t>
            </a:r>
          </a:p>
          <a:p>
            <a:r>
              <a:rPr lang="pt-BR" sz="2800" dirty="0" err="1">
                <a:solidFill>
                  <a:schemeClr val="tx1"/>
                </a:solidFill>
              </a:rPr>
              <a:t>Hackartech</a:t>
            </a:r>
            <a:endParaRPr lang="pt-BR" sz="2800" dirty="0">
              <a:solidFill>
                <a:schemeClr val="tx1"/>
              </a:solidFill>
            </a:endParaRPr>
          </a:p>
          <a:p>
            <a:r>
              <a:rPr lang="pt-BR" sz="2800" dirty="0">
                <a:solidFill>
                  <a:schemeClr val="tx1"/>
                </a:solidFill>
              </a:rPr>
              <a:t>-------------------------- </a:t>
            </a:r>
            <a:r>
              <a:rPr lang="pt-BR" sz="2800" b="1" dirty="0">
                <a:solidFill>
                  <a:schemeClr val="tx1"/>
                </a:solidFill>
              </a:rPr>
              <a:t>2° Etapa Filtrar </a:t>
            </a:r>
            <a:r>
              <a:rPr lang="pt-BR" sz="2800" dirty="0">
                <a:solidFill>
                  <a:schemeClr val="tx1"/>
                </a:solidFill>
              </a:rPr>
              <a:t>---------------------------</a:t>
            </a:r>
            <a:endParaRPr lang="pt-BR" sz="2800" b="1" dirty="0">
              <a:solidFill>
                <a:schemeClr val="tx1"/>
              </a:solidFill>
            </a:endParaRPr>
          </a:p>
          <a:p>
            <a:endParaRPr lang="pt-BR" sz="2800" dirty="0">
              <a:solidFill>
                <a:schemeClr val="tx1"/>
              </a:solidFill>
            </a:endParaRPr>
          </a:p>
          <a:p>
            <a:r>
              <a:rPr lang="pt-BR" sz="2800" dirty="0">
                <a:solidFill>
                  <a:schemeClr val="tx1"/>
                </a:solidFill>
              </a:rPr>
              <a:t>Ha🚗</a:t>
            </a:r>
            <a:r>
              <a:rPr lang="pt-BR" sz="2800" dirty="0" err="1">
                <a:solidFill>
                  <a:schemeClr val="tx1"/>
                </a:solidFill>
              </a:rPr>
              <a:t>thon</a:t>
            </a:r>
            <a:endParaRPr lang="pt-BR" sz="2800" dirty="0">
              <a:solidFill>
                <a:schemeClr val="tx1"/>
              </a:solidFill>
            </a:endParaRPr>
          </a:p>
          <a:p>
            <a:r>
              <a:rPr lang="pt-BR" sz="2800" dirty="0" err="1">
                <a:solidFill>
                  <a:schemeClr val="tx1"/>
                </a:solidFill>
              </a:rPr>
              <a:t>jac</a:t>
            </a:r>
            <a:r>
              <a:rPr lang="pt-BR" sz="2800" dirty="0">
                <a:solidFill>
                  <a:schemeClr val="tx1"/>
                </a:solidFill>
              </a:rPr>
              <a:t> </a:t>
            </a:r>
            <a:r>
              <a:rPr lang="pt-BR" sz="2800" dirty="0" err="1">
                <a:solidFill>
                  <a:schemeClr val="tx1"/>
                </a:solidFill>
              </a:rPr>
              <a:t>cars</a:t>
            </a:r>
            <a:endParaRPr lang="pt-BR" sz="2800" dirty="0">
              <a:solidFill>
                <a:schemeClr val="tx1"/>
              </a:solidFill>
            </a:endParaRPr>
          </a:p>
          <a:p>
            <a:r>
              <a:rPr lang="pt-BR" sz="2800" dirty="0" err="1">
                <a:solidFill>
                  <a:schemeClr val="tx1"/>
                </a:solidFill>
              </a:rPr>
              <a:t>HackVrum</a:t>
            </a:r>
            <a:endParaRPr lang="pt-BR" sz="2800" dirty="0">
              <a:solidFill>
                <a:schemeClr val="tx1"/>
              </a:solidFill>
            </a:endParaRPr>
          </a:p>
          <a:p>
            <a:r>
              <a:rPr lang="pt-BR" sz="2800" dirty="0">
                <a:solidFill>
                  <a:schemeClr val="tx1"/>
                </a:solidFill>
              </a:rPr>
              <a:t>⚡ </a:t>
            </a:r>
            <a:r>
              <a:rPr lang="pt-BR" sz="2800" dirty="0" err="1">
                <a:solidFill>
                  <a:schemeClr val="tx1"/>
                </a:solidFill>
              </a:rPr>
              <a:t>car</a:t>
            </a:r>
            <a:endParaRPr lang="pt-BR" sz="2800" dirty="0">
              <a:solidFill>
                <a:schemeClr val="tx1"/>
              </a:solidFill>
            </a:endParaRPr>
          </a:p>
          <a:p>
            <a:r>
              <a:rPr lang="pt-BR" sz="2800" dirty="0" err="1">
                <a:solidFill>
                  <a:schemeClr val="tx1"/>
                </a:solidFill>
              </a:rPr>
              <a:t>Hackartech</a:t>
            </a:r>
            <a:endParaRPr lang="pt-BR" sz="2800" dirty="0">
              <a:solidFill>
                <a:schemeClr val="tx1"/>
              </a:solidFill>
            </a:endParaRPr>
          </a:p>
          <a:p>
            <a:r>
              <a:rPr lang="pt-BR" sz="2800" dirty="0">
                <a:solidFill>
                  <a:schemeClr val="tx1"/>
                </a:solidFill>
              </a:rPr>
              <a:t>----------------------------</a:t>
            </a:r>
            <a:r>
              <a:rPr lang="pt-BR" sz="2800" b="1" dirty="0">
                <a:solidFill>
                  <a:schemeClr val="tx1"/>
                </a:solidFill>
              </a:rPr>
              <a:t> 2° Filtragem</a:t>
            </a:r>
            <a:r>
              <a:rPr lang="pt-BR" sz="2800" dirty="0">
                <a:solidFill>
                  <a:schemeClr val="tx1"/>
                </a:solidFill>
              </a:rPr>
              <a:t>--------------------------</a:t>
            </a:r>
          </a:p>
          <a:p>
            <a:r>
              <a:rPr lang="pt-BR" sz="2800" b="1" dirty="0">
                <a:solidFill>
                  <a:schemeClr val="tx1"/>
                </a:solidFill>
              </a:rPr>
              <a:t>Andrey - 19:30</a:t>
            </a:r>
          </a:p>
          <a:p>
            <a:r>
              <a:rPr lang="pt-BR" sz="2800" dirty="0">
                <a:solidFill>
                  <a:schemeClr val="tx1"/>
                </a:solidFill>
              </a:rPr>
              <a:t>🚗</a:t>
            </a:r>
          </a:p>
          <a:p>
            <a:r>
              <a:rPr lang="pt-BR" sz="2800" dirty="0" err="1">
                <a:solidFill>
                  <a:schemeClr val="tx1"/>
                </a:solidFill>
              </a:rPr>
              <a:t>Hackarthon</a:t>
            </a:r>
            <a:endParaRPr lang="pt-BR" sz="2800" dirty="0">
              <a:solidFill>
                <a:schemeClr val="tx1"/>
              </a:solidFill>
            </a:endParaRPr>
          </a:p>
          <a:p>
            <a:r>
              <a:rPr lang="pt-BR" sz="2800" dirty="0">
                <a:solidFill>
                  <a:schemeClr val="tx1"/>
                </a:solidFill>
              </a:rPr>
              <a:t>🚗</a:t>
            </a:r>
          </a:p>
          <a:p>
            <a:r>
              <a:rPr lang="pt-BR" sz="2800" dirty="0" err="1">
                <a:solidFill>
                  <a:schemeClr val="tx1"/>
                </a:solidFill>
              </a:rPr>
              <a:t>Hackartech</a:t>
            </a:r>
            <a:endParaRPr lang="pt-BR" sz="2800" dirty="0">
              <a:solidFill>
                <a:schemeClr val="tx1"/>
              </a:solidFill>
            </a:endParaRPr>
          </a:p>
          <a:p>
            <a:endParaRPr lang="pt-BR" sz="2800" dirty="0">
              <a:solidFill>
                <a:schemeClr val="tx1"/>
              </a:solidFill>
            </a:endParaRPr>
          </a:p>
          <a:p>
            <a:r>
              <a:rPr lang="pt-BR" sz="2800" dirty="0">
                <a:solidFill>
                  <a:schemeClr val="tx1"/>
                </a:solidFill>
              </a:rPr>
              <a:t>--------------------------------</a:t>
            </a:r>
            <a:r>
              <a:rPr lang="pt-BR" sz="2800" b="1" dirty="0">
                <a:solidFill>
                  <a:schemeClr val="tx1"/>
                </a:solidFill>
              </a:rPr>
              <a:t>Resultado</a:t>
            </a:r>
            <a:r>
              <a:rPr lang="pt-BR" sz="2800" dirty="0">
                <a:solidFill>
                  <a:schemeClr val="tx1"/>
                </a:solidFill>
              </a:rPr>
              <a:t>------------------------------</a:t>
            </a:r>
          </a:p>
          <a:p>
            <a:r>
              <a:rPr lang="pt-BR" sz="2800" b="1" dirty="0">
                <a:solidFill>
                  <a:schemeClr val="tx1"/>
                </a:solidFill>
              </a:rPr>
              <a:t>Andrey - 19:36</a:t>
            </a:r>
          </a:p>
          <a:p>
            <a:r>
              <a:rPr lang="pt-BR" sz="2800" dirty="0">
                <a:solidFill>
                  <a:schemeClr val="tx1"/>
                </a:solidFill>
              </a:rPr>
              <a:t>🚗</a:t>
            </a:r>
            <a:r>
              <a:rPr lang="pt-BR" sz="2800" dirty="0" err="1">
                <a:solidFill>
                  <a:schemeClr val="tx1"/>
                </a:solidFill>
              </a:rPr>
              <a:t>Hackarthon</a:t>
            </a:r>
            <a:endParaRPr lang="pt-BR" sz="2800" dirty="0">
              <a:solidFill>
                <a:schemeClr val="tx1"/>
              </a:solidFill>
            </a:endParaRPr>
          </a:p>
        </p:txBody>
      </p:sp>
    </p:spTree>
    <p:extLst>
      <p:ext uri="{BB962C8B-B14F-4D97-AF65-F5344CB8AC3E}">
        <p14:creationId xmlns:p14="http://schemas.microsoft.com/office/powerpoint/2010/main" val="4797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4366" y="404664"/>
            <a:ext cx="7772400" cy="1008112"/>
          </a:xfrm>
        </p:spPr>
        <p:txBody>
          <a:bodyPr>
            <a:normAutofit/>
          </a:bodyPr>
          <a:lstStyle/>
          <a:p>
            <a:r>
              <a:rPr lang="pt-BR" dirty="0"/>
              <a:t>Etapas do Pensamento</a:t>
            </a:r>
          </a:p>
        </p:txBody>
      </p:sp>
      <p:sp>
        <p:nvSpPr>
          <p:cNvPr id="3" name="Subtítulo 2"/>
          <p:cNvSpPr>
            <a:spLocks noGrp="1"/>
          </p:cNvSpPr>
          <p:nvPr>
            <p:ph type="subTitle" idx="1"/>
          </p:nvPr>
        </p:nvSpPr>
        <p:spPr>
          <a:xfrm>
            <a:off x="539552" y="1412776"/>
            <a:ext cx="7920880" cy="5256584"/>
          </a:xfrm>
        </p:spPr>
        <p:txBody>
          <a:bodyPr numCol="1">
            <a:normAutofit/>
          </a:bodyPr>
          <a:lstStyle/>
          <a:p>
            <a:r>
              <a:rPr lang="pt-BR" sz="2800" dirty="0">
                <a:solidFill>
                  <a:schemeClr val="tx1"/>
                </a:solidFill>
              </a:rPr>
              <a:t>Seguindo a forma como ocorre as Etapas do Pensamento de uma pessoa nós Planejamos e realizamos o projeto.</a:t>
            </a:r>
          </a:p>
          <a:p>
            <a:r>
              <a:rPr lang="pt-BR" dirty="0">
                <a:solidFill>
                  <a:schemeClr val="tx1"/>
                </a:solidFill>
              </a:rPr>
              <a:t>Preparação – </a:t>
            </a:r>
            <a:r>
              <a:rPr lang="pt-BR" sz="2800" dirty="0">
                <a:solidFill>
                  <a:schemeClr val="tx1"/>
                </a:solidFill>
              </a:rPr>
              <a:t>Primeiramente olhamos com calma o que pedia o projeto e decidimos o caminho o qual tomaríamos, se conseguiríamos realizar o projeto no tempo estipulado, considerando até possíveis imprevistos e dificuldades e adiantamos a parte que seria a base do projeto (banco de dados).</a:t>
            </a:r>
          </a:p>
        </p:txBody>
      </p:sp>
    </p:spTree>
    <p:extLst>
      <p:ext uri="{BB962C8B-B14F-4D97-AF65-F5344CB8AC3E}">
        <p14:creationId xmlns:p14="http://schemas.microsoft.com/office/powerpoint/2010/main" val="105426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4366" y="404664"/>
            <a:ext cx="7772400" cy="1008112"/>
          </a:xfrm>
        </p:spPr>
        <p:txBody>
          <a:bodyPr>
            <a:normAutofit/>
          </a:bodyPr>
          <a:lstStyle/>
          <a:p>
            <a:r>
              <a:rPr lang="pt-BR" dirty="0"/>
              <a:t>Etapas do Pensamento</a:t>
            </a:r>
          </a:p>
        </p:txBody>
      </p:sp>
      <p:sp>
        <p:nvSpPr>
          <p:cNvPr id="3" name="Subtítulo 2"/>
          <p:cNvSpPr>
            <a:spLocks noGrp="1"/>
          </p:cNvSpPr>
          <p:nvPr>
            <p:ph type="subTitle" idx="1"/>
          </p:nvPr>
        </p:nvSpPr>
        <p:spPr>
          <a:xfrm>
            <a:off x="539552" y="1412776"/>
            <a:ext cx="7920880" cy="5256584"/>
          </a:xfrm>
        </p:spPr>
        <p:txBody>
          <a:bodyPr numCol="1">
            <a:normAutofit/>
          </a:bodyPr>
          <a:lstStyle/>
          <a:p>
            <a:r>
              <a:rPr lang="pt-BR" dirty="0">
                <a:solidFill>
                  <a:schemeClr val="tx1"/>
                </a:solidFill>
              </a:rPr>
              <a:t>Incubação – </a:t>
            </a:r>
            <a:r>
              <a:rPr lang="pt-BR" sz="2800" dirty="0">
                <a:solidFill>
                  <a:schemeClr val="tx1"/>
                </a:solidFill>
              </a:rPr>
              <a:t>Após decidido o caminho que tomaríamos e termos adiantado a parte base, descansamos por um dia para internalizarmos as partes essenciais do projeto, e nos prepararmos físico e psicologicamente.</a:t>
            </a:r>
          </a:p>
          <a:p>
            <a:r>
              <a:rPr lang="pt-BR" dirty="0">
                <a:solidFill>
                  <a:schemeClr val="tx1"/>
                </a:solidFill>
              </a:rPr>
              <a:t>Intimação</a:t>
            </a:r>
            <a:r>
              <a:rPr lang="pt-BR" sz="2800" dirty="0">
                <a:solidFill>
                  <a:schemeClr val="tx1"/>
                </a:solidFill>
              </a:rPr>
              <a:t> – No dia posterior nos reunimos novamente e discutimos melhor as ideias decididas no primeiro dia e começamos a falar dos caminhos para fazer o que seria necessário, sem uma resposta ainda definitiva sobre nossos obstáculos mas com uma pista de como resolve-los .</a:t>
            </a:r>
          </a:p>
          <a:p>
            <a:endParaRPr lang="pt-BR" sz="2800" dirty="0">
              <a:solidFill>
                <a:schemeClr val="tx1"/>
              </a:solidFill>
            </a:endParaRPr>
          </a:p>
        </p:txBody>
      </p:sp>
    </p:spTree>
    <p:extLst>
      <p:ext uri="{BB962C8B-B14F-4D97-AF65-F5344CB8AC3E}">
        <p14:creationId xmlns:p14="http://schemas.microsoft.com/office/powerpoint/2010/main" val="13030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4366" y="404664"/>
            <a:ext cx="7772400" cy="1008112"/>
          </a:xfrm>
        </p:spPr>
        <p:txBody>
          <a:bodyPr>
            <a:normAutofit/>
          </a:bodyPr>
          <a:lstStyle/>
          <a:p>
            <a:r>
              <a:rPr lang="pt-BR" dirty="0"/>
              <a:t>Etapas do Pensamento</a:t>
            </a:r>
          </a:p>
        </p:txBody>
      </p:sp>
      <p:sp>
        <p:nvSpPr>
          <p:cNvPr id="3" name="Subtítulo 2"/>
          <p:cNvSpPr>
            <a:spLocks noGrp="1"/>
          </p:cNvSpPr>
          <p:nvPr>
            <p:ph type="subTitle" idx="1"/>
          </p:nvPr>
        </p:nvSpPr>
        <p:spPr>
          <a:xfrm>
            <a:off x="539552" y="1412776"/>
            <a:ext cx="7920880" cy="5256584"/>
          </a:xfrm>
        </p:spPr>
        <p:txBody>
          <a:bodyPr numCol="1">
            <a:normAutofit/>
          </a:bodyPr>
          <a:lstStyle/>
          <a:p>
            <a:r>
              <a:rPr lang="pt-BR" dirty="0">
                <a:solidFill>
                  <a:schemeClr val="tx1"/>
                </a:solidFill>
              </a:rPr>
              <a:t>Iluminação – </a:t>
            </a:r>
            <a:r>
              <a:rPr lang="pt-BR" sz="2800" dirty="0">
                <a:solidFill>
                  <a:schemeClr val="tx1"/>
                </a:solidFill>
              </a:rPr>
              <a:t>Finalmente após pesquisas resultantes dos levantamentos da ultima reunião e achamos soluções para nossos problemas anotamos elas e decidimos por fim por onde começar.</a:t>
            </a:r>
          </a:p>
          <a:p>
            <a:r>
              <a:rPr lang="pt-BR" dirty="0">
                <a:solidFill>
                  <a:schemeClr val="tx1"/>
                </a:solidFill>
              </a:rPr>
              <a:t>Verificação</a:t>
            </a:r>
            <a:r>
              <a:rPr lang="pt-BR" sz="2800" dirty="0">
                <a:solidFill>
                  <a:schemeClr val="tx1"/>
                </a:solidFill>
              </a:rPr>
              <a:t> – Começamos a por a mão na massa já sabíamos qual conteúdo colocaríamos no site, qual parte seria em qual linguagem e como faríamos isso.</a:t>
            </a:r>
          </a:p>
          <a:p>
            <a:endParaRPr lang="pt-BR" sz="2800" dirty="0">
              <a:solidFill>
                <a:schemeClr val="tx1"/>
              </a:solidFill>
            </a:endParaRPr>
          </a:p>
        </p:txBody>
      </p:sp>
    </p:spTree>
    <p:extLst>
      <p:ext uri="{BB962C8B-B14F-4D97-AF65-F5344CB8AC3E}">
        <p14:creationId xmlns:p14="http://schemas.microsoft.com/office/powerpoint/2010/main" val="208048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4366" y="404664"/>
            <a:ext cx="7772400" cy="1008112"/>
          </a:xfrm>
        </p:spPr>
        <p:txBody>
          <a:bodyPr>
            <a:normAutofit fontScale="90000"/>
          </a:bodyPr>
          <a:lstStyle/>
          <a:p>
            <a:r>
              <a:rPr lang="pt-BR" dirty="0"/>
              <a:t>Design, Ideias e Relação Interpessoal</a:t>
            </a:r>
          </a:p>
        </p:txBody>
      </p:sp>
      <p:sp>
        <p:nvSpPr>
          <p:cNvPr id="3" name="Subtítulo 2"/>
          <p:cNvSpPr>
            <a:spLocks noGrp="1"/>
          </p:cNvSpPr>
          <p:nvPr>
            <p:ph type="subTitle" idx="1"/>
          </p:nvPr>
        </p:nvSpPr>
        <p:spPr>
          <a:xfrm>
            <a:off x="539552" y="1412776"/>
            <a:ext cx="7920880" cy="5256584"/>
          </a:xfrm>
        </p:spPr>
        <p:txBody>
          <a:bodyPr numCol="1">
            <a:normAutofit/>
          </a:bodyPr>
          <a:lstStyle/>
          <a:p>
            <a:pPr fontAlgn="base"/>
            <a:r>
              <a:rPr lang="pt-BR" dirty="0">
                <a:solidFill>
                  <a:schemeClr val="tx1"/>
                </a:solidFill>
              </a:rPr>
              <a:t>Seguindo a Psicologia das cores decidimos seguir um padrão de cor solido e sóbrio utilizando tons de preto, cinza e  branco como cores principais e predominantes do site.</a:t>
            </a:r>
          </a:p>
          <a:p>
            <a:pPr fontAlgn="base"/>
            <a:r>
              <a:rPr lang="pt-BR" sz="2800" dirty="0">
                <a:solidFill>
                  <a:schemeClr val="tx1"/>
                </a:solidFill>
              </a:rPr>
              <a:t>Significado das cores principais.</a:t>
            </a:r>
            <a:br>
              <a:rPr lang="pt-BR" sz="2800" dirty="0">
                <a:solidFill>
                  <a:schemeClr val="tx1"/>
                </a:solidFill>
              </a:rPr>
            </a:br>
            <a:r>
              <a:rPr lang="pt-BR" sz="1600" b="1" i="0" dirty="0">
                <a:solidFill>
                  <a:srgbClr val="171923"/>
                </a:solidFill>
                <a:effectLst/>
                <a:latin typeface="inter"/>
              </a:rPr>
              <a:t>Preto: </a:t>
            </a:r>
            <a:r>
              <a:rPr lang="pt-BR" sz="1600" b="0" i="0" dirty="0">
                <a:solidFill>
                  <a:srgbClr val="171923"/>
                </a:solidFill>
                <a:effectLst/>
                <a:latin typeface="inter"/>
              </a:rPr>
              <a:t>poder, sofisticação, formalidade, elegância, riqueza, mistério, profundidade, estilo.</a:t>
            </a:r>
          </a:p>
          <a:p>
            <a:pPr fontAlgn="base"/>
            <a:r>
              <a:rPr lang="pt-BR" sz="1600" b="1" i="0" dirty="0">
                <a:solidFill>
                  <a:srgbClr val="171923"/>
                </a:solidFill>
                <a:effectLst/>
                <a:latin typeface="inter"/>
              </a:rPr>
              <a:t>Branco: </a:t>
            </a:r>
            <a:r>
              <a:rPr lang="pt-BR" sz="1600" b="0" i="0" dirty="0">
                <a:solidFill>
                  <a:srgbClr val="171923"/>
                </a:solidFill>
                <a:effectLst/>
                <a:latin typeface="inter"/>
              </a:rPr>
              <a:t>proteção, respeito, pureza, simplicidade, limpeza, paz, humildade, precisão, inocência, juventude.</a:t>
            </a:r>
          </a:p>
          <a:p>
            <a:endParaRPr lang="pt-BR" sz="2800" dirty="0">
              <a:solidFill>
                <a:schemeClr val="tx1"/>
              </a:solidFill>
            </a:endParaRPr>
          </a:p>
          <a:p>
            <a:endParaRPr lang="pt-BR" sz="2800" dirty="0">
              <a:solidFill>
                <a:schemeClr val="tx1"/>
              </a:solidFill>
            </a:endParaRPr>
          </a:p>
        </p:txBody>
      </p:sp>
    </p:spTree>
    <p:extLst>
      <p:ext uri="{BB962C8B-B14F-4D97-AF65-F5344CB8AC3E}">
        <p14:creationId xmlns:p14="http://schemas.microsoft.com/office/powerpoint/2010/main" val="33455140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1163</Words>
  <Application>Microsoft Office PowerPoint</Application>
  <PresentationFormat>Apresentação na tela (4:3)</PresentationFormat>
  <Paragraphs>85</Paragraphs>
  <Slides>14</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Calibri</vt:lpstr>
      <vt:lpstr>inter</vt:lpstr>
      <vt:lpstr>Tema do Office</vt:lpstr>
      <vt:lpstr> Técnicas de Criatividade e Ética</vt:lpstr>
      <vt:lpstr>Métodos e Temas Abordados/Utilizados</vt:lpstr>
      <vt:lpstr>Brainstorming</vt:lpstr>
      <vt:lpstr>Apresentação do PowerPoint</vt:lpstr>
      <vt:lpstr>Escolhendo os melhores nomes</vt:lpstr>
      <vt:lpstr>Etapas do Pensamento</vt:lpstr>
      <vt:lpstr>Etapas do Pensamento</vt:lpstr>
      <vt:lpstr>Etapas do Pensamento</vt:lpstr>
      <vt:lpstr>Design, Ideias e Relação Interpessoal</vt:lpstr>
      <vt:lpstr>Bloqueios</vt:lpstr>
      <vt:lpstr>Bloqueios</vt:lpstr>
      <vt:lpstr>Bloqueios</vt:lpstr>
      <vt:lpstr>Conflitos e Ideias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Empreendedorismo</dc:title>
  <dc:creator>Ana Paula Oliveira Becker Alvarenga</dc:creator>
  <cp:lastModifiedBy>Andrey Diógenes</cp:lastModifiedBy>
  <cp:revision>72</cp:revision>
  <dcterms:created xsi:type="dcterms:W3CDTF">2014-07-15T12:10:53Z</dcterms:created>
  <dcterms:modified xsi:type="dcterms:W3CDTF">2021-06-14T01:19:19Z</dcterms:modified>
</cp:coreProperties>
</file>