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328" r:id="rId5"/>
    <p:sldId id="329" r:id="rId6"/>
    <p:sldId id="33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1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8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6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3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5DE4-44C7-4B04-8F78-F4EF51855C45}" type="datetimeFigureOut">
              <a:rPr lang="pt-BR" smtClean="0"/>
              <a:pPr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FFE0-D9B9-43A0-B7C4-E1CC06C26F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260648"/>
            <a:ext cx="7772400" cy="1470025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Redes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0888"/>
            <a:ext cx="609738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7128792" cy="381642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Cabos UTP categoria 5 para conexão dos equipamentos.</a:t>
            </a:r>
          </a:p>
          <a:p>
            <a:r>
              <a:rPr lang="pt-BR" dirty="0">
                <a:solidFill>
                  <a:schemeClr val="tx1"/>
                </a:solidFill>
              </a:rPr>
              <a:t>Os equipamentos da CISCO e protocolo TCP/IP.</a:t>
            </a:r>
          </a:p>
        </p:txBody>
      </p:sp>
    </p:spTree>
    <p:extLst>
      <p:ext uri="{BB962C8B-B14F-4D97-AF65-F5344CB8AC3E}">
        <p14:creationId xmlns:p14="http://schemas.microsoft.com/office/powerpoint/2010/main" val="27741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pt-BR" dirty="0"/>
              <a:t>A segmentação em </a:t>
            </a:r>
            <a:r>
              <a:rPr lang="pt-BR" dirty="0" err="1"/>
              <a:t>VLANs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7920880" cy="316835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A rede principal foi segmentada em </a:t>
            </a:r>
            <a:r>
              <a:rPr lang="pt-BR" sz="2800" dirty="0" err="1">
                <a:solidFill>
                  <a:schemeClr val="tx1"/>
                </a:solidFill>
              </a:rPr>
              <a:t>VLANs</a:t>
            </a:r>
            <a:r>
              <a:rPr lang="pt-BR" sz="2800" dirty="0">
                <a:solidFill>
                  <a:schemeClr val="tx1"/>
                </a:solidFill>
              </a:rPr>
              <a:t> para aumentar o controle de trafego e evitar uma possível contaminação total por alguns tipos de vírus, e foi planejada na organização interna da empresa, cada setor foi associado a uma VLAN.</a:t>
            </a:r>
          </a:p>
        </p:txBody>
      </p:sp>
    </p:spTree>
    <p:extLst>
      <p:ext uri="{BB962C8B-B14F-4D97-AF65-F5344CB8AC3E}">
        <p14:creationId xmlns:p14="http://schemas.microsoft.com/office/powerpoint/2010/main" val="277413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pt-BR" dirty="0"/>
              <a:t>Roteamento entra as </a:t>
            </a:r>
            <a:r>
              <a:rPr lang="pt-BR" dirty="0" err="1"/>
              <a:t>VLANs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7920880" cy="316835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Foram usados </a:t>
            </a:r>
            <a:r>
              <a:rPr lang="pt-BR" sz="2800" dirty="0" err="1">
                <a:solidFill>
                  <a:schemeClr val="tx1"/>
                </a:solidFill>
              </a:rPr>
              <a:t>Switchs</a:t>
            </a:r>
            <a:r>
              <a:rPr lang="pt-BR" sz="2800" dirty="0">
                <a:solidFill>
                  <a:schemeClr val="tx1"/>
                </a:solidFill>
              </a:rPr>
              <a:t> na camada 3 e utilizado o protocolo TCP/IP, os </a:t>
            </a:r>
            <a:r>
              <a:rPr lang="pt-BR" sz="2800" dirty="0" err="1">
                <a:solidFill>
                  <a:schemeClr val="tx1"/>
                </a:solidFill>
              </a:rPr>
              <a:t>access</a:t>
            </a:r>
            <a:r>
              <a:rPr lang="pt-BR" sz="2800" dirty="0">
                <a:solidFill>
                  <a:schemeClr val="tx1"/>
                </a:solidFill>
              </a:rPr>
              <a:t> points são conectados via cabo nos </a:t>
            </a:r>
            <a:r>
              <a:rPr lang="pt-BR" sz="2800" dirty="0" err="1">
                <a:solidFill>
                  <a:schemeClr val="tx1"/>
                </a:solidFill>
              </a:rPr>
              <a:t>switchs</a:t>
            </a:r>
            <a:r>
              <a:rPr lang="pt-BR" sz="2800" dirty="0">
                <a:solidFill>
                  <a:schemeClr val="tx1"/>
                </a:solidFill>
              </a:rPr>
              <a:t>, para que dispositivos com recurso </a:t>
            </a:r>
            <a:r>
              <a:rPr lang="pt-BR" sz="2800" dirty="0" err="1">
                <a:solidFill>
                  <a:schemeClr val="tx1"/>
                </a:solidFill>
              </a:rPr>
              <a:t>wi-fi</a:t>
            </a:r>
            <a:r>
              <a:rPr lang="pt-BR" sz="2800" dirty="0">
                <a:solidFill>
                  <a:schemeClr val="tx1"/>
                </a:solidFill>
              </a:rPr>
              <a:t> possam se conectar.</a:t>
            </a:r>
          </a:p>
        </p:txBody>
      </p:sp>
    </p:spTree>
    <p:extLst>
      <p:ext uri="{BB962C8B-B14F-4D97-AF65-F5344CB8AC3E}">
        <p14:creationId xmlns:p14="http://schemas.microsoft.com/office/powerpoint/2010/main" val="126129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pt-BR" dirty="0"/>
              <a:t>Topologia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7920880" cy="316835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Cada setor tem um switch para centralizar os dispositivos e se conectar ao MCC(conexão cruzada principal).</a:t>
            </a:r>
          </a:p>
        </p:txBody>
      </p:sp>
    </p:spTree>
    <p:extLst>
      <p:ext uri="{BB962C8B-B14F-4D97-AF65-F5344CB8AC3E}">
        <p14:creationId xmlns:p14="http://schemas.microsoft.com/office/powerpoint/2010/main" val="4797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05" y="2420888"/>
            <a:ext cx="609738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135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 Redes </vt:lpstr>
      <vt:lpstr>Tecnologias utilizadas </vt:lpstr>
      <vt:lpstr>A segmentação em VLANs  </vt:lpstr>
      <vt:lpstr>Roteamento entra as VLANs  </vt:lpstr>
      <vt:lpstr>Topologia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</dc:title>
  <dc:creator>Ana Paula Oliveira Becker Alvarenga</dc:creator>
  <cp:lastModifiedBy>Andrey Diógenes</cp:lastModifiedBy>
  <cp:revision>58</cp:revision>
  <dcterms:created xsi:type="dcterms:W3CDTF">2014-07-15T12:10:53Z</dcterms:created>
  <dcterms:modified xsi:type="dcterms:W3CDTF">2021-06-14T01:27:01Z</dcterms:modified>
</cp:coreProperties>
</file>