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67" r:id="rId5"/>
    <p:sldId id="274" r:id="rId6"/>
    <p:sldId id="265" r:id="rId7"/>
    <p:sldId id="269" r:id="rId8"/>
    <p:sldId id="270" r:id="rId9"/>
    <p:sldId id="271" r:id="rId10"/>
    <p:sldId id="272" r:id="rId11"/>
    <p:sldId id="268" r:id="rId12"/>
    <p:sldId id="275" r:id="rId13"/>
    <p:sldId id="257" r:id="rId14"/>
    <p:sldId id="259" r:id="rId15"/>
    <p:sldId id="263" r:id="rId16"/>
    <p:sldId id="261" r:id="rId17"/>
    <p:sldId id="26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A5D85-8B70-4E0C-BC47-496B86975B8B}" v="3" dt="2022-03-30T02:06:05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建學" userId="f94cd498366df98c" providerId="LiveId" clId="{BBBA5D85-8B70-4E0C-BC47-496B86975B8B}"/>
    <pc:docChg chg="undo custSel addSld delSld modSld sldOrd">
      <pc:chgData name="建學" userId="f94cd498366df98c" providerId="LiveId" clId="{BBBA5D85-8B70-4E0C-BC47-496B86975B8B}" dt="2022-03-30T02:59:09.043" v="317" actId="1076"/>
      <pc:docMkLst>
        <pc:docMk/>
      </pc:docMkLst>
      <pc:sldChg chg="addSp delSp modSp mod">
        <pc:chgData name="建學" userId="f94cd498366df98c" providerId="LiveId" clId="{BBBA5D85-8B70-4E0C-BC47-496B86975B8B}" dt="2022-03-30T02:54:15.231" v="286" actId="1076"/>
        <pc:sldMkLst>
          <pc:docMk/>
          <pc:sldMk cId="2037691243" sldId="261"/>
        </pc:sldMkLst>
        <pc:picChg chg="del">
          <ac:chgData name="建學" userId="f94cd498366df98c" providerId="LiveId" clId="{BBBA5D85-8B70-4E0C-BC47-496B86975B8B}" dt="2022-03-30T02:54:06.451" v="283" actId="478"/>
          <ac:picMkLst>
            <pc:docMk/>
            <pc:sldMk cId="2037691243" sldId="261"/>
            <ac:picMk id="3" creationId="{802EA582-7D14-4909-AD69-6B02813B2206}"/>
          </ac:picMkLst>
        </pc:picChg>
        <pc:picChg chg="add mod">
          <ac:chgData name="建學" userId="f94cd498366df98c" providerId="LiveId" clId="{BBBA5D85-8B70-4E0C-BC47-496B86975B8B}" dt="2022-03-30T02:54:15.231" v="286" actId="1076"/>
          <ac:picMkLst>
            <pc:docMk/>
            <pc:sldMk cId="2037691243" sldId="261"/>
            <ac:picMk id="5" creationId="{C25F8F8C-F170-4E6C-B47E-E8B78FC09A62}"/>
          </ac:picMkLst>
        </pc:picChg>
      </pc:sldChg>
      <pc:sldChg chg="addSp delSp modSp mod">
        <pc:chgData name="建學" userId="f94cd498366df98c" providerId="LiveId" clId="{BBBA5D85-8B70-4E0C-BC47-496B86975B8B}" dt="2022-03-30T02:54:37.165" v="290" actId="1076"/>
        <pc:sldMkLst>
          <pc:docMk/>
          <pc:sldMk cId="1031793534" sldId="262"/>
        </pc:sldMkLst>
        <pc:picChg chg="del">
          <ac:chgData name="建學" userId="f94cd498366df98c" providerId="LiveId" clId="{BBBA5D85-8B70-4E0C-BC47-496B86975B8B}" dt="2022-03-30T02:54:32.415" v="287" actId="478"/>
          <ac:picMkLst>
            <pc:docMk/>
            <pc:sldMk cId="1031793534" sldId="262"/>
            <ac:picMk id="4" creationId="{25189FF8-1A8B-4F4C-8EB2-159F5A759873}"/>
          </ac:picMkLst>
        </pc:picChg>
        <pc:picChg chg="add mod">
          <ac:chgData name="建學" userId="f94cd498366df98c" providerId="LiveId" clId="{BBBA5D85-8B70-4E0C-BC47-496B86975B8B}" dt="2022-03-30T02:54:37.165" v="290" actId="1076"/>
          <ac:picMkLst>
            <pc:docMk/>
            <pc:sldMk cId="1031793534" sldId="262"/>
            <ac:picMk id="5" creationId="{B97E5A95-4185-498A-8C85-D168034007B1}"/>
          </ac:picMkLst>
        </pc:picChg>
      </pc:sldChg>
      <pc:sldChg chg="addSp delSp modSp new mod setBg">
        <pc:chgData name="建學" userId="f94cd498366df98c" providerId="LiveId" clId="{BBBA5D85-8B70-4E0C-BC47-496B86975B8B}" dt="2022-03-30T01:40:47.396" v="110" actId="1076"/>
        <pc:sldMkLst>
          <pc:docMk/>
          <pc:sldMk cId="1562081158" sldId="263"/>
        </pc:sldMkLst>
        <pc:spChg chg="mod">
          <ac:chgData name="建學" userId="f94cd498366df98c" providerId="LiveId" clId="{BBBA5D85-8B70-4E0C-BC47-496B86975B8B}" dt="2022-03-30T01:40:47.396" v="110" actId="1076"/>
          <ac:spMkLst>
            <pc:docMk/>
            <pc:sldMk cId="1562081158" sldId="263"/>
            <ac:spMk id="2" creationId="{9069A195-05BB-4784-84C2-801144EB9C40}"/>
          </ac:spMkLst>
        </pc:spChg>
        <pc:spChg chg="del">
          <ac:chgData name="建學" userId="f94cd498366df98c" providerId="LiveId" clId="{BBBA5D85-8B70-4E0C-BC47-496B86975B8B}" dt="2022-03-30T01:36:41.346" v="1" actId="478"/>
          <ac:spMkLst>
            <pc:docMk/>
            <pc:sldMk cId="1562081158" sldId="263"/>
            <ac:spMk id="3" creationId="{64FEC4C2-F1E4-4139-A609-FD59908C14BA}"/>
          </ac:spMkLst>
        </pc:spChg>
        <pc:spChg chg="add del">
          <ac:chgData name="建學" userId="f94cd498366df98c" providerId="LiveId" clId="{BBBA5D85-8B70-4E0C-BC47-496B86975B8B}" dt="2022-03-30T01:37:02.623" v="8" actId="26606"/>
          <ac:spMkLst>
            <pc:docMk/>
            <pc:sldMk cId="1562081158" sldId="263"/>
            <ac:spMk id="10" creationId="{A4E37431-20F0-4DD6-84A9-ED2B644943A2}"/>
          </ac:spMkLst>
        </pc:spChg>
        <pc:spChg chg="add del">
          <ac:chgData name="建學" userId="f94cd498366df98c" providerId="LiveId" clId="{BBBA5D85-8B70-4E0C-BC47-496B86975B8B}" dt="2022-03-30T01:37:02.623" v="8" actId="26606"/>
          <ac:spMkLst>
            <pc:docMk/>
            <pc:sldMk cId="1562081158" sldId="263"/>
            <ac:spMk id="12" creationId="{0AE98B72-66C6-4AB4-AF0D-BA830DE86393}"/>
          </ac:spMkLst>
        </pc:spChg>
        <pc:spChg chg="add del">
          <ac:chgData name="建學" userId="f94cd498366df98c" providerId="LiveId" clId="{BBBA5D85-8B70-4E0C-BC47-496B86975B8B}" dt="2022-03-30T01:37:02.623" v="8" actId="26606"/>
          <ac:spMkLst>
            <pc:docMk/>
            <pc:sldMk cId="1562081158" sldId="263"/>
            <ac:spMk id="14" creationId="{407EAFC6-733F-403D-BB4D-05A3A28742F1}"/>
          </ac:spMkLst>
        </pc:spChg>
        <pc:spChg chg="add del">
          <ac:chgData name="建學" userId="f94cd498366df98c" providerId="LiveId" clId="{BBBA5D85-8B70-4E0C-BC47-496B86975B8B}" dt="2022-03-30T01:37:02.623" v="8" actId="26606"/>
          <ac:spMkLst>
            <pc:docMk/>
            <pc:sldMk cId="1562081158" sldId="263"/>
            <ac:spMk id="16" creationId="{17A36730-4CB0-4F61-AD11-A44C9765833F}"/>
          </ac:spMkLst>
        </pc:spChg>
        <pc:spChg chg="add del">
          <ac:chgData name="建學" userId="f94cd498366df98c" providerId="LiveId" clId="{BBBA5D85-8B70-4E0C-BC47-496B86975B8B}" dt="2022-03-30T01:37:02.623" v="8" actId="26606"/>
          <ac:spMkLst>
            <pc:docMk/>
            <pc:sldMk cId="1562081158" sldId="263"/>
            <ac:spMk id="18" creationId="{C69C79E1-F916-4929-A4F3-DE763D4BFA57}"/>
          </ac:spMkLst>
        </pc:spChg>
        <pc:spChg chg="add del">
          <ac:chgData name="建學" userId="f94cd498366df98c" providerId="LiveId" clId="{BBBA5D85-8B70-4E0C-BC47-496B86975B8B}" dt="2022-03-30T01:37:02.623" v="8" actId="26606"/>
          <ac:spMkLst>
            <pc:docMk/>
            <pc:sldMk cId="1562081158" sldId="263"/>
            <ac:spMk id="20" creationId="{767334AB-16BD-4EC7-8C6B-4B5171600933}"/>
          </ac:spMkLst>
        </pc:spChg>
        <pc:spChg chg="add">
          <ac:chgData name="建學" userId="f94cd498366df98c" providerId="LiveId" clId="{BBBA5D85-8B70-4E0C-BC47-496B86975B8B}" dt="2022-03-30T01:37:02.628" v="9" actId="26606"/>
          <ac:spMkLst>
            <pc:docMk/>
            <pc:sldMk cId="1562081158" sldId="263"/>
            <ac:spMk id="22" creationId="{53F29798-D584-4792-9B62-3F5F5C36D619}"/>
          </ac:spMkLst>
        </pc:spChg>
        <pc:picChg chg="add del mod">
          <ac:chgData name="建學" userId="f94cd498366df98c" providerId="LiveId" clId="{BBBA5D85-8B70-4E0C-BC47-496B86975B8B}" dt="2022-03-30T01:38:33.479" v="11" actId="478"/>
          <ac:picMkLst>
            <pc:docMk/>
            <pc:sldMk cId="1562081158" sldId="263"/>
            <ac:picMk id="5" creationId="{465FCF7A-EED1-4379-8646-48533CA2D900}"/>
          </ac:picMkLst>
        </pc:picChg>
        <pc:picChg chg="add mod">
          <ac:chgData name="建學" userId="f94cd498366df98c" providerId="LiveId" clId="{BBBA5D85-8B70-4E0C-BC47-496B86975B8B}" dt="2022-03-30T01:38:39.430" v="14" actId="1076"/>
          <ac:picMkLst>
            <pc:docMk/>
            <pc:sldMk cId="1562081158" sldId="263"/>
            <ac:picMk id="7" creationId="{DE8BBCF9-4E63-494A-9DDB-DA07F7DEED1B}"/>
          </ac:picMkLst>
        </pc:picChg>
        <pc:picChg chg="add mod">
          <ac:chgData name="建學" userId="f94cd498366df98c" providerId="LiveId" clId="{BBBA5D85-8B70-4E0C-BC47-496B86975B8B}" dt="2022-03-30T01:39:38.437" v="17" actId="1076"/>
          <ac:picMkLst>
            <pc:docMk/>
            <pc:sldMk cId="1562081158" sldId="263"/>
            <ac:picMk id="9" creationId="{DD19F4CB-F4FB-4BEC-A59B-FD735A22CF8F}"/>
          </ac:picMkLst>
        </pc:picChg>
      </pc:sldChg>
      <pc:sldChg chg="addSp delSp modSp new mod">
        <pc:chgData name="建學" userId="f94cd498366df98c" providerId="LiveId" clId="{BBBA5D85-8B70-4E0C-BC47-496B86975B8B}" dt="2022-03-30T02:21:27.024" v="270" actId="1076"/>
        <pc:sldMkLst>
          <pc:docMk/>
          <pc:sldMk cId="470358041" sldId="264"/>
        </pc:sldMkLst>
        <pc:spChg chg="del mod">
          <ac:chgData name="建學" userId="f94cd498366df98c" providerId="LiveId" clId="{BBBA5D85-8B70-4E0C-BC47-496B86975B8B}" dt="2022-03-30T02:21:15.007" v="264" actId="478"/>
          <ac:spMkLst>
            <pc:docMk/>
            <pc:sldMk cId="470358041" sldId="264"/>
            <ac:spMk id="2" creationId="{DF2A31BC-48BB-47E2-B20E-16EE19B8634E}"/>
          </ac:spMkLst>
        </pc:spChg>
        <pc:spChg chg="del mod">
          <ac:chgData name="建學" userId="f94cd498366df98c" providerId="LiveId" clId="{BBBA5D85-8B70-4E0C-BC47-496B86975B8B}" dt="2022-03-30T02:21:12.132" v="263" actId="478"/>
          <ac:spMkLst>
            <pc:docMk/>
            <pc:sldMk cId="470358041" sldId="264"/>
            <ac:spMk id="3" creationId="{9B9DDB96-6CA1-4155-9F32-BAD08037C013}"/>
          </ac:spMkLst>
        </pc:spChg>
        <pc:spChg chg="add del mod">
          <ac:chgData name="建學" userId="f94cd498366df98c" providerId="LiveId" clId="{BBBA5D85-8B70-4E0C-BC47-496B86975B8B}" dt="2022-03-30T02:21:19.973" v="266" actId="478"/>
          <ac:spMkLst>
            <pc:docMk/>
            <pc:sldMk cId="470358041" sldId="264"/>
            <ac:spMk id="5" creationId="{2BEA13C6-7B1F-4075-9738-687DCE71B697}"/>
          </ac:spMkLst>
        </pc:spChg>
        <pc:spChg chg="add del mod">
          <ac:chgData name="建學" userId="f94cd498366df98c" providerId="LiveId" clId="{BBBA5D85-8B70-4E0C-BC47-496B86975B8B}" dt="2022-03-30T02:21:15.660" v="265" actId="478"/>
          <ac:spMkLst>
            <pc:docMk/>
            <pc:sldMk cId="470358041" sldId="264"/>
            <ac:spMk id="7" creationId="{D58C15D1-340D-4582-9317-0A20A812DDED}"/>
          </ac:spMkLst>
        </pc:spChg>
        <pc:picChg chg="add mod">
          <ac:chgData name="建學" userId="f94cd498366df98c" providerId="LiveId" clId="{BBBA5D85-8B70-4E0C-BC47-496B86975B8B}" dt="2022-03-30T02:21:27.024" v="270" actId="1076"/>
          <ac:picMkLst>
            <pc:docMk/>
            <pc:sldMk cId="470358041" sldId="264"/>
            <ac:picMk id="9" creationId="{D08368D2-35C2-4A99-BD9F-D5801E83178A}"/>
          </ac:picMkLst>
        </pc:picChg>
      </pc:sldChg>
      <pc:sldChg chg="addSp delSp modSp new mod">
        <pc:chgData name="建學" userId="f94cd498366df98c" providerId="LiveId" clId="{BBBA5D85-8B70-4E0C-BC47-496B86975B8B}" dt="2022-03-30T02:24:43.079" v="280" actId="1076"/>
        <pc:sldMkLst>
          <pc:docMk/>
          <pc:sldMk cId="231253884" sldId="265"/>
        </pc:sldMkLst>
        <pc:spChg chg="del mod">
          <ac:chgData name="建學" userId="f94cd498366df98c" providerId="LiveId" clId="{BBBA5D85-8B70-4E0C-BC47-496B86975B8B}" dt="2022-03-30T02:24:04.161" v="271" actId="478"/>
          <ac:spMkLst>
            <pc:docMk/>
            <pc:sldMk cId="231253884" sldId="265"/>
            <ac:spMk id="2" creationId="{8620F269-AA84-464F-B233-0C2F9DDC13AD}"/>
          </ac:spMkLst>
        </pc:spChg>
        <pc:spChg chg="del mod">
          <ac:chgData name="建學" userId="f94cd498366df98c" providerId="LiveId" clId="{BBBA5D85-8B70-4E0C-BC47-496B86975B8B}" dt="2022-03-30T02:24:06.615" v="272" actId="478"/>
          <ac:spMkLst>
            <pc:docMk/>
            <pc:sldMk cId="231253884" sldId="265"/>
            <ac:spMk id="3" creationId="{D342F0D8-6C14-415A-8ECC-BB3BF7C18224}"/>
          </ac:spMkLst>
        </pc:spChg>
        <pc:spChg chg="add del">
          <ac:chgData name="建學" userId="f94cd498366df98c" providerId="LiveId" clId="{BBBA5D85-8B70-4E0C-BC47-496B86975B8B}" dt="2022-03-30T02:05:47.840" v="161" actId="22"/>
          <ac:spMkLst>
            <pc:docMk/>
            <pc:sldMk cId="231253884" sldId="265"/>
            <ac:spMk id="5" creationId="{6F46E440-6071-4B25-998C-264BA4D54BD7}"/>
          </ac:spMkLst>
        </pc:spChg>
        <pc:spChg chg="add del">
          <ac:chgData name="建學" userId="f94cd498366df98c" providerId="LiveId" clId="{BBBA5D85-8B70-4E0C-BC47-496B86975B8B}" dt="2022-03-30T02:05:55.228" v="163" actId="22"/>
          <ac:spMkLst>
            <pc:docMk/>
            <pc:sldMk cId="231253884" sldId="265"/>
            <ac:spMk id="7" creationId="{14808D10-9350-4EAD-A1AF-3E669F599271}"/>
          </ac:spMkLst>
        </pc:spChg>
        <pc:spChg chg="add del mod">
          <ac:chgData name="建學" userId="f94cd498366df98c" providerId="LiveId" clId="{BBBA5D85-8B70-4E0C-BC47-496B86975B8B}" dt="2022-03-30T02:24:28.865" v="278" actId="478"/>
          <ac:spMkLst>
            <pc:docMk/>
            <pc:sldMk cId="231253884" sldId="265"/>
            <ac:spMk id="9" creationId="{DE5EE092-9DBB-4DD1-B8F3-8856DBB33696}"/>
          </ac:spMkLst>
        </pc:spChg>
        <pc:spChg chg="add del mod">
          <ac:chgData name="建學" userId="f94cd498366df98c" providerId="LiveId" clId="{BBBA5D85-8B70-4E0C-BC47-496B86975B8B}" dt="2022-03-30T02:24:25.437" v="277" actId="478"/>
          <ac:spMkLst>
            <pc:docMk/>
            <pc:sldMk cId="231253884" sldId="265"/>
            <ac:spMk id="11" creationId="{1BA57923-F376-44AF-B31D-F41AAD6CF83D}"/>
          </ac:spMkLst>
        </pc:spChg>
        <pc:picChg chg="add mod">
          <ac:chgData name="建學" userId="f94cd498366df98c" providerId="LiveId" clId="{BBBA5D85-8B70-4E0C-BC47-496B86975B8B}" dt="2022-03-30T02:24:43.079" v="280" actId="1076"/>
          <ac:picMkLst>
            <pc:docMk/>
            <pc:sldMk cId="231253884" sldId="265"/>
            <ac:picMk id="13" creationId="{C059AC5A-754D-4E86-9E84-8CDB7219F110}"/>
          </ac:picMkLst>
        </pc:picChg>
      </pc:sldChg>
      <pc:sldChg chg="addSp delSp modSp new mod ord setBg">
        <pc:chgData name="建學" userId="f94cd498366df98c" providerId="LiveId" clId="{BBBA5D85-8B70-4E0C-BC47-496B86975B8B}" dt="2022-03-30T02:19:17.077" v="257" actId="1076"/>
        <pc:sldMkLst>
          <pc:docMk/>
          <pc:sldMk cId="418769000" sldId="266"/>
        </pc:sldMkLst>
        <pc:spChg chg="del mod">
          <ac:chgData name="建學" userId="f94cd498366df98c" providerId="LiveId" clId="{BBBA5D85-8B70-4E0C-BC47-496B86975B8B}" dt="2022-03-30T02:15:01.325" v="177" actId="478"/>
          <ac:spMkLst>
            <pc:docMk/>
            <pc:sldMk cId="418769000" sldId="266"/>
            <ac:spMk id="2" creationId="{D4A6DBFA-9ECB-45B9-8605-D22F7C86AD55}"/>
          </ac:spMkLst>
        </pc:spChg>
        <pc:spChg chg="del mod">
          <ac:chgData name="建學" userId="f94cd498366df98c" providerId="LiveId" clId="{BBBA5D85-8B70-4E0C-BC47-496B86975B8B}" dt="2022-03-30T02:18:25.911" v="248" actId="478"/>
          <ac:spMkLst>
            <pc:docMk/>
            <pc:sldMk cId="418769000" sldId="266"/>
            <ac:spMk id="3" creationId="{06BA5B98-5F57-487E-B61C-DA6B5BE63DC7}"/>
          </ac:spMkLst>
        </pc:spChg>
        <pc:spChg chg="add del mod">
          <ac:chgData name="建學" userId="f94cd498366df98c" providerId="LiveId" clId="{BBBA5D85-8B70-4E0C-BC47-496B86975B8B}" dt="2022-03-30T02:15:07.192" v="178" actId="478"/>
          <ac:spMkLst>
            <pc:docMk/>
            <pc:sldMk cId="418769000" sldId="266"/>
            <ac:spMk id="5" creationId="{24259FD6-6356-43EA-AFBA-892177194FD7}"/>
          </ac:spMkLst>
        </pc:spChg>
        <pc:spChg chg="add del mod">
          <ac:chgData name="建學" userId="f94cd498366df98c" providerId="LiveId" clId="{BBBA5D85-8B70-4E0C-BC47-496B86975B8B}" dt="2022-03-30T02:18:34.933" v="253" actId="26606"/>
          <ac:spMkLst>
            <pc:docMk/>
            <pc:sldMk cId="418769000" sldId="266"/>
            <ac:spMk id="7" creationId="{356051E5-5B48-4D5B-BA0A-A095CCFDC0A5}"/>
          </ac:spMkLst>
        </pc:spChg>
        <pc:spChg chg="add del">
          <ac:chgData name="建學" userId="f94cd498366df98c" providerId="LiveId" clId="{BBBA5D85-8B70-4E0C-BC47-496B86975B8B}" dt="2022-03-30T02:18:34.928" v="252" actId="26606"/>
          <ac:spMkLst>
            <pc:docMk/>
            <pc:sldMk cId="418769000" sldId="266"/>
            <ac:spMk id="14" creationId="{F3060C83-F051-4F0E-ABAD-AA0DFC48B218}"/>
          </ac:spMkLst>
        </pc:spChg>
        <pc:spChg chg="add del">
          <ac:chgData name="建學" userId="f94cd498366df98c" providerId="LiveId" clId="{BBBA5D85-8B70-4E0C-BC47-496B86975B8B}" dt="2022-03-30T02:18:34.928" v="252" actId="26606"/>
          <ac:spMkLst>
            <pc:docMk/>
            <pc:sldMk cId="418769000" sldId="266"/>
            <ac:spMk id="16" creationId="{83C98ABE-055B-441F-B07E-44F97F083C39}"/>
          </ac:spMkLst>
        </pc:spChg>
        <pc:spChg chg="add del">
          <ac:chgData name="建學" userId="f94cd498366df98c" providerId="LiveId" clId="{BBBA5D85-8B70-4E0C-BC47-496B86975B8B}" dt="2022-03-30T02:18:34.928" v="252" actId="26606"/>
          <ac:spMkLst>
            <pc:docMk/>
            <pc:sldMk cId="418769000" sldId="266"/>
            <ac:spMk id="18" creationId="{29FDB030-9B49-4CED-8CCD-4D99382388AC}"/>
          </ac:spMkLst>
        </pc:spChg>
        <pc:spChg chg="add del">
          <ac:chgData name="建學" userId="f94cd498366df98c" providerId="LiveId" clId="{BBBA5D85-8B70-4E0C-BC47-496B86975B8B}" dt="2022-03-30T02:18:34.928" v="252" actId="26606"/>
          <ac:spMkLst>
            <pc:docMk/>
            <pc:sldMk cId="418769000" sldId="266"/>
            <ac:spMk id="20" creationId="{3783CA14-24A1-485C-8B30-D6A5D87987AD}"/>
          </ac:spMkLst>
        </pc:spChg>
        <pc:spChg chg="add del">
          <ac:chgData name="建學" userId="f94cd498366df98c" providerId="LiveId" clId="{BBBA5D85-8B70-4E0C-BC47-496B86975B8B}" dt="2022-03-30T02:18:34.928" v="252" actId="26606"/>
          <ac:spMkLst>
            <pc:docMk/>
            <pc:sldMk cId="418769000" sldId="266"/>
            <ac:spMk id="22" creationId="{9A97C86A-04D6-40F7-AE84-31AB43E6A846}"/>
          </ac:spMkLst>
        </pc:spChg>
        <pc:spChg chg="add del">
          <ac:chgData name="建學" userId="f94cd498366df98c" providerId="LiveId" clId="{BBBA5D85-8B70-4E0C-BC47-496B86975B8B}" dt="2022-03-30T02:18:34.928" v="252" actId="26606"/>
          <ac:spMkLst>
            <pc:docMk/>
            <pc:sldMk cId="418769000" sldId="266"/>
            <ac:spMk id="24" creationId="{FF9F2414-84E8-453E-B1F3-389FDE8192D9}"/>
          </ac:spMkLst>
        </pc:spChg>
        <pc:spChg chg="add del">
          <ac:chgData name="建學" userId="f94cd498366df98c" providerId="LiveId" clId="{BBBA5D85-8B70-4E0C-BC47-496B86975B8B}" dt="2022-03-30T02:18:34.928" v="252" actId="26606"/>
          <ac:spMkLst>
            <pc:docMk/>
            <pc:sldMk cId="418769000" sldId="266"/>
            <ac:spMk id="26" creationId="{3ECA69A1-7536-43AC-85EF-C7106179F5ED}"/>
          </ac:spMkLst>
        </pc:spChg>
        <pc:spChg chg="add">
          <ac:chgData name="建學" userId="f94cd498366df98c" providerId="LiveId" clId="{BBBA5D85-8B70-4E0C-BC47-496B86975B8B}" dt="2022-03-30T02:18:34.933" v="253" actId="26606"/>
          <ac:spMkLst>
            <pc:docMk/>
            <pc:sldMk cId="418769000" sldId="266"/>
            <ac:spMk id="28" creationId="{42A4FC2C-047E-45A5-965D-8E1E3BF09BC6}"/>
          </ac:spMkLst>
        </pc:spChg>
        <pc:picChg chg="add mod">
          <ac:chgData name="建學" userId="f94cd498366df98c" providerId="LiveId" clId="{BBBA5D85-8B70-4E0C-BC47-496B86975B8B}" dt="2022-03-30T02:19:17.077" v="257" actId="1076"/>
          <ac:picMkLst>
            <pc:docMk/>
            <pc:sldMk cId="418769000" sldId="266"/>
            <ac:picMk id="9" creationId="{6E8E2ECF-AE8B-401B-8419-73D7822A94F5}"/>
          </ac:picMkLst>
        </pc:picChg>
      </pc:sldChg>
      <pc:sldChg chg="addSp delSp modSp add mod ord">
        <pc:chgData name="建學" userId="f94cd498366df98c" providerId="LiveId" clId="{BBBA5D85-8B70-4E0C-BC47-496B86975B8B}" dt="2022-03-30T02:20:29.540" v="262" actId="1076"/>
        <pc:sldMkLst>
          <pc:docMk/>
          <pc:sldMk cId="1652293050" sldId="267"/>
        </pc:sldMkLst>
        <pc:spChg chg="del">
          <ac:chgData name="建學" userId="f94cd498366df98c" providerId="LiveId" clId="{BBBA5D85-8B70-4E0C-BC47-496B86975B8B}" dt="2022-03-30T02:20:25.690" v="260" actId="478"/>
          <ac:spMkLst>
            <pc:docMk/>
            <pc:sldMk cId="1652293050" sldId="267"/>
            <ac:spMk id="2" creationId="{D4A6DBFA-9ECB-45B9-8605-D22F7C86AD55}"/>
          </ac:spMkLst>
        </pc:spChg>
        <pc:spChg chg="del">
          <ac:chgData name="建學" userId="f94cd498366df98c" providerId="LiveId" clId="{BBBA5D85-8B70-4E0C-BC47-496B86975B8B}" dt="2022-03-30T02:20:27.264" v="261" actId="478"/>
          <ac:spMkLst>
            <pc:docMk/>
            <pc:sldMk cId="1652293050" sldId="267"/>
            <ac:spMk id="3" creationId="{06BA5B98-5F57-487E-B61C-DA6B5BE63DC7}"/>
          </ac:spMkLst>
        </pc:spChg>
        <pc:picChg chg="add mod">
          <ac:chgData name="建學" userId="f94cd498366df98c" providerId="LiveId" clId="{BBBA5D85-8B70-4E0C-BC47-496B86975B8B}" dt="2022-03-30T02:20:29.540" v="262" actId="1076"/>
          <ac:picMkLst>
            <pc:docMk/>
            <pc:sldMk cId="1652293050" sldId="267"/>
            <ac:picMk id="5" creationId="{32114833-5506-472B-B3D2-0D0173160E86}"/>
          </ac:picMkLst>
        </pc:picChg>
      </pc:sldChg>
      <pc:sldChg chg="delSp modSp new mod">
        <pc:chgData name="建學" userId="f94cd498366df98c" providerId="LiveId" clId="{BBBA5D85-8B70-4E0C-BC47-496B86975B8B}" dt="2022-03-30T02:55:48.476" v="311" actId="403"/>
        <pc:sldMkLst>
          <pc:docMk/>
          <pc:sldMk cId="877419599" sldId="268"/>
        </pc:sldMkLst>
        <pc:spChg chg="mod">
          <ac:chgData name="建學" userId="f94cd498366df98c" providerId="LiveId" clId="{BBBA5D85-8B70-4E0C-BC47-496B86975B8B}" dt="2022-03-30T02:55:48.476" v="311" actId="403"/>
          <ac:spMkLst>
            <pc:docMk/>
            <pc:sldMk cId="877419599" sldId="268"/>
            <ac:spMk id="2" creationId="{FDE320CC-B33D-41A4-8F3E-91E0BE1AD445}"/>
          </ac:spMkLst>
        </pc:spChg>
        <pc:spChg chg="del">
          <ac:chgData name="建學" userId="f94cd498366df98c" providerId="LiveId" clId="{BBBA5D85-8B70-4E0C-BC47-496B86975B8B}" dt="2022-03-30T02:55:35.895" v="308" actId="478"/>
          <ac:spMkLst>
            <pc:docMk/>
            <pc:sldMk cId="877419599" sldId="268"/>
            <ac:spMk id="3" creationId="{6EA48C34-E575-435C-A040-0798EE2A3F89}"/>
          </ac:spMkLst>
        </pc:spChg>
      </pc:sldChg>
      <pc:sldChg chg="add del">
        <pc:chgData name="建學" userId="f94cd498366df98c" providerId="LiveId" clId="{BBBA5D85-8B70-4E0C-BC47-496B86975B8B}" dt="2022-03-30T02:36:53.340" v="281" actId="47"/>
        <pc:sldMkLst>
          <pc:docMk/>
          <pc:sldMk cId="974824640" sldId="268"/>
        </pc:sldMkLst>
      </pc:sldChg>
      <pc:sldChg chg="add del">
        <pc:chgData name="建學" userId="f94cd498366df98c" providerId="LiveId" clId="{BBBA5D85-8B70-4E0C-BC47-496B86975B8B}" dt="2022-03-30T02:36:54.011" v="282" actId="47"/>
        <pc:sldMkLst>
          <pc:docMk/>
          <pc:sldMk cId="1246082748" sldId="269"/>
        </pc:sldMkLst>
      </pc:sldChg>
      <pc:sldChg chg="addSp delSp modSp new mod">
        <pc:chgData name="建學" userId="f94cd498366df98c" providerId="LiveId" clId="{BBBA5D85-8B70-4E0C-BC47-496B86975B8B}" dt="2022-03-30T02:59:09.043" v="317" actId="1076"/>
        <pc:sldMkLst>
          <pc:docMk/>
          <pc:sldMk cId="2343964381" sldId="269"/>
        </pc:sldMkLst>
        <pc:spChg chg="del">
          <ac:chgData name="建學" userId="f94cd498366df98c" providerId="LiveId" clId="{BBBA5D85-8B70-4E0C-BC47-496B86975B8B}" dt="2022-03-30T02:59:02.758" v="314" actId="478"/>
          <ac:spMkLst>
            <pc:docMk/>
            <pc:sldMk cId="2343964381" sldId="269"/>
            <ac:spMk id="2" creationId="{827557C3-B87E-4CA1-BFE4-B6CF2B78A481}"/>
          </ac:spMkLst>
        </pc:spChg>
        <pc:spChg chg="del">
          <ac:chgData name="建學" userId="f94cd498366df98c" providerId="LiveId" clId="{BBBA5D85-8B70-4E0C-BC47-496B86975B8B}" dt="2022-03-30T02:58:58.534" v="313" actId="478"/>
          <ac:spMkLst>
            <pc:docMk/>
            <pc:sldMk cId="2343964381" sldId="269"/>
            <ac:spMk id="3" creationId="{959D97C8-23C2-47D0-B87D-9C95079B7FEA}"/>
          </ac:spMkLst>
        </pc:spChg>
        <pc:picChg chg="add mod">
          <ac:chgData name="建學" userId="f94cd498366df98c" providerId="LiveId" clId="{BBBA5D85-8B70-4E0C-BC47-496B86975B8B}" dt="2022-03-30T02:59:09.043" v="317" actId="1076"/>
          <ac:picMkLst>
            <pc:docMk/>
            <pc:sldMk cId="2343964381" sldId="269"/>
            <ac:picMk id="5" creationId="{DA224C0D-2786-4FE3-8DE9-B8B9B298885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9:1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2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24575,'1'13'0,"1"0"0,0 0 0,1-1 0,1 1 0,0-1 0,0 0 0,11 20 0,-9-20 0,0 1 0,-1 0 0,0 0 0,-1 1 0,-1 0 0,3 21 0,-5 177 0,-2-97 0,-1-102 0,1 0 0,-2 0 0,0 0 0,0-1 0,-2 1 0,1-1 0,-1 0 0,-1 0 0,0 0 0,-1-1 0,-14 20 0,11-17 0,2 0-1365,2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2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 24575,'-6'-1'0,"0"1"0,0 0 0,0 0 0,0 0 0,0 1 0,0 0 0,0 0 0,0 1 0,0 0 0,0 0 0,1 0 0,-1 0 0,1 1 0,-1 0 0,1 0 0,0 1 0,0-1 0,1 1 0,-1 0 0,1 0 0,0 1 0,0-1 0,0 1 0,-3 5 0,-5 7 0,-1-2 0,2 1 0,0 0 0,1 0 0,0 1 0,1 1 0,2-1 0,-7 21 0,-47 172 0,56-184-48,1 0 0,2 0 0,0 1 0,4 36 0,-1-22-1077,-1-21-5701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2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24575,'1'1'0,"1"-1"0,-1 1 0,0-1 0,1 1 0,-1 0 0,0-1 0,0 1 0,1 0 0,-1 0 0,0 0 0,0 0 0,0 0 0,0 0 0,0 0 0,0 1 0,-1-1 0,1 0 0,1 2 0,16 32 0,-12-21 0,17 33 0,-2 1 0,24 85 0,-7-18 0,-32-89 0,-1 0 0,0 0 0,-2 0 0,-2 0 0,0 0 0,-5 50 0,1 5 0,3-70-227,0 1-1,-1-1 1,0 0-1,-1 1 1,-4 14-1,1-11-6598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5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24575,'1'-1'0,"1"1"0,-1-1 0,1 0 0,-1 1 0,1-1 0,-1 0 0,0 0 0,0 0 0,1 0 0,-1 0 0,0-1 0,0 1 0,0 0 0,0 0 0,1-2 0,12-12 0,-3 10 0,0 1 0,0 0 0,0 1 0,0 1 0,1-1 0,15 0 0,16-3 0,-14 0 0,9-3 0,0 2 0,0 2 0,43-1 0,-55 7 0,1-2 0,-1 0 0,46-10 0,113-13 0,-166 20-1365,-2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5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24575,'1'1'0,"-1"0"0,0 0 0,1 0 0,-1 0 0,1 0 0,-1 0 0,1 0 0,0 0 0,-1-1 0,1 1 0,0 0 0,0 0 0,0 0 0,-1-1 0,1 1 0,0 0 0,0-1 0,0 1 0,0-1 0,0 1 0,0-1 0,0 0 0,0 1 0,1-1 0,-1 0 0,0 0 0,2 0 0,35 5 0,-34-5 0,422 3 0,-218-5 0,24 2-1365,-212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5:0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24575,'37'2'0,"0"2"0,61 14 0,-61-10 0,-1-2 0,69 4 0,-79-11 0,0 2 0,0 0 0,46 10 0,18 1 112,-68-11-604,1 1-1,27 7 1,-34-5-6334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5:0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24575,'2262'0'0,"-2241"1"0,1 1 0,27 6 0,-26-3 0,-1-2 0,26 1 0,1302-3 91,-626-3-1547,-704 2-5370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31:0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31:0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31:0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31:0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8:3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24575,'0'-4'0,"-4"-1"0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1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24575,'0'1'0,"0"0"0,0 0 0,-1-1 0,1 1 0,0 0 0,-1 0 0,1 0 0,-1-1 0,1 1 0,-1 0 0,0 0 0,1-1 0,-1 1 0,0-1 0,1 1 0,-1 0 0,0-1 0,1 0 0,-1 1 0,0-1 0,0 1 0,0-1 0,0 0 0,0 1 0,0-1 0,-31 8 0,17-5 0,6 2 0,0 0 0,1 0 0,0 0 0,0 1 0,0 0 0,0 1 0,1 0 0,0 0 0,1 1 0,-1-1 0,2 1 0,-1 1 0,1-1 0,0 1 0,1 0 0,0 0 0,-3 11 0,-15 30 0,17-41 0,1-1 0,0 1 0,1 1 0,0-1 0,0 0 0,1 1 0,-2 12 0,-5 42 0,6-48 0,1 0 0,0 0 0,1 25 0,2-34 0,0-1 0,0 0 0,0 1 0,1-1 0,0 0 0,0 0 0,0 0 0,1 0 0,0-1 0,0 1 0,1-1 0,6 10 0,3 2 0,-2 0 0,0 1 0,10 24 0,1 1 0,-11-34-1365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2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24575,'3'0'0,"-1"1"0,0-1 0,0 1 0,0-1 0,1 1 0,-1 0 0,0 0 0,0 0 0,0 0 0,0 0 0,0 0 0,-1 0 0,1 1 0,0-1 0,0 1 0,-1-1 0,3 4 0,25 37 0,-11-14 0,-13-21 0,-1 0 0,1 0 0,-2 1 0,1-1 0,-1 1 0,0 0 0,-1 0 0,0 0 0,0 0 0,-1 0 0,1 11 0,0 14 0,-5 51 0,0-21 0,5 14 0,0-49 0,-1 0 0,-1 0 0,-1 0 0,-7 35 0,4-51 0,-1 0 0,0-1 0,-11 20 0,1-2 0,12-22-97,0 0-1,0 0 1,-1-1-1,0 1 1,0-1-1,0 0 1,-1 0-1,0 0 1,0 0-1,0-1 1,-1 0-1,0 0 0,-10 6 1,1-6-6729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3:24:2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0 24575,'-6'0'0,"0"1"0,-1-1 0,1 1 0,0 0 0,-1 0 0,1 1 0,0 0 0,0 0 0,0 1 0,1-1 0,-1 1 0,0 1 0,1-1 0,0 1 0,-9 8 0,6-5 0,1 1 0,1 1 0,0-1 0,0 1 0,0 0 0,1 0 0,1 1 0,-7 19 0,3-4 0,2 1 0,1-1 0,2 1 0,0 0 0,1 0 0,2 0 0,3 29 0,22 108 0,-23-152 0,1 0 0,0-1 0,0 1 0,1-1 0,1 0 0,7 13 0,-6-12 0,0 0 0,-1 0 0,-1 0 0,0 0 0,4 15 0,5 29-1365,-7-40-5461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B9E50-3A8D-4EE4-B887-7ECB6645A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EF03D7-3AE9-4ADD-B7CC-14241632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CAF47-B5F4-4D6D-B58F-229B1909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410AA-EC2B-4DF5-9886-17FE96F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59346-F16F-409F-9DA9-595DEFC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272DC-A19C-4DE4-BDA2-74CFA2C6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6ADC8-FC63-4550-84D7-B19114BE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FFCCD-18EC-405A-B7BD-01D5355D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AA178-BFBA-4475-9C7E-049FFF9D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EEC371-FAB2-40FC-AEDE-ED63BF9D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8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28F2FF-812B-4287-AA4C-AE1D7C19E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E66316-5FE6-4DDA-953F-DC11A242D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C3D1E-CEB8-4416-A4DD-A5578342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00B11-0435-4BDB-B7B1-F7A26348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3B8E3E-5F86-4170-8733-0B21C488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6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1928-2E00-4965-8398-DD44BE35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23C06-EC88-4C73-B662-E576A314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345A63-8482-4F41-9A11-B69FA36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2690E9-F168-4DD1-AA34-172142D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0AEAAA-E6F9-4C25-872B-561402CC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76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FAF-7203-4E9D-BB75-C1A4D426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79A057-FFF8-4403-8F27-ABA4F803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0C52CA-1909-4155-B87B-F222DF4A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DDA66-0132-4CB6-A639-F31D69E5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00821-FD3A-4B83-BA0A-6D61606B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3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5B3D3-AB9A-44CE-8D42-6A55E550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2E5EFB-57BB-42E7-981E-B59246094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0A5343-62E7-4D35-AC65-94F8568B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055E29-6A52-4690-9491-14AE210F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FC2EE-62BF-429E-8F93-A21CEB4B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7236CA-C9B8-42CE-A79A-8640146D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9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748B-FB12-4918-BB3C-35E5427F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88F9CC-68F3-4060-BB53-D2E15C15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B15CAB-0AF4-4C57-B26A-83446F2B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CD6384-3AC5-47EE-A124-8063B6423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92D31B-92B5-45A4-A243-EEA96D3C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5505B3-C20E-4372-A6BC-CC2A6F95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D39D92-9DE0-442C-810F-54F8C6EB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895D34-C4C0-412D-A93E-81DD3CE5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13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110CC-175D-46B7-B593-A52410EB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851D97-27A8-4D13-9A78-4AC2A191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DE7BF-E585-49DD-AA0C-01D2B7A4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2B92D3-08C0-481D-9C31-959F8354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9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F808ED-66F6-4721-8CC7-E7BCCFC4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B9BA94-2727-4201-9AE4-87B1CAD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4E4780-F0A9-472C-8E3C-29C01D0B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8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63A5F-1408-4E1E-A262-BDDFE52E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F0322-D88A-4683-ADEF-8873619C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DCDDB0-6C92-452D-89FA-144CDF27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21C148-5E95-422A-BEE4-AAFB2DC9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BA81E5-5829-44A6-830B-BF849B06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18E4F7-2339-4C14-B6BF-B5CB9EF8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4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CB434-CA3A-4573-B9D7-301B379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002FA8-8F2A-4567-94D1-82781FAC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17716D-53F9-4664-AD10-FAEC46D95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978529-1B2E-4A59-8DB3-04C1185E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5A12A6-EBD2-41A1-94E9-A5E59D9A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D1388-B70E-4BC7-B878-D5A2E14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94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F77EBF-30B7-445E-8D5B-C0861E9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B05861-B11A-4251-994B-95011D93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F103CF-4ECF-48C8-8C6B-CC4406679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2CE8-06A9-4792-B79B-AB2BCD7522E1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BDCA94-855E-43A8-8469-91C7FE337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05639-EFDA-449C-B6F1-94F9C49AE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1ECC-F1E6-4FE9-B47C-D2D126E57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7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7.png"/><Relationship Id="rId18" Type="http://schemas.openxmlformats.org/officeDocument/2006/relationships/customXml" Target="../ink/ink14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11.xml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10.xml"/><Relationship Id="rId19" Type="http://schemas.openxmlformats.org/officeDocument/2006/relationships/image" Target="../media/image20.png"/><Relationship Id="rId4" Type="http://schemas.openxmlformats.org/officeDocument/2006/relationships/customXml" Target="../ink/ink7.xml"/><Relationship Id="rId9" Type="http://schemas.openxmlformats.org/officeDocument/2006/relationships/image" Target="../media/image15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19C87-CC1C-49C6-B9CF-1DFD6FE46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6840"/>
            <a:ext cx="9144000" cy="2387600"/>
          </a:xfrm>
        </p:spPr>
        <p:txBody>
          <a:bodyPr/>
          <a:lstStyle/>
          <a:p>
            <a:r>
              <a:rPr lang="en-US" altLang="zh-TW" dirty="0" err="1"/>
              <a:t>Apriori</a:t>
            </a:r>
            <a:r>
              <a:rPr lang="zh-TW" altLang="en-US" dirty="0"/>
              <a:t>演算法實作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9BFDFCD2-C9C6-422C-9BDC-22B60C84789D}"/>
                  </a:ext>
                </a:extLst>
              </p14:cNvPr>
              <p14:cNvContentPartPr/>
              <p14:nvPr/>
            </p14:nvContentPartPr>
            <p14:xfrm>
              <a:off x="7138830" y="2944136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9BFDFCD2-C9C6-422C-9BDC-22B60C8478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9830" y="29354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76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8CD2C5-8908-4515-BAA1-35B17803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838407"/>
            <a:ext cx="8025534" cy="47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320CC-B33D-41A4-8F3E-91E0BE1A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076" y="2395261"/>
            <a:ext cx="5357148" cy="1325563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highlight>
                  <a:srgbClr val="FFFF00"/>
                </a:highlight>
              </a:rPr>
              <a:t>實作環節</a:t>
            </a:r>
          </a:p>
        </p:txBody>
      </p:sp>
    </p:spTree>
    <p:extLst>
      <p:ext uri="{BB962C8B-B14F-4D97-AF65-F5344CB8AC3E}">
        <p14:creationId xmlns:p14="http://schemas.microsoft.com/office/powerpoint/2010/main" val="87741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D9A10-A187-444C-A8AF-E71332B7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安裝所需套件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048540-9EAA-465C-9EC0-1EC64C4A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activate</a:t>
            </a:r>
            <a:r>
              <a:rPr lang="zh-TW" altLang="en-US" dirty="0"/>
              <a:t> 環境名稱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pip install </a:t>
            </a:r>
            <a:r>
              <a:rPr lang="en-US" altLang="zh-TW" dirty="0" err="1"/>
              <a:t>apyori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安裝後進入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，可以先用</a:t>
            </a:r>
            <a:r>
              <a:rPr lang="en-US" altLang="zh-TW" dirty="0"/>
              <a:t>from </a:t>
            </a:r>
            <a:r>
              <a:rPr lang="en-US" altLang="zh-TW" dirty="0" err="1"/>
              <a:t>apyori</a:t>
            </a:r>
            <a:r>
              <a:rPr lang="en-US" altLang="zh-TW" dirty="0"/>
              <a:t> import </a:t>
            </a:r>
            <a:r>
              <a:rPr lang="en-US" altLang="zh-TW" dirty="0" err="1"/>
              <a:t>apriori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確認是否成功執行。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34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19C87-CC1C-49C6-B9CF-1DFD6FE46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58" y="1335510"/>
            <a:ext cx="5319059" cy="538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3600" b="1" dirty="0"/>
              <a:t>import</a:t>
            </a:r>
            <a:r>
              <a:rPr lang="zh-TW" altLang="en-US" sz="3600" b="1" dirty="0"/>
              <a:t>所需套件並宣告</a:t>
            </a:r>
            <a:r>
              <a:rPr lang="en-US" altLang="zh-TW" sz="3600" b="1" dirty="0"/>
              <a:t>data</a:t>
            </a:r>
            <a:endParaRPr lang="zh-TW" altLang="en-US" sz="36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ABA1A7-241C-462D-B9BE-1A79E58B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988" y="2558863"/>
            <a:ext cx="5163765" cy="26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5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19C87-CC1C-49C6-B9CF-1DFD6FE46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811" y="1640310"/>
            <a:ext cx="8940111" cy="53816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3600" b="1" dirty="0"/>
              <a:t>使用</a:t>
            </a:r>
            <a:r>
              <a:rPr lang="en-US" altLang="zh-TW" sz="3600" b="1" dirty="0" err="1"/>
              <a:t>apriori</a:t>
            </a:r>
            <a:r>
              <a:rPr lang="zh-TW" altLang="en-US" sz="3600" b="1" dirty="0"/>
              <a:t>函式去分析</a:t>
            </a:r>
            <a:r>
              <a:rPr lang="en-US" altLang="zh-TW" sz="3600" b="1" dirty="0"/>
              <a:t>data</a:t>
            </a:r>
            <a:r>
              <a:rPr lang="zh-TW" altLang="en-US" sz="3600" b="1" dirty="0"/>
              <a:t>的關聯規則，並將最小支持度設為</a:t>
            </a:r>
            <a:r>
              <a:rPr lang="en-US" altLang="zh-TW" sz="3600" b="1" dirty="0"/>
              <a:t>0.4</a:t>
            </a:r>
            <a:r>
              <a:rPr lang="zh-TW" altLang="en-US" sz="3600" b="1" dirty="0"/>
              <a:t>，最小信賴度設為</a:t>
            </a:r>
            <a:r>
              <a:rPr lang="en-US" altLang="zh-TW" sz="3600" b="1" dirty="0"/>
              <a:t>80%</a:t>
            </a:r>
            <a:r>
              <a:rPr lang="zh-TW" altLang="en-US" sz="3600" b="1" dirty="0"/>
              <a:t>。</a:t>
            </a:r>
            <a:br>
              <a:rPr lang="en-US" altLang="zh-TW" sz="3600" b="1" dirty="0"/>
            </a:br>
            <a:r>
              <a:rPr lang="zh-TW" altLang="en-US" sz="3600" b="1" dirty="0"/>
              <a:t>接著再把得到的結果轉型為</a:t>
            </a:r>
            <a:r>
              <a:rPr lang="en-US" altLang="zh-TW" sz="3600" b="1" dirty="0"/>
              <a:t>list</a:t>
            </a:r>
            <a:r>
              <a:rPr lang="zh-TW" altLang="en-US" sz="3600" b="1" dirty="0"/>
              <a:t>型別。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692FDA-801E-403D-9160-025E2A45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719387"/>
            <a:ext cx="9286875" cy="1419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E4E7C7D2-BA5B-424A-A8B5-4F0F5F3248C8}"/>
                  </a:ext>
                </a:extLst>
              </p14:cNvPr>
              <p14:cNvContentPartPr/>
              <p14:nvPr/>
            </p14:nvContentPartPr>
            <p14:xfrm>
              <a:off x="8840190" y="3125576"/>
              <a:ext cx="1800" cy="36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E4E7C7D2-BA5B-424A-A8B5-4F0F5F3248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1550" y="3116576"/>
                <a:ext cx="194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6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69A195-05BB-4784-84C2-801144EB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868296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 dirty="0"/>
              <a:t>下面為</a:t>
            </a:r>
            <a:r>
              <a:rPr lang="en-US" altLang="zh-TW" sz="4000" dirty="0" err="1"/>
              <a:t>association_results</a:t>
            </a:r>
            <a:r>
              <a:rPr lang="zh-TW" altLang="en-US" sz="4000" dirty="0"/>
              <a:t>直接</a:t>
            </a:r>
            <a:r>
              <a:rPr lang="en-US" altLang="zh-TW" sz="4000" dirty="0"/>
              <a:t>print</a:t>
            </a:r>
            <a:r>
              <a:rPr lang="zh-TW" altLang="en-US" sz="4000" dirty="0"/>
              <a:t>出來的結果</a:t>
            </a:r>
            <a:endParaRPr lang="en-US" altLang="zh-TW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8BBCF9-4E63-494A-9DDB-DA07F7DE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4158816"/>
            <a:ext cx="11422830" cy="16693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19F4CB-F4FB-4BEC-A59B-FD735A22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3" y="3498416"/>
            <a:ext cx="2706209" cy="42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26F2F22A-752B-429C-971C-EB268B892E27}"/>
                  </a:ext>
                </a:extLst>
              </p14:cNvPr>
              <p14:cNvContentPartPr/>
              <p14:nvPr/>
            </p14:nvContentPartPr>
            <p14:xfrm>
              <a:off x="396030" y="4118456"/>
              <a:ext cx="90720" cy="248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26F2F22A-752B-429C-971C-EB268B892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030" y="4109816"/>
                <a:ext cx="1083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8D95306-9AEE-42C3-BBFA-D8A5EB30F5BC}"/>
                  </a:ext>
                </a:extLst>
              </p14:cNvPr>
              <p14:cNvContentPartPr/>
              <p14:nvPr/>
            </p14:nvContentPartPr>
            <p14:xfrm>
              <a:off x="4144710" y="4110536"/>
              <a:ext cx="51840" cy="2941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8D95306-9AEE-42C3-BBFA-D8A5EB30F5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6070" y="4101536"/>
                <a:ext cx="694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160D50A2-DD68-4D12-8E51-98FAC4007B21}"/>
                  </a:ext>
                </a:extLst>
              </p14:cNvPr>
              <p14:cNvContentPartPr/>
              <p14:nvPr/>
            </p14:nvContentPartPr>
            <p14:xfrm>
              <a:off x="4302030" y="4101896"/>
              <a:ext cx="68400" cy="279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160D50A2-DD68-4D12-8E51-98FAC4007B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3390" y="4092896"/>
                <a:ext cx="860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2FFCBBB5-8A7A-46ED-AD58-A330883E2424}"/>
                  </a:ext>
                </a:extLst>
              </p14:cNvPr>
              <p14:cNvContentPartPr/>
              <p14:nvPr/>
            </p14:nvContentPartPr>
            <p14:xfrm>
              <a:off x="5294550" y="4093616"/>
              <a:ext cx="33120" cy="2775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2FFCBBB5-8A7A-46ED-AD58-A330883E24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5550" y="4084616"/>
                <a:ext cx="5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5DEDDBA-929B-44B9-BAF8-D0C9F9D1F21D}"/>
                  </a:ext>
                </a:extLst>
              </p14:cNvPr>
              <p14:cNvContentPartPr/>
              <p14:nvPr/>
            </p14:nvContentPartPr>
            <p14:xfrm>
              <a:off x="5459790" y="4076336"/>
              <a:ext cx="110520" cy="2430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5DEDDBA-929B-44B9-BAF8-D0C9F9D1F2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0790" y="4067696"/>
                <a:ext cx="1281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C48AF49C-9D26-41B7-BD31-0F3AFAF34B17}"/>
                  </a:ext>
                </a:extLst>
              </p14:cNvPr>
              <p14:cNvContentPartPr/>
              <p14:nvPr/>
            </p14:nvContentPartPr>
            <p14:xfrm>
              <a:off x="6224430" y="4370456"/>
              <a:ext cx="70200" cy="2962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C48AF49C-9D26-41B7-BD31-0F3AFAF34B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15430" y="4361456"/>
                <a:ext cx="87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F1BA3AB1-6FE5-4033-9206-43A2863B875D}"/>
                  </a:ext>
                </a:extLst>
              </p14:cNvPr>
              <p14:cNvContentPartPr/>
              <p14:nvPr/>
            </p14:nvContentPartPr>
            <p14:xfrm>
              <a:off x="10762590" y="4396016"/>
              <a:ext cx="277200" cy="500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F1BA3AB1-6FE5-4033-9206-43A2863B87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53950" y="4387376"/>
                <a:ext cx="2948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F2F85EB4-E62F-40D4-9FAB-CC006C2FAFC1}"/>
                  </a:ext>
                </a:extLst>
              </p14:cNvPr>
              <p14:cNvContentPartPr/>
              <p14:nvPr/>
            </p14:nvContentPartPr>
            <p14:xfrm>
              <a:off x="1954470" y="4563056"/>
              <a:ext cx="343440" cy="10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F2F85EB4-E62F-40D4-9FAB-CC006C2FAF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5470" y="4554416"/>
                <a:ext cx="361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015A1FA7-3CFC-4FB9-B465-CDF854556477}"/>
                  </a:ext>
                </a:extLst>
              </p14:cNvPr>
              <p14:cNvContentPartPr/>
              <p14:nvPr/>
            </p14:nvContentPartPr>
            <p14:xfrm>
              <a:off x="3556470" y="4554776"/>
              <a:ext cx="253080" cy="3204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015A1FA7-3CFC-4FB9-B465-CDF8545564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7830" y="4546136"/>
                <a:ext cx="270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01945F81-A231-482A-9ECB-A7851CBF052F}"/>
                  </a:ext>
                </a:extLst>
              </p14:cNvPr>
              <p14:cNvContentPartPr/>
              <p14:nvPr/>
            </p14:nvContentPartPr>
            <p14:xfrm>
              <a:off x="4446030" y="4571696"/>
              <a:ext cx="1635120" cy="93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01945F81-A231-482A-9ECB-A7851CBF05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37030" y="4563056"/>
                <a:ext cx="165276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08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19C87-CC1C-49C6-B9CF-1DFD6FE46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811" y="1640310"/>
            <a:ext cx="8940111" cy="53816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3600" b="1" dirty="0"/>
              <a:t>把得到的</a:t>
            </a:r>
            <a:r>
              <a:rPr lang="en-US" altLang="zh-TW" sz="3600" b="1" dirty="0" err="1"/>
              <a:t>association_result</a:t>
            </a:r>
            <a:r>
              <a:rPr lang="zh-TW" altLang="en-US" sz="3600" b="1" dirty="0"/>
              <a:t>利用</a:t>
            </a:r>
            <a:r>
              <a:rPr lang="en-US" altLang="zh-TW" sz="3600" b="1" dirty="0"/>
              <a:t>Python</a:t>
            </a:r>
            <a:r>
              <a:rPr lang="zh-TW" altLang="en-US" sz="3600" b="1" dirty="0"/>
              <a:t>的語法轉換成想要</a:t>
            </a:r>
            <a:r>
              <a:rPr lang="en-US" altLang="zh-TW" sz="3600" b="1" dirty="0"/>
              <a:t>Print</a:t>
            </a:r>
            <a:r>
              <a:rPr lang="zh-TW" altLang="en-US" sz="3600" b="1" dirty="0"/>
              <a:t>的形式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5F8F8C-F170-4E6C-B47E-E8B78FC0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72" y="2632920"/>
            <a:ext cx="6017532" cy="30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19C87-CC1C-49C6-B9CF-1DFD6FE46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811" y="1640310"/>
            <a:ext cx="8940111" cy="538163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3600" b="1" dirty="0"/>
              <a:t>輸出結果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7E5A95-4185-498A-8C85-D1680340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2633"/>
            <a:ext cx="3066906" cy="61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9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29B08-3E96-41B0-B6AA-181AE8EC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15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名詞解釋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189E80A1-D5EC-4775-9AFB-EDEE4DD52F89}"/>
                  </a:ext>
                </a:extLst>
              </p14:cNvPr>
              <p14:cNvContentPartPr/>
              <p14:nvPr/>
            </p14:nvContentPartPr>
            <p14:xfrm>
              <a:off x="1920630" y="1031456"/>
              <a:ext cx="360" cy="3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189E80A1-D5EC-4775-9AFB-EDEE4DD52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1990" y="10224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870D7F4-D2A5-41C5-A689-83DC28E32EE0}"/>
                  </a:ext>
                </a:extLst>
              </p14:cNvPr>
              <p14:cNvContentPartPr/>
              <p14:nvPr/>
            </p14:nvContentPartPr>
            <p14:xfrm>
              <a:off x="1392150" y="1845416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870D7F4-D2A5-41C5-A689-83DC28E32E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510" y="18364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64DB55E6-7B50-45CD-9860-79B6B57E8409}"/>
                  </a:ext>
                </a:extLst>
              </p14:cNvPr>
              <p14:cNvContentPartPr/>
              <p14:nvPr/>
            </p14:nvContentPartPr>
            <p14:xfrm>
              <a:off x="1409070" y="1887176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64DB55E6-7B50-45CD-9860-79B6B57E8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070" y="18781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FEA343E-3271-4633-8F86-8C5000A9234E}"/>
                  </a:ext>
                </a:extLst>
              </p14:cNvPr>
              <p14:cNvContentPartPr/>
              <p14:nvPr/>
            </p14:nvContentPartPr>
            <p14:xfrm>
              <a:off x="1241310" y="1878896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FEA343E-3271-4633-8F86-8C5000A92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310" y="18698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7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E8E2ECF-AE8B-401B-8419-73D7822A9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822036" y="546057"/>
            <a:ext cx="10252364" cy="57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114833-5506-472B-B3D2-0D017316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7" y="665018"/>
            <a:ext cx="10598745" cy="57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29B08-3E96-41B0-B6AA-181AE8EC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867" y="2688580"/>
            <a:ext cx="6579171" cy="1325563"/>
          </a:xfrm>
        </p:spPr>
        <p:txBody>
          <a:bodyPr/>
          <a:lstStyle/>
          <a:p>
            <a:r>
              <a:rPr lang="en-US" altLang="zh-TW" dirty="0" err="1"/>
              <a:t>Apriori</a:t>
            </a:r>
            <a:r>
              <a:rPr lang="zh-TW" altLang="en-US" dirty="0"/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221394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059AC5A-754D-4E86-9E84-8CDB7219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7" y="545319"/>
            <a:ext cx="9820326" cy="57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224C0D-2786-4FE3-8DE9-B8B9B298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5" y="683491"/>
            <a:ext cx="8586649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05478-114E-418C-B1B3-EFFB8E7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00D5D-99FA-4BA2-B22B-1DF0C679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做出來符合條件的集合有</a:t>
            </a:r>
            <a:r>
              <a:rPr lang="en-US" altLang="zh-TW" dirty="0"/>
              <a:t>AC</a:t>
            </a:r>
            <a:r>
              <a:rPr lang="zh-TW" altLang="en-US" dirty="0"/>
              <a:t>、</a:t>
            </a:r>
            <a:r>
              <a:rPr lang="en-US" altLang="zh-TW" dirty="0"/>
              <a:t>BC</a:t>
            </a:r>
            <a:r>
              <a:rPr lang="zh-TW" altLang="en-US" dirty="0"/>
              <a:t>、</a:t>
            </a:r>
            <a:r>
              <a:rPr lang="en-US" altLang="zh-TW" dirty="0"/>
              <a:t>CE</a:t>
            </a:r>
            <a:r>
              <a:rPr lang="zh-TW" altLang="en-US" dirty="0"/>
              <a:t>、</a:t>
            </a:r>
            <a:r>
              <a:rPr lang="en-US" altLang="zh-TW" dirty="0"/>
              <a:t>BE</a:t>
            </a:r>
            <a:r>
              <a:rPr lang="zh-TW" altLang="en-US" dirty="0"/>
              <a:t>、</a:t>
            </a:r>
            <a:r>
              <a:rPr lang="en-US" altLang="zh-TW" dirty="0"/>
              <a:t>BCE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接著檢查是否有包含關係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BC</a:t>
            </a:r>
            <a:r>
              <a:rPr lang="zh-TW" altLang="en-US" dirty="0"/>
              <a:t>、</a:t>
            </a:r>
            <a:r>
              <a:rPr lang="en-US" altLang="zh-TW" dirty="0"/>
              <a:t>CE</a:t>
            </a:r>
            <a:r>
              <a:rPr lang="zh-TW" altLang="en-US" dirty="0"/>
              <a:t>、</a:t>
            </a:r>
            <a:r>
              <a:rPr lang="en-US" altLang="zh-TW" dirty="0"/>
              <a:t>BE</a:t>
            </a:r>
            <a:r>
              <a:rPr lang="zh-TW" altLang="en-US" dirty="0"/>
              <a:t>皆為</a:t>
            </a:r>
            <a:r>
              <a:rPr lang="en-US" altLang="zh-TW" dirty="0"/>
              <a:t>BCE</a:t>
            </a:r>
            <a:r>
              <a:rPr lang="zh-TW" altLang="en-US" dirty="0"/>
              <a:t>的子集，所以刪除。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剩下</a:t>
            </a:r>
            <a:r>
              <a:rPr lang="en-US" altLang="zh-TW" dirty="0"/>
              <a:t>AC</a:t>
            </a:r>
            <a:r>
              <a:rPr lang="zh-TW" altLang="en-US" dirty="0"/>
              <a:t>、</a:t>
            </a:r>
            <a:r>
              <a:rPr lang="en-US" altLang="zh-TW" dirty="0"/>
              <a:t>BCE</a:t>
            </a:r>
            <a:r>
              <a:rPr lang="zh-TW" altLang="en-US" dirty="0"/>
              <a:t>為所得之</a:t>
            </a:r>
            <a:r>
              <a:rPr lang="en-US" altLang="zh-TW" dirty="0"/>
              <a:t>Large</a:t>
            </a:r>
            <a:r>
              <a:rPr lang="zh-TW" altLang="en-US" dirty="0"/>
              <a:t> </a:t>
            </a:r>
            <a:r>
              <a:rPr lang="en-US" altLang="zh-TW" dirty="0" err="1"/>
              <a:t>itemsets</a:t>
            </a:r>
            <a:r>
              <a:rPr lang="zh-TW" altLang="en-US" dirty="0"/>
              <a:t>，最後再加入</a:t>
            </a:r>
            <a:r>
              <a:rPr lang="en-US" altLang="zh-TW" dirty="0"/>
              <a:t>MIN</a:t>
            </a:r>
            <a:r>
              <a:rPr lang="zh-TW" altLang="en-US" dirty="0"/>
              <a:t> </a:t>
            </a:r>
            <a:r>
              <a:rPr lang="en-US" altLang="zh-TW" dirty="0"/>
              <a:t>Support</a:t>
            </a:r>
            <a:r>
              <a:rPr lang="zh-TW" altLang="en-US" dirty="0"/>
              <a:t>考慮。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79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B0B5BA-DC1E-4CFC-B5B0-DDCA5DF43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049" y="1011638"/>
            <a:ext cx="6564067" cy="4834724"/>
          </a:xfrm>
        </p:spPr>
      </p:pic>
    </p:spTree>
    <p:extLst>
      <p:ext uri="{BB962C8B-B14F-4D97-AF65-F5344CB8AC3E}">
        <p14:creationId xmlns:p14="http://schemas.microsoft.com/office/powerpoint/2010/main" val="23930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169</Words>
  <Application>Microsoft Office PowerPoint</Application>
  <PresentationFormat>寬螢幕</PresentationFormat>
  <Paragraphs>23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Apriori演算法實作</vt:lpstr>
      <vt:lpstr>名詞解釋</vt:lpstr>
      <vt:lpstr>PowerPoint 簡報</vt:lpstr>
      <vt:lpstr>PowerPoint 簡報</vt:lpstr>
      <vt:lpstr>Apriori演算法</vt:lpstr>
      <vt:lpstr>PowerPoint 簡報</vt:lpstr>
      <vt:lpstr>PowerPoint 簡報</vt:lpstr>
      <vt:lpstr>PowerPoint 簡報</vt:lpstr>
      <vt:lpstr>PowerPoint 簡報</vt:lpstr>
      <vt:lpstr>PowerPoint 簡報</vt:lpstr>
      <vt:lpstr>實作環節</vt:lpstr>
      <vt:lpstr>安裝所需套件</vt:lpstr>
      <vt:lpstr>import所需套件並宣告data</vt:lpstr>
      <vt:lpstr>使用apriori函式去分析data的關聯規則，並將最小支持度設為0.4，最小信賴度設為80%。 接著再把得到的結果轉型為list型別。</vt:lpstr>
      <vt:lpstr>下面為association_results直接print出來的結果</vt:lpstr>
      <vt:lpstr>把得到的association_result利用Python的語法轉換成想要Print的形式</vt:lpstr>
      <vt:lpstr>輸出結果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Apriori演算法實作</dc:title>
  <dc:creator>李品慧</dc:creator>
  <cp:lastModifiedBy>凱弘 王</cp:lastModifiedBy>
  <cp:revision>8</cp:revision>
  <dcterms:created xsi:type="dcterms:W3CDTF">2022-03-29T20:55:52Z</dcterms:created>
  <dcterms:modified xsi:type="dcterms:W3CDTF">2022-04-10T13:09:00Z</dcterms:modified>
</cp:coreProperties>
</file>