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45A20-A348-4E0B-8639-798D5F3CB027}" type="datetimeFigureOut">
              <a:rPr lang="zh-TW" altLang="en-US" smtClean="0"/>
              <a:t>2022/1/2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AD525-4AA2-42C8-97E6-7F4EF74B3B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21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AD525-4AA2-42C8-97E6-7F4EF74B3B9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39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711D3-117B-4E64-95CC-7F0FAADF1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5EBD81-CFF5-487F-86E9-C083CD544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3D15EA-0424-4CF3-B8E5-03AD07F8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C937-5AC5-4D9C-ADB7-C5F248B0492D}" type="datetimeFigureOut">
              <a:rPr lang="zh-TW" altLang="en-US" smtClean="0"/>
              <a:t>2022/1/2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E9DAFD-DD59-477B-BCE0-DF926E9B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C2DD2D-B740-4709-BF47-9C2DF00C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D67-CBED-43DB-B1B1-54A0E383B4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08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41466-5115-4F84-9B20-B4E6A87B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79B093-30A8-48FC-91E9-39BE6C135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9F4F3C-FCB0-42AB-84ED-C5DB562C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C937-5AC5-4D9C-ADB7-C5F248B0492D}" type="datetimeFigureOut">
              <a:rPr lang="zh-TW" altLang="en-US" smtClean="0"/>
              <a:t>2022/1/2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E9D41F-8E74-4A70-9EE0-B0981E59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DB3174-B093-4BC2-8DDE-03B87A90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D67-CBED-43DB-B1B1-54A0E383B4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15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FF25D7-A934-4C1E-BF6F-81AE64849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D9FAB3-D95B-4705-8716-EC6284853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D5A889-E469-473B-91FE-696AFA2E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C937-5AC5-4D9C-ADB7-C5F248B0492D}" type="datetimeFigureOut">
              <a:rPr lang="zh-TW" altLang="en-US" smtClean="0"/>
              <a:t>2022/1/2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45139B-BE5B-41D9-9DE5-33ECD15B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D1C6EC-437F-4E07-8409-EA32E14B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D67-CBED-43DB-B1B1-54A0E383B4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FFC8A-0EE1-4B47-A43A-718DBE3A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DE6CC-AF8C-47E3-BB7A-801CB40D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790CC5-45C5-4B96-8E36-3155EFF3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C937-5AC5-4D9C-ADB7-C5F248B0492D}" type="datetimeFigureOut">
              <a:rPr lang="zh-TW" altLang="en-US" smtClean="0"/>
              <a:t>2022/1/2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1C556F-6B63-4D45-8901-1BF7972C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30C618-61EA-460F-86AD-BF2E4D00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D67-CBED-43DB-B1B1-54A0E383B4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6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EECE89-0E15-490A-A419-68C94A6E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56238C-92D3-46FB-A00F-626298C1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390CB9-D488-4BC7-A557-885850A6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C937-5AC5-4D9C-ADB7-C5F248B0492D}" type="datetimeFigureOut">
              <a:rPr lang="zh-TW" altLang="en-US" smtClean="0"/>
              <a:t>2022/1/2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9D6F15-8EAB-4AEF-B054-C9BEF286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7684EE-431B-4871-A820-1DC2B338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D67-CBED-43DB-B1B1-54A0E383B4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54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630BF-6C8F-4086-AE9F-250880EF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255A54-716E-4372-ABC5-EF37F78D1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13A048-5B8D-4DEA-BAA3-6D534C8BB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AD4D33-FFD7-4ED4-BC64-7C838A84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C937-5AC5-4D9C-ADB7-C5F248B0492D}" type="datetimeFigureOut">
              <a:rPr lang="zh-TW" altLang="en-US" smtClean="0"/>
              <a:t>2022/1/2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F0F4E9-B88D-4A1C-9943-3AD10726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2320B2-E7C5-40BD-BA43-4B96CA50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D67-CBED-43DB-B1B1-54A0E383B4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82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E0A92-707D-4E53-8522-CC936942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30771F-2815-4246-A442-84203D3F8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89FE02-BD8E-4806-91AC-F4A50099A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1FBDC1E-58BE-4555-B3EB-604E327EE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382967-D553-481E-A6E8-46536E9D7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D808A62-F3F8-4B2D-9282-2F7AD9F7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C937-5AC5-4D9C-ADB7-C5F248B0492D}" type="datetimeFigureOut">
              <a:rPr lang="zh-TW" altLang="en-US" smtClean="0"/>
              <a:t>2022/1/2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FD228F0-C3E5-4EF7-B2C2-62BAFCD8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97462D9-E829-48AD-BC9D-1D248C4D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D67-CBED-43DB-B1B1-54A0E383B4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27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9A21B-8C26-419C-92ED-CBA665D3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148E7E-8D31-4867-94CC-3C3EFB84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C937-5AC5-4D9C-ADB7-C5F248B0492D}" type="datetimeFigureOut">
              <a:rPr lang="zh-TW" altLang="en-US" smtClean="0"/>
              <a:t>2022/1/2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6917CD-C2B9-420B-A531-B207B29B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CEBC84-711F-48AA-B208-1644E4D9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D67-CBED-43DB-B1B1-54A0E383B4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2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D23A0B-9EF8-40C0-A433-62B25052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C937-5AC5-4D9C-ADB7-C5F248B0492D}" type="datetimeFigureOut">
              <a:rPr lang="zh-TW" altLang="en-US" smtClean="0"/>
              <a:t>2022/1/2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9A6264-7B27-44E7-8681-C03FBF85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D7AF50-5388-4B23-8EF2-67AD658E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D67-CBED-43DB-B1B1-54A0E383B4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83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742B0-3236-4C0D-8059-DE780537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D48D64-8700-4655-B0AB-CAF5C4F12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9D87AA-0F63-4AD3-B759-E2DE8341A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F8FFF6-B152-4EE8-BE57-7C0C7EDE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C937-5AC5-4D9C-ADB7-C5F248B0492D}" type="datetimeFigureOut">
              <a:rPr lang="zh-TW" altLang="en-US" smtClean="0"/>
              <a:t>2022/1/2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57136B-5F82-4402-866C-CC1BD21A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C1A73F-98B2-4CE5-A1C4-3B74ACBE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D67-CBED-43DB-B1B1-54A0E383B4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7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7D0EE-F6FC-4A59-86BF-CE207264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426B125-0BFA-4C57-8419-A776AF85A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16A99B-88EC-4ADD-AED9-E0ED7484A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1F05BE-216C-4350-98B7-3DB203B8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C937-5AC5-4D9C-ADB7-C5F248B0492D}" type="datetimeFigureOut">
              <a:rPr lang="zh-TW" altLang="en-US" smtClean="0"/>
              <a:t>2022/1/2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734ECC-5727-4DA4-A076-31E0C492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58A73D-6F95-4CB0-BE79-C21D4747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D67-CBED-43DB-B1B1-54A0E383B4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6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3B625E5-EA4A-49AA-8439-DEFCB3B9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5708B6-7310-4378-BBA9-F7116D18A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750E29-0F95-4BD4-993F-36C699701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7C937-5AC5-4D9C-ADB7-C5F248B0492D}" type="datetimeFigureOut">
              <a:rPr lang="zh-TW" altLang="en-US" smtClean="0"/>
              <a:t>2022/1/2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D2FFF6-3F77-4D32-857E-662E7783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6417F0-E169-46BB-882F-9340B964F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8DD67-CBED-43DB-B1B1-54A0E383B4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76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3E509-4CC9-4292-BBCA-0367F89AA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0EC649-F8E8-4878-996F-6FE6813B5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55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B459A8-412E-4DBB-9E29-D61EA18D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45AB89-E767-49AC-8363-63BED1ED3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23C348-7E4F-4419-A16C-86BB0BE5328E}"/>
              </a:ext>
            </a:extLst>
          </p:cNvPr>
          <p:cNvSpPr/>
          <p:nvPr/>
        </p:nvSpPr>
        <p:spPr>
          <a:xfrm>
            <a:off x="1036948" y="1621410"/>
            <a:ext cx="6956982" cy="324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24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0BA8F-B2D6-47BF-B335-55351A63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2F4BB9-F091-41D2-896E-A4FCDAF3C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_paste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_paste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_paste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_paste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_paste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_paste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A7DB060-DE37-4134-94B9-0273461FDE67}"/>
              </a:ext>
            </a:extLst>
          </p:cNvPr>
          <p:cNvSpPr/>
          <p:nvPr/>
        </p:nvSpPr>
        <p:spPr>
          <a:xfrm>
            <a:off x="2912882" y="1904214"/>
            <a:ext cx="5778631" cy="30919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37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6C78A5-773D-478A-8C03-8A2965C3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F6608-C234-4C21-B979-DE5A192BB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38977495-FA2D-4E9F-B9F3-23F0227BEB8F}"/>
              </a:ext>
            </a:extLst>
          </p:cNvPr>
          <p:cNvSpPr/>
          <p:nvPr/>
        </p:nvSpPr>
        <p:spPr>
          <a:xfrm>
            <a:off x="518474" y="3429000"/>
            <a:ext cx="2762054" cy="317919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61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C7781-22F9-4A94-AAEA-07115638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00FAD9-5C1A-4E27-9717-418A79746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EE5566CD-DFA6-4DBD-8C0F-94381967CBC9}"/>
              </a:ext>
            </a:extLst>
          </p:cNvPr>
          <p:cNvSpPr/>
          <p:nvPr/>
        </p:nvSpPr>
        <p:spPr>
          <a:xfrm>
            <a:off x="1574276" y="993416"/>
            <a:ext cx="6781437" cy="3635145"/>
          </a:xfrm>
          <a:custGeom>
            <a:avLst/>
            <a:gdLst>
              <a:gd name="connsiteX0" fmla="*/ 0 w 6781437"/>
              <a:gd name="connsiteY0" fmla="*/ 24679 h 3635145"/>
              <a:gd name="connsiteX1" fmla="*/ 0 w 6781437"/>
              <a:gd name="connsiteY1" fmla="*/ 24679 h 3635145"/>
              <a:gd name="connsiteX2" fmla="*/ 329938 w 6781437"/>
              <a:gd name="connsiteY2" fmla="*/ 477165 h 3635145"/>
              <a:gd name="connsiteX3" fmla="*/ 1951349 w 6781437"/>
              <a:gd name="connsiteY3" fmla="*/ 1928893 h 3635145"/>
              <a:gd name="connsiteX4" fmla="*/ 2545237 w 6781437"/>
              <a:gd name="connsiteY4" fmla="*/ 2268258 h 3635145"/>
              <a:gd name="connsiteX5" fmla="*/ 3751868 w 6781437"/>
              <a:gd name="connsiteY5" fmla="*/ 2777306 h 3635145"/>
              <a:gd name="connsiteX6" fmla="*/ 4072380 w 6781437"/>
              <a:gd name="connsiteY6" fmla="*/ 2984695 h 3635145"/>
              <a:gd name="connsiteX7" fmla="*/ 4873658 w 6781437"/>
              <a:gd name="connsiteY7" fmla="*/ 3295780 h 3635145"/>
              <a:gd name="connsiteX8" fmla="*/ 5797485 w 6781437"/>
              <a:gd name="connsiteY8" fmla="*/ 3616291 h 3635145"/>
              <a:gd name="connsiteX9" fmla="*/ 6023728 w 6781437"/>
              <a:gd name="connsiteY9" fmla="*/ 3635145 h 3635145"/>
              <a:gd name="connsiteX10" fmla="*/ 6749592 w 6781437"/>
              <a:gd name="connsiteY10" fmla="*/ 2928135 h 3635145"/>
              <a:gd name="connsiteX11" fmla="*/ 6777872 w 6781437"/>
              <a:gd name="connsiteY11" fmla="*/ 2400233 h 3635145"/>
              <a:gd name="connsiteX12" fmla="*/ 6344239 w 6781437"/>
              <a:gd name="connsiteY12" fmla="*/ 1721504 h 3635145"/>
              <a:gd name="connsiteX13" fmla="*/ 5656083 w 6781437"/>
              <a:gd name="connsiteY13" fmla="*/ 1448126 h 3635145"/>
              <a:gd name="connsiteX14" fmla="*/ 3987538 w 6781437"/>
              <a:gd name="connsiteY14" fmla="*/ 1193603 h 3635145"/>
              <a:gd name="connsiteX15" fmla="*/ 2828042 w 6781437"/>
              <a:gd name="connsiteY15" fmla="*/ 1184176 h 3635145"/>
              <a:gd name="connsiteX16" fmla="*/ 2337848 w 6781437"/>
              <a:gd name="connsiteY16" fmla="*/ 1052200 h 3635145"/>
              <a:gd name="connsiteX17" fmla="*/ 2224726 w 6781437"/>
              <a:gd name="connsiteY17" fmla="*/ 948506 h 3635145"/>
              <a:gd name="connsiteX18" fmla="*/ 2064470 w 6781437"/>
              <a:gd name="connsiteY18" fmla="*/ 759970 h 3635145"/>
              <a:gd name="connsiteX19" fmla="*/ 1753386 w 6781437"/>
              <a:gd name="connsiteY19" fmla="*/ 486592 h 3635145"/>
              <a:gd name="connsiteX20" fmla="*/ 1442301 w 6781437"/>
              <a:gd name="connsiteY20" fmla="*/ 354617 h 3635145"/>
              <a:gd name="connsiteX21" fmla="*/ 1093510 w 6781437"/>
              <a:gd name="connsiteY21" fmla="*/ 269776 h 3635145"/>
              <a:gd name="connsiteX22" fmla="*/ 791852 w 6781437"/>
              <a:gd name="connsiteY22" fmla="*/ 184935 h 3635145"/>
              <a:gd name="connsiteX23" fmla="*/ 622169 w 6781437"/>
              <a:gd name="connsiteY23" fmla="*/ 128374 h 3635145"/>
              <a:gd name="connsiteX24" fmla="*/ 226244 w 6781437"/>
              <a:gd name="connsiteY24" fmla="*/ 34106 h 3635145"/>
              <a:gd name="connsiteX25" fmla="*/ 0 w 6781437"/>
              <a:gd name="connsiteY25" fmla="*/ 24679 h 363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781437" h="3635145">
                <a:moveTo>
                  <a:pt x="0" y="24679"/>
                </a:moveTo>
                <a:lnTo>
                  <a:pt x="0" y="24679"/>
                </a:lnTo>
                <a:cubicBezTo>
                  <a:pt x="109979" y="175508"/>
                  <a:pt x="203877" y="339494"/>
                  <a:pt x="329938" y="477165"/>
                </a:cubicBezTo>
                <a:cubicBezTo>
                  <a:pt x="1139488" y="1361278"/>
                  <a:pt x="1169575" y="1451878"/>
                  <a:pt x="1951349" y="1928893"/>
                </a:cubicBezTo>
                <a:cubicBezTo>
                  <a:pt x="2145982" y="2047652"/>
                  <a:pt x="2339760" y="2169441"/>
                  <a:pt x="2545237" y="2268258"/>
                </a:cubicBezTo>
                <a:cubicBezTo>
                  <a:pt x="3587095" y="2769305"/>
                  <a:pt x="2788944" y="2275357"/>
                  <a:pt x="3751868" y="2777306"/>
                </a:cubicBezTo>
                <a:cubicBezTo>
                  <a:pt x="3864709" y="2836127"/>
                  <a:pt x="3956869" y="2931307"/>
                  <a:pt x="4072380" y="2984695"/>
                </a:cubicBezTo>
                <a:cubicBezTo>
                  <a:pt x="4332460" y="3104900"/>
                  <a:pt x="4607290" y="3190238"/>
                  <a:pt x="4873658" y="3295780"/>
                </a:cubicBezTo>
                <a:cubicBezTo>
                  <a:pt x="5173689" y="3414660"/>
                  <a:pt x="5470182" y="3592912"/>
                  <a:pt x="5797485" y="3616291"/>
                </a:cubicBezTo>
                <a:cubicBezTo>
                  <a:pt x="5960959" y="3627968"/>
                  <a:pt x="5885575" y="3621329"/>
                  <a:pt x="6023728" y="3635145"/>
                </a:cubicBezTo>
                <a:cubicBezTo>
                  <a:pt x="6300914" y="3440525"/>
                  <a:pt x="6630276" y="3282468"/>
                  <a:pt x="6749592" y="2928135"/>
                </a:cubicBezTo>
                <a:cubicBezTo>
                  <a:pt x="6805828" y="2761130"/>
                  <a:pt x="6768445" y="2576200"/>
                  <a:pt x="6777872" y="2400233"/>
                </a:cubicBezTo>
                <a:cubicBezTo>
                  <a:pt x="6633328" y="2173990"/>
                  <a:pt x="6530042" y="1915298"/>
                  <a:pt x="6344239" y="1721504"/>
                </a:cubicBezTo>
                <a:cubicBezTo>
                  <a:pt x="6113868" y="1481225"/>
                  <a:pt x="5925354" y="1494364"/>
                  <a:pt x="5656083" y="1448126"/>
                </a:cubicBezTo>
                <a:cubicBezTo>
                  <a:pt x="5137557" y="1359087"/>
                  <a:pt x="4499330" y="1227422"/>
                  <a:pt x="3987538" y="1193603"/>
                </a:cubicBezTo>
                <a:cubicBezTo>
                  <a:pt x="3601868" y="1168118"/>
                  <a:pt x="3214541" y="1187318"/>
                  <a:pt x="2828042" y="1184176"/>
                </a:cubicBezTo>
                <a:cubicBezTo>
                  <a:pt x="2664644" y="1140184"/>
                  <a:pt x="2462587" y="1166543"/>
                  <a:pt x="2337848" y="1052200"/>
                </a:cubicBezTo>
                <a:cubicBezTo>
                  <a:pt x="2300141" y="1017635"/>
                  <a:pt x="2259671" y="985861"/>
                  <a:pt x="2224726" y="948506"/>
                </a:cubicBezTo>
                <a:cubicBezTo>
                  <a:pt x="2168378" y="888273"/>
                  <a:pt x="2123379" y="817701"/>
                  <a:pt x="2064470" y="759970"/>
                </a:cubicBezTo>
                <a:cubicBezTo>
                  <a:pt x="1965876" y="663348"/>
                  <a:pt x="1865028" y="567787"/>
                  <a:pt x="1753386" y="486592"/>
                </a:cubicBezTo>
                <a:cubicBezTo>
                  <a:pt x="1646278" y="408695"/>
                  <a:pt x="1559223" y="383847"/>
                  <a:pt x="1442301" y="354617"/>
                </a:cubicBezTo>
                <a:lnTo>
                  <a:pt x="1093510" y="269776"/>
                </a:lnTo>
                <a:cubicBezTo>
                  <a:pt x="992439" y="243410"/>
                  <a:pt x="891901" y="214950"/>
                  <a:pt x="791852" y="184935"/>
                </a:cubicBezTo>
                <a:cubicBezTo>
                  <a:pt x="734746" y="167803"/>
                  <a:pt x="679871" y="143377"/>
                  <a:pt x="622169" y="128374"/>
                </a:cubicBezTo>
                <a:cubicBezTo>
                  <a:pt x="-55713" y="-47876"/>
                  <a:pt x="528798" y="124871"/>
                  <a:pt x="226244" y="34106"/>
                </a:cubicBezTo>
                <a:cubicBezTo>
                  <a:pt x="130664" y="-37579"/>
                  <a:pt x="37707" y="26250"/>
                  <a:pt x="0" y="2467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70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13</Words>
  <Application>Microsoft Office PowerPoint</Application>
  <PresentationFormat>寬螢幕</PresentationFormat>
  <Paragraphs>7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凱弘 王</dc:creator>
  <cp:lastModifiedBy>凱弘 王</cp:lastModifiedBy>
  <cp:revision>3</cp:revision>
  <dcterms:created xsi:type="dcterms:W3CDTF">2021-12-31T14:23:24Z</dcterms:created>
  <dcterms:modified xsi:type="dcterms:W3CDTF">2022-01-02T15:36:50Z</dcterms:modified>
</cp:coreProperties>
</file>