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Offbrain Category Intelligence Blueprint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Enterprise-ready framework for repeatable category analysis</a:t>
            </a:r>
          </a:p>
          <a:p>
            <a:pPr/>
            <a:r>
              <a:t>First beta: Garage organization (hooks, hangers, rail/slatwall)</a:t>
            </a:r>
          </a:p>
          <a:p>
            <a:pPr/>
            <a:r>
              <a:t>Powered by agentic reasoning + zero-fabrication safeguards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Consulting-grade markdown report convertible to slides</a:t>
            </a:r>
          </a:p>
          <a:p>
            <a:pPr/>
            <a:r>
              <a:t>Keyword opportunity addendum with CPC gap insights</a:t>
            </a:r>
          </a:p>
          <a:p>
            <a:pPr/>
            <a:r>
              <a:t>Product workbook capturing top 400 SKUs per retailer</a:t>
            </a:r>
          </a:p>
          <a:p>
            <a:pPr/>
            <a:r>
              <a:t>Complete source audit synced to Postgres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Pipeline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Dual orchestrators: stable legacy + new agentic layer</a:t>
            </a:r>
          </a:p>
          <a:p>
            <a:pPr/>
            <a:r>
              <a:t>Source Sentinel monitors APIs, fallbacks, and quotas</a:t>
            </a:r>
          </a:p>
          <a:p>
            <a:pPr/>
            <a:r>
              <a:t>Shared collectors for brands, pricing, market sizing, keyword signals</a:t>
            </a:r>
          </a:p>
          <a:p>
            <a:pPr/>
            <a:r>
              <a:t>Outputs stored in Postgres + versioned caches for reuse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Garage Organizer Beta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Retailers: Amazon, Home Depot, Lowe’s, Menards, Target, Walmart</a:t>
            </a:r>
          </a:p>
          <a:p>
            <a:pPr/>
            <a:r>
              <a:t>Attributes: taxonomy path, pricing, rating, material, capacity, rail/slat role</a:t>
            </a:r>
          </a:p>
          <a:p>
            <a:pPr/>
            <a:r>
              <a:t>Amazon best-seller rank; others use ordered list position with transparency</a:t>
            </a:r>
          </a:p>
          <a:p>
            <a:pPr/>
            <a:r>
              <a:t>Keyword gems from Reddit, YouTube, TikTok, Amazon Q&amp;A, autocomplete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Guardrails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Automated coverage checks + mandatory analyst QA</a:t>
            </a:r>
          </a:p>
          <a:p>
            <a:pPr/>
            <a:r>
              <a:t>Human reviewers approve keyword narratives before release</a:t>
            </a:r>
          </a:p>
          <a:p>
            <a:pPr/>
            <a:r>
              <a:t>Phase rollout: infrastructure → collectors → keyword MVP → reporting</a:t>
            </a:r>
          </a:p>
          <a:p>
            <a:pPr/>
            <a:r>
              <a:t>Preflight tag (20251024) in Git; next actions align cross-module tooling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