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4"/>
  </p:sldMasterIdLst>
  <p:notesMasterIdLst>
    <p:notesMasterId r:id="rId13"/>
  </p:notesMasterIdLst>
  <p:sldIdLst>
    <p:sldId id="256" r:id="rId5"/>
    <p:sldId id="258" r:id="rId6"/>
    <p:sldId id="259" r:id="rId7"/>
    <p:sldId id="257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20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erson, James D" userId="529cf2d7-b5ab-41d5-8245-fb0b4c72804e" providerId="ADAL" clId="{DEBB117E-833A-4C07-8906-A423E43B5550}"/>
    <pc:docChg chg="undo custSel addSld modSld sldOrd">
      <pc:chgData name="Anderson, James D" userId="529cf2d7-b5ab-41d5-8245-fb0b4c72804e" providerId="ADAL" clId="{DEBB117E-833A-4C07-8906-A423E43B5550}" dt="2025-04-22T17:41:14.997" v="894" actId="20577"/>
      <pc:docMkLst>
        <pc:docMk/>
      </pc:docMkLst>
      <pc:sldChg chg="modSp mod">
        <pc:chgData name="Anderson, James D" userId="529cf2d7-b5ab-41d5-8245-fb0b4c72804e" providerId="ADAL" clId="{DEBB117E-833A-4C07-8906-A423E43B5550}" dt="2025-04-22T17:30:42.360" v="49" actId="20577"/>
        <pc:sldMkLst>
          <pc:docMk/>
          <pc:sldMk cId="917773870" sldId="257"/>
        </pc:sldMkLst>
        <pc:spChg chg="mod">
          <ac:chgData name="Anderson, James D" userId="529cf2d7-b5ab-41d5-8245-fb0b4c72804e" providerId="ADAL" clId="{DEBB117E-833A-4C07-8906-A423E43B5550}" dt="2025-04-22T17:30:42.360" v="49" actId="20577"/>
          <ac:spMkLst>
            <pc:docMk/>
            <pc:sldMk cId="917773870" sldId="257"/>
            <ac:spMk id="2" creationId="{13AF140A-EA45-B10E-14A3-EBDD58BF9DEC}"/>
          </ac:spMkLst>
        </pc:spChg>
      </pc:sldChg>
      <pc:sldChg chg="modSp mod">
        <pc:chgData name="Anderson, James D" userId="529cf2d7-b5ab-41d5-8245-fb0b4c72804e" providerId="ADAL" clId="{DEBB117E-833A-4C07-8906-A423E43B5550}" dt="2025-04-22T17:31:14.511" v="88" actId="20577"/>
        <pc:sldMkLst>
          <pc:docMk/>
          <pc:sldMk cId="916503307" sldId="258"/>
        </pc:sldMkLst>
        <pc:spChg chg="mod">
          <ac:chgData name="Anderson, James D" userId="529cf2d7-b5ab-41d5-8245-fb0b4c72804e" providerId="ADAL" clId="{DEBB117E-833A-4C07-8906-A423E43B5550}" dt="2025-04-22T17:31:14.511" v="88" actId="20577"/>
          <ac:spMkLst>
            <pc:docMk/>
            <pc:sldMk cId="916503307" sldId="258"/>
            <ac:spMk id="3" creationId="{947172D7-AF2E-1A90-9720-E759A863ED1B}"/>
          </ac:spMkLst>
        </pc:spChg>
      </pc:sldChg>
      <pc:sldChg chg="modSp mod ord">
        <pc:chgData name="Anderson, James D" userId="529cf2d7-b5ab-41d5-8245-fb0b4c72804e" providerId="ADAL" clId="{DEBB117E-833A-4C07-8906-A423E43B5550}" dt="2025-04-22T17:30:34.686" v="35" actId="20577"/>
        <pc:sldMkLst>
          <pc:docMk/>
          <pc:sldMk cId="710517701" sldId="259"/>
        </pc:sldMkLst>
        <pc:spChg chg="mod">
          <ac:chgData name="Anderson, James D" userId="529cf2d7-b5ab-41d5-8245-fb0b4c72804e" providerId="ADAL" clId="{DEBB117E-833A-4C07-8906-A423E43B5550}" dt="2025-04-22T17:30:34.686" v="35" actId="20577"/>
          <ac:spMkLst>
            <pc:docMk/>
            <pc:sldMk cId="710517701" sldId="259"/>
            <ac:spMk id="2" creationId="{F4367F68-6DF6-86AB-E777-3D84C672A9D6}"/>
          </ac:spMkLst>
        </pc:spChg>
      </pc:sldChg>
      <pc:sldChg chg="modSp mod">
        <pc:chgData name="Anderson, James D" userId="529cf2d7-b5ab-41d5-8245-fb0b4c72804e" providerId="ADAL" clId="{DEBB117E-833A-4C07-8906-A423E43B5550}" dt="2025-04-22T17:30:50.906" v="58" actId="20577"/>
        <pc:sldMkLst>
          <pc:docMk/>
          <pc:sldMk cId="2271824945" sldId="260"/>
        </pc:sldMkLst>
        <pc:spChg chg="mod">
          <ac:chgData name="Anderson, James D" userId="529cf2d7-b5ab-41d5-8245-fb0b4c72804e" providerId="ADAL" clId="{DEBB117E-833A-4C07-8906-A423E43B5550}" dt="2025-04-22T17:30:50.906" v="58" actId="20577"/>
          <ac:spMkLst>
            <pc:docMk/>
            <pc:sldMk cId="2271824945" sldId="260"/>
            <ac:spMk id="2" creationId="{470F28C6-CB4A-0788-68CB-954F7020CFD4}"/>
          </ac:spMkLst>
        </pc:spChg>
      </pc:sldChg>
      <pc:sldChg chg="modSp mod">
        <pc:chgData name="Anderson, James D" userId="529cf2d7-b5ab-41d5-8245-fb0b4c72804e" providerId="ADAL" clId="{DEBB117E-833A-4C07-8906-A423E43B5550}" dt="2025-04-22T17:32:18.582" v="108" actId="20577"/>
        <pc:sldMkLst>
          <pc:docMk/>
          <pc:sldMk cId="1718879845" sldId="261"/>
        </pc:sldMkLst>
        <pc:spChg chg="mod">
          <ac:chgData name="Anderson, James D" userId="529cf2d7-b5ab-41d5-8245-fb0b4c72804e" providerId="ADAL" clId="{DEBB117E-833A-4C07-8906-A423E43B5550}" dt="2025-04-22T17:32:18.582" v="108" actId="20577"/>
          <ac:spMkLst>
            <pc:docMk/>
            <pc:sldMk cId="1718879845" sldId="261"/>
            <ac:spMk id="2" creationId="{68CD33E1-AB1C-C34D-C789-575E0F4076FB}"/>
          </ac:spMkLst>
        </pc:spChg>
      </pc:sldChg>
      <pc:sldChg chg="modSp new mod">
        <pc:chgData name="Anderson, James D" userId="529cf2d7-b5ab-41d5-8245-fb0b4c72804e" providerId="ADAL" clId="{DEBB117E-833A-4C07-8906-A423E43B5550}" dt="2025-04-22T17:37:45.349" v="545" actId="20577"/>
        <pc:sldMkLst>
          <pc:docMk/>
          <pc:sldMk cId="1878798891" sldId="262"/>
        </pc:sldMkLst>
        <pc:spChg chg="mod">
          <ac:chgData name="Anderson, James D" userId="529cf2d7-b5ab-41d5-8245-fb0b4c72804e" providerId="ADAL" clId="{DEBB117E-833A-4C07-8906-A423E43B5550}" dt="2025-04-22T17:37:45.349" v="545" actId="20577"/>
          <ac:spMkLst>
            <pc:docMk/>
            <pc:sldMk cId="1878798891" sldId="262"/>
            <ac:spMk id="2" creationId="{272C40EF-6D17-CE8F-2DD9-56C86F4EDCAC}"/>
          </ac:spMkLst>
        </pc:spChg>
        <pc:spChg chg="mod">
          <ac:chgData name="Anderson, James D" userId="529cf2d7-b5ab-41d5-8245-fb0b4c72804e" providerId="ADAL" clId="{DEBB117E-833A-4C07-8906-A423E43B5550}" dt="2025-04-22T17:37:23.865" v="523"/>
          <ac:spMkLst>
            <pc:docMk/>
            <pc:sldMk cId="1878798891" sldId="262"/>
            <ac:spMk id="3" creationId="{D17DE052-5147-60CC-EC46-D9F7B1EB1E1A}"/>
          </ac:spMkLst>
        </pc:spChg>
      </pc:sldChg>
      <pc:sldChg chg="modSp new mod">
        <pc:chgData name="Anderson, James D" userId="529cf2d7-b5ab-41d5-8245-fb0b4c72804e" providerId="ADAL" clId="{DEBB117E-833A-4C07-8906-A423E43B5550}" dt="2025-04-22T17:41:14.997" v="894" actId="20577"/>
        <pc:sldMkLst>
          <pc:docMk/>
          <pc:sldMk cId="2589931982" sldId="263"/>
        </pc:sldMkLst>
        <pc:spChg chg="mod">
          <ac:chgData name="Anderson, James D" userId="529cf2d7-b5ab-41d5-8245-fb0b4c72804e" providerId="ADAL" clId="{DEBB117E-833A-4C07-8906-A423E43B5550}" dt="2025-04-22T17:37:58.957" v="568" actId="20577"/>
          <ac:spMkLst>
            <pc:docMk/>
            <pc:sldMk cId="2589931982" sldId="263"/>
            <ac:spMk id="2" creationId="{B5A528D4-836B-D4E1-EFC5-9FAFF03500A8}"/>
          </ac:spMkLst>
        </pc:spChg>
        <pc:spChg chg="mod">
          <ac:chgData name="Anderson, James D" userId="529cf2d7-b5ab-41d5-8245-fb0b4c72804e" providerId="ADAL" clId="{DEBB117E-833A-4C07-8906-A423E43B5550}" dt="2025-04-22T17:41:14.997" v="894" actId="20577"/>
          <ac:spMkLst>
            <pc:docMk/>
            <pc:sldMk cId="2589931982" sldId="263"/>
            <ac:spMk id="3" creationId="{37A67ACD-3E3D-5C03-5B79-F582657BB3A0}"/>
          </ac:spMkLst>
        </pc:spChg>
      </pc:sldChg>
    </pc:docChg>
  </pc:docChgLst>
  <pc:docChgLst>
    <pc:chgData name="Milligan, Clarissa Shay" userId="1902a3b1-48fe-43a4-a156-f0d07c00ae1d" providerId="ADAL" clId="{9CF12B96-10E0-417A-9ABA-456788BA9964}"/>
    <pc:docChg chg="custSel addSld delSld modSld">
      <pc:chgData name="Milligan, Clarissa Shay" userId="1902a3b1-48fe-43a4-a156-f0d07c00ae1d" providerId="ADAL" clId="{9CF12B96-10E0-417A-9ABA-456788BA9964}" dt="2024-11-18T07:11:16.211" v="2012" actId="20577"/>
      <pc:docMkLst>
        <pc:docMk/>
      </pc:docMkLst>
      <pc:sldChg chg="modSp mod">
        <pc:chgData name="Milligan, Clarissa Shay" userId="1902a3b1-48fe-43a4-a156-f0d07c00ae1d" providerId="ADAL" clId="{9CF12B96-10E0-417A-9ABA-456788BA9964}" dt="2024-11-18T07:11:16.211" v="2012" actId="20577"/>
        <pc:sldMkLst>
          <pc:docMk/>
          <pc:sldMk cId="109857222" sldId="256"/>
        </pc:sldMkLst>
      </pc:sldChg>
      <pc:sldChg chg="modSp new mod">
        <pc:chgData name="Milligan, Clarissa Shay" userId="1902a3b1-48fe-43a4-a156-f0d07c00ae1d" providerId="ADAL" clId="{9CF12B96-10E0-417A-9ABA-456788BA9964}" dt="2024-11-18T07:00:14.439" v="1689" actId="20577"/>
        <pc:sldMkLst>
          <pc:docMk/>
          <pc:sldMk cId="917773870" sldId="257"/>
        </pc:sldMkLst>
      </pc:sldChg>
      <pc:sldChg chg="del">
        <pc:chgData name="Milligan, Clarissa Shay" userId="1902a3b1-48fe-43a4-a156-f0d07c00ae1d" providerId="ADAL" clId="{9CF12B96-10E0-417A-9ABA-456788BA9964}" dt="2024-11-18T06:38:47.553" v="0" actId="47"/>
        <pc:sldMkLst>
          <pc:docMk/>
          <pc:sldMk cId="155451494" sldId="258"/>
        </pc:sldMkLst>
      </pc:sldChg>
      <pc:sldChg chg="modSp new mod">
        <pc:chgData name="Milligan, Clarissa Shay" userId="1902a3b1-48fe-43a4-a156-f0d07c00ae1d" providerId="ADAL" clId="{9CF12B96-10E0-417A-9ABA-456788BA9964}" dt="2024-11-18T06:52:10.749" v="941" actId="20577"/>
        <pc:sldMkLst>
          <pc:docMk/>
          <pc:sldMk cId="916503307" sldId="258"/>
        </pc:sldMkLst>
      </pc:sldChg>
      <pc:sldChg chg="modSp add mod">
        <pc:chgData name="Milligan, Clarissa Shay" userId="1902a3b1-48fe-43a4-a156-f0d07c00ae1d" providerId="ADAL" clId="{9CF12B96-10E0-417A-9ABA-456788BA9964}" dt="2024-11-18T07:00:35.661" v="1711" actId="20577"/>
        <pc:sldMkLst>
          <pc:docMk/>
          <pc:sldMk cId="710517701" sldId="259"/>
        </pc:sldMkLst>
      </pc:sldChg>
      <pc:sldChg chg="del">
        <pc:chgData name="Milligan, Clarissa Shay" userId="1902a3b1-48fe-43a4-a156-f0d07c00ae1d" providerId="ADAL" clId="{9CF12B96-10E0-417A-9ABA-456788BA9964}" dt="2024-11-18T06:38:47.553" v="0" actId="47"/>
        <pc:sldMkLst>
          <pc:docMk/>
          <pc:sldMk cId="1137831068" sldId="259"/>
        </pc:sldMkLst>
      </pc:sldChg>
      <pc:sldChg chg="modSp add mod">
        <pc:chgData name="Milligan, Clarissa Shay" userId="1902a3b1-48fe-43a4-a156-f0d07c00ae1d" providerId="ADAL" clId="{9CF12B96-10E0-417A-9ABA-456788BA9964}" dt="2024-11-18T07:00:51.997" v="1730" actId="20577"/>
        <pc:sldMkLst>
          <pc:docMk/>
          <pc:sldMk cId="2271824945" sldId="260"/>
        </pc:sldMkLst>
      </pc:sldChg>
      <pc:sldChg chg="del">
        <pc:chgData name="Milligan, Clarissa Shay" userId="1902a3b1-48fe-43a4-a156-f0d07c00ae1d" providerId="ADAL" clId="{9CF12B96-10E0-417A-9ABA-456788BA9964}" dt="2024-11-18T06:38:47.553" v="0" actId="47"/>
        <pc:sldMkLst>
          <pc:docMk/>
          <pc:sldMk cId="2913588871" sldId="260"/>
        </pc:sldMkLst>
      </pc:sldChg>
      <pc:sldChg chg="modSp add mod">
        <pc:chgData name="Milligan, Clarissa Shay" userId="1902a3b1-48fe-43a4-a156-f0d07c00ae1d" providerId="ADAL" clId="{9CF12B96-10E0-417A-9ABA-456788BA9964}" dt="2024-11-18T07:11:05.723" v="2004" actId="20577"/>
        <pc:sldMkLst>
          <pc:docMk/>
          <pc:sldMk cId="1718879845" sldId="261"/>
        </pc:sldMkLst>
      </pc:sldChg>
      <pc:sldChg chg="del">
        <pc:chgData name="Milligan, Clarissa Shay" userId="1902a3b1-48fe-43a4-a156-f0d07c00ae1d" providerId="ADAL" clId="{9CF12B96-10E0-417A-9ABA-456788BA9964}" dt="2024-11-18T06:38:47.553" v="0" actId="47"/>
        <pc:sldMkLst>
          <pc:docMk/>
          <pc:sldMk cId="2493970360" sldId="261"/>
        </pc:sldMkLst>
      </pc:sldChg>
      <pc:sldChg chg="del">
        <pc:chgData name="Milligan, Clarissa Shay" userId="1902a3b1-48fe-43a4-a156-f0d07c00ae1d" providerId="ADAL" clId="{9CF12B96-10E0-417A-9ABA-456788BA9964}" dt="2024-11-18T06:38:47.553" v="0" actId="47"/>
        <pc:sldMkLst>
          <pc:docMk/>
          <pc:sldMk cId="1576498349" sldId="262"/>
        </pc:sldMkLst>
      </pc:sldChg>
      <pc:sldChg chg="del">
        <pc:chgData name="Milligan, Clarissa Shay" userId="1902a3b1-48fe-43a4-a156-f0d07c00ae1d" providerId="ADAL" clId="{9CF12B96-10E0-417A-9ABA-456788BA9964}" dt="2024-11-18T06:38:47.553" v="0" actId="47"/>
        <pc:sldMkLst>
          <pc:docMk/>
          <pc:sldMk cId="4130391952" sldId="263"/>
        </pc:sldMkLst>
      </pc:sldChg>
      <pc:sldChg chg="del">
        <pc:chgData name="Milligan, Clarissa Shay" userId="1902a3b1-48fe-43a4-a156-f0d07c00ae1d" providerId="ADAL" clId="{9CF12B96-10E0-417A-9ABA-456788BA9964}" dt="2024-11-18T06:38:47.553" v="0" actId="47"/>
        <pc:sldMkLst>
          <pc:docMk/>
          <pc:sldMk cId="3275724792" sldId="264"/>
        </pc:sldMkLst>
      </pc:sldChg>
      <pc:sldChg chg="del">
        <pc:chgData name="Milligan, Clarissa Shay" userId="1902a3b1-48fe-43a4-a156-f0d07c00ae1d" providerId="ADAL" clId="{9CF12B96-10E0-417A-9ABA-456788BA9964}" dt="2024-11-18T06:38:47.553" v="0" actId="47"/>
        <pc:sldMkLst>
          <pc:docMk/>
          <pc:sldMk cId="4089864007" sldId="265"/>
        </pc:sldMkLst>
      </pc:sldChg>
      <pc:sldChg chg="del">
        <pc:chgData name="Milligan, Clarissa Shay" userId="1902a3b1-48fe-43a4-a156-f0d07c00ae1d" providerId="ADAL" clId="{9CF12B96-10E0-417A-9ABA-456788BA9964}" dt="2024-11-18T06:38:47.553" v="0" actId="47"/>
        <pc:sldMkLst>
          <pc:docMk/>
          <pc:sldMk cId="2271812709" sldId="266"/>
        </pc:sldMkLst>
      </pc:sldChg>
      <pc:sldChg chg="del">
        <pc:chgData name="Milligan, Clarissa Shay" userId="1902a3b1-48fe-43a4-a156-f0d07c00ae1d" providerId="ADAL" clId="{9CF12B96-10E0-417A-9ABA-456788BA9964}" dt="2024-11-18T06:38:47.553" v="0" actId="47"/>
        <pc:sldMkLst>
          <pc:docMk/>
          <pc:sldMk cId="985691118" sldId="268"/>
        </pc:sldMkLst>
      </pc:sldChg>
      <pc:sldChg chg="del">
        <pc:chgData name="Milligan, Clarissa Shay" userId="1902a3b1-48fe-43a4-a156-f0d07c00ae1d" providerId="ADAL" clId="{9CF12B96-10E0-417A-9ABA-456788BA9964}" dt="2024-11-18T06:38:47.553" v="0" actId="47"/>
        <pc:sldMkLst>
          <pc:docMk/>
          <pc:sldMk cId="3432717699" sldId="269"/>
        </pc:sldMkLst>
      </pc:sldChg>
      <pc:sldChg chg="del">
        <pc:chgData name="Milligan, Clarissa Shay" userId="1902a3b1-48fe-43a4-a156-f0d07c00ae1d" providerId="ADAL" clId="{9CF12B96-10E0-417A-9ABA-456788BA9964}" dt="2024-11-18T06:38:47.553" v="0" actId="47"/>
        <pc:sldMkLst>
          <pc:docMk/>
          <pc:sldMk cId="3231009550" sldId="270"/>
        </pc:sldMkLst>
      </pc:sldChg>
      <pc:sldChg chg="del">
        <pc:chgData name="Milligan, Clarissa Shay" userId="1902a3b1-48fe-43a4-a156-f0d07c00ae1d" providerId="ADAL" clId="{9CF12B96-10E0-417A-9ABA-456788BA9964}" dt="2024-11-18T06:38:47.553" v="0" actId="47"/>
        <pc:sldMkLst>
          <pc:docMk/>
          <pc:sldMk cId="1012002154" sldId="271"/>
        </pc:sldMkLst>
      </pc:sldChg>
      <pc:sldChg chg="del">
        <pc:chgData name="Milligan, Clarissa Shay" userId="1902a3b1-48fe-43a4-a156-f0d07c00ae1d" providerId="ADAL" clId="{9CF12B96-10E0-417A-9ABA-456788BA9964}" dt="2024-11-18T06:38:47.553" v="0" actId="47"/>
        <pc:sldMkLst>
          <pc:docMk/>
          <pc:sldMk cId="2485179557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948CB-B89A-486A-A330-B76AAAB505F8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9DCAB-D609-4BC6-B4A7-B81D93E8E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60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9DCAB-D609-4BC6-B4A7-B81D93E8EC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06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94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589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422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6166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32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839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4/22/2025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83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9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4/22/2025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2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06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40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00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Week Thirteen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9501406" cy="1302774"/>
          </a:xfrm>
        </p:spPr>
        <p:txBody>
          <a:bodyPr/>
          <a:lstStyle/>
          <a:p>
            <a:r>
              <a:rPr lang="en-US"/>
              <a:t>Acknowledgements: Slides created based off material provided by Dr. Travis Doom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0D5D3-8C74-6BC4-CB6A-CEC32F0B9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Design Extra Credit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172D7-AF2E-1A90-9720-E759A863E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4 - 6 groups</a:t>
            </a:r>
          </a:p>
          <a:p>
            <a:r>
              <a:rPr lang="en-US" dirty="0"/>
              <a:t>Design the class structure for a given problem using UML</a:t>
            </a:r>
          </a:p>
          <a:p>
            <a:r>
              <a:rPr lang="en-US" dirty="0"/>
              <a:t>Utilize good object-oriented design concepts</a:t>
            </a:r>
          </a:p>
          <a:p>
            <a:r>
              <a:rPr lang="en-US" dirty="0"/>
              <a:t>Topics to think about/discuss</a:t>
            </a:r>
          </a:p>
          <a:p>
            <a:pPr lvl="1"/>
            <a:r>
              <a:rPr lang="en-US" dirty="0"/>
              <a:t>Data structures, class/object, static/non-static, encapsulation, access modifiers, getters/setters, this/super, constructors, inheritance, overload/override, polymorphism, etc.</a:t>
            </a:r>
          </a:p>
          <a:p>
            <a:r>
              <a:rPr lang="en-US" dirty="0"/>
              <a:t>To earn extra credit, you must</a:t>
            </a:r>
          </a:p>
          <a:p>
            <a:pPr lvl="1"/>
            <a:r>
              <a:rPr lang="en-US" dirty="0"/>
              <a:t>Participate in your group’s design discussion</a:t>
            </a:r>
          </a:p>
          <a:p>
            <a:pPr lvl="1"/>
            <a:r>
              <a:rPr lang="en-US" dirty="0"/>
              <a:t>Explain an object-oriented concept related to your design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90479-0FDC-DCF1-A06C-9DA85C73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C257C-47D3-4F70-91D1-A3CB4E63A879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7D2D2-4E42-B06F-C189-EF5A0204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602DD8-115A-443D-E46E-ED6B37B6B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03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959B7-E3AE-C55C-A40F-153E0EC42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67F68-6DF6-86AB-E777-3D84C672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GROUP-01: Online Game Store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D9ACB-5CE1-B689-38E5-12B624033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Design a game store application (think Steam)</a:t>
            </a:r>
          </a:p>
          <a:p>
            <a:r>
              <a:rPr lang="en-US" dirty="0"/>
              <a:t>At a minimum, it should be capable of managing and selling video games</a:t>
            </a:r>
          </a:p>
          <a:p>
            <a:r>
              <a:rPr lang="en-US" dirty="0"/>
              <a:t>May also consider:</a:t>
            </a:r>
          </a:p>
          <a:p>
            <a:pPr lvl="1"/>
            <a:r>
              <a:rPr lang="en-US" dirty="0"/>
              <a:t>User accounts</a:t>
            </a:r>
          </a:p>
          <a:p>
            <a:pPr lvl="1"/>
            <a:r>
              <a:rPr lang="en-US" dirty="0"/>
              <a:t>Sorting games by various pieces of information</a:t>
            </a:r>
          </a:p>
          <a:p>
            <a:pPr lvl="1"/>
            <a:r>
              <a:rPr lang="en-US" dirty="0"/>
              <a:t>Supporting adding new reviews</a:t>
            </a:r>
          </a:p>
          <a:p>
            <a:pPr lvl="1"/>
            <a:r>
              <a:rPr lang="en-US" dirty="0"/>
              <a:t>Get creative!</a:t>
            </a:r>
          </a:p>
          <a:p>
            <a:r>
              <a:rPr lang="en-US" dirty="0"/>
              <a:t>Topics to think about/discuss</a:t>
            </a:r>
          </a:p>
          <a:p>
            <a:pPr lvl="1"/>
            <a:r>
              <a:rPr lang="en-US" dirty="0"/>
              <a:t>Data structures, class/object, static/non-static, encapsulation, access modifiers, getters/setters, this/super, constructors, inheritance, overload/override, polymorphism,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50EAC-06D8-E7CA-39FC-FF2D1A69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E7D1-BC51-45BD-AAE5-3B5A1A32FFB6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314FA-8440-C08D-0263-3CDC02AE3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6E4C9-AE4C-D7A4-A3A9-E612F4A3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1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140A-EA45-B10E-14A3-EBDD58BF9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GROUP-02: Library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294C0-B464-60A7-197C-61607EA0C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Design a library application</a:t>
            </a:r>
          </a:p>
          <a:p>
            <a:r>
              <a:rPr lang="en-US" dirty="0"/>
              <a:t>At a minimum, it should be capable of storing and searching for books</a:t>
            </a:r>
          </a:p>
          <a:p>
            <a:r>
              <a:rPr lang="en-US" dirty="0"/>
              <a:t>May also consider:</a:t>
            </a:r>
          </a:p>
          <a:p>
            <a:pPr lvl="1"/>
            <a:r>
              <a:rPr lang="en-US" dirty="0"/>
              <a:t>Tracking library users</a:t>
            </a:r>
          </a:p>
          <a:p>
            <a:pPr lvl="1"/>
            <a:r>
              <a:rPr lang="en-US" dirty="0"/>
              <a:t>Systems for checking books out and returning books</a:t>
            </a:r>
          </a:p>
          <a:p>
            <a:pPr lvl="1"/>
            <a:r>
              <a:rPr lang="en-US" dirty="0"/>
              <a:t>Other media formats</a:t>
            </a:r>
          </a:p>
          <a:p>
            <a:pPr lvl="1"/>
            <a:r>
              <a:rPr lang="en-US" dirty="0"/>
              <a:t>Get creative!</a:t>
            </a:r>
          </a:p>
          <a:p>
            <a:r>
              <a:rPr lang="en-US" dirty="0"/>
              <a:t>Topics to think about/discuss</a:t>
            </a:r>
          </a:p>
          <a:p>
            <a:pPr lvl="1"/>
            <a:r>
              <a:rPr lang="en-US" dirty="0"/>
              <a:t>Data structures, class/object, static/non-static, encapsulation, access modifiers, getters/setters, this/super, constructors, inheritance, overload/override, polymorphism,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083E1-1E4D-FBB3-4A5C-DBF60FD52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E7D1-BC51-45BD-AAE5-3B5A1A32FFB6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862B5-4E22-6679-55FD-5AE48CF9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93530-C594-39D6-6D4C-C3082E710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73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C720A-6F12-0FF2-E33D-B39089248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F28C6-CB4A-0788-68CB-954F7020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Group-03: Restaurant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859A9-385B-857F-D506-A2E292D32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Design an application to simulate a restaurant</a:t>
            </a:r>
          </a:p>
          <a:p>
            <a:r>
              <a:rPr lang="en-US" dirty="0"/>
              <a:t>At a minimum, it should be capable of placing orders and calculating totals</a:t>
            </a:r>
          </a:p>
          <a:p>
            <a:r>
              <a:rPr lang="en-US" dirty="0"/>
              <a:t>May also consider:</a:t>
            </a:r>
          </a:p>
          <a:p>
            <a:pPr lvl="1"/>
            <a:r>
              <a:rPr lang="en-US" dirty="0"/>
              <a:t>Tracking an order’s status</a:t>
            </a:r>
          </a:p>
          <a:p>
            <a:pPr lvl="1"/>
            <a:r>
              <a:rPr lang="en-US" dirty="0"/>
              <a:t>Calculating tax and tips</a:t>
            </a:r>
          </a:p>
          <a:p>
            <a:pPr lvl="1"/>
            <a:r>
              <a:rPr lang="en-US" dirty="0"/>
              <a:t>Supporting a menu</a:t>
            </a:r>
          </a:p>
          <a:p>
            <a:pPr lvl="1"/>
            <a:r>
              <a:rPr lang="en-US" dirty="0"/>
              <a:t>Get creative!</a:t>
            </a:r>
          </a:p>
          <a:p>
            <a:r>
              <a:rPr lang="en-US" dirty="0"/>
              <a:t>Topics to think about/discuss</a:t>
            </a:r>
          </a:p>
          <a:p>
            <a:pPr lvl="1"/>
            <a:r>
              <a:rPr lang="en-US" dirty="0"/>
              <a:t>Data structures, class/object, static/non-static, encapsulation, access modifiers, getters/setters, this/super, constructors, inheritance, overload/override, polymorphism,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3D049-572C-35AE-EAB0-1073B1DB7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E7D1-BC51-45BD-AAE5-3B5A1A32FFB6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B3975-B597-A837-8988-EA6EF3D6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22053-9D9C-DBD0-8E59-80CCDADA6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2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3E745-1051-F74D-17BB-39C7C7736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D33E1-AB1C-C34D-C789-575E0F407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Group-04: Music Streaming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9CFF5-05A3-24F5-4F76-88479C9EA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Design a music listening application (think Spotify, Apple Music)</a:t>
            </a:r>
          </a:p>
          <a:p>
            <a:r>
              <a:rPr lang="en-US" dirty="0"/>
              <a:t>At a minimum, it should be capable of storing and searching for songs/albums</a:t>
            </a:r>
          </a:p>
          <a:p>
            <a:r>
              <a:rPr lang="en-US" dirty="0"/>
              <a:t>May also consider:</a:t>
            </a:r>
          </a:p>
          <a:p>
            <a:pPr lvl="1"/>
            <a:r>
              <a:rPr lang="en-US" dirty="0"/>
              <a:t>Tracking statistics for a specific user’s listening habits</a:t>
            </a:r>
          </a:p>
          <a:p>
            <a:pPr lvl="1"/>
            <a:r>
              <a:rPr lang="en-US" dirty="0"/>
              <a:t>Ability to pause, skip, shuffle, repeat</a:t>
            </a:r>
          </a:p>
          <a:p>
            <a:pPr lvl="1"/>
            <a:r>
              <a:rPr lang="en-US" dirty="0"/>
              <a:t>Various formats: music, podcast, audiobook</a:t>
            </a:r>
          </a:p>
          <a:p>
            <a:pPr lvl="1"/>
            <a:r>
              <a:rPr lang="en-US" dirty="0"/>
              <a:t>Get creative!</a:t>
            </a:r>
          </a:p>
          <a:p>
            <a:r>
              <a:rPr lang="en-US" dirty="0"/>
              <a:t>Topics to think about/discuss</a:t>
            </a:r>
          </a:p>
          <a:p>
            <a:pPr lvl="1"/>
            <a:r>
              <a:rPr lang="en-US" dirty="0"/>
              <a:t>Data structures, class/object, static/non-static, encapsulation, access modifiers, getters/setters, this/super, constructors, inheritance, overload/override, polymorphism,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6CC7A-540E-1043-50F2-0A9D0A7F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AE7D1-BC51-45BD-AAE5-3B5A1A32FFB6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70679-F4A1-C321-A3AF-7B9FC998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ED7A8-8558-4DA0-84BB-FB6A899E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79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C40EF-6D17-CE8F-2DD9-56C86F4E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5: Smart Home Automation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DE052-5147-60CC-EC46-D9F7B1EB1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an app to work with smart devices such as lights, thermostats, security cameras, etc.</a:t>
            </a:r>
          </a:p>
          <a:p>
            <a:r>
              <a:rPr lang="en-US" dirty="0"/>
              <a:t>At a minimum, it should be able to let the user know whether devices are on/off </a:t>
            </a:r>
          </a:p>
          <a:p>
            <a:r>
              <a:rPr lang="en-US" dirty="0"/>
              <a:t>May also consider:</a:t>
            </a:r>
          </a:p>
          <a:p>
            <a:pPr lvl="1"/>
            <a:r>
              <a:rPr lang="en-US" dirty="0"/>
              <a:t>Automate actions – when heat comes on, lights go off, etc.</a:t>
            </a:r>
          </a:p>
          <a:p>
            <a:pPr lvl="1"/>
            <a:r>
              <a:rPr lang="en-US" dirty="0"/>
              <a:t>Tracking when people are active/at home and when away</a:t>
            </a:r>
          </a:p>
          <a:p>
            <a:pPr lvl="1"/>
            <a:r>
              <a:rPr lang="en-US" dirty="0"/>
              <a:t>Monitor power usage</a:t>
            </a:r>
          </a:p>
          <a:p>
            <a:r>
              <a:rPr lang="en-US" dirty="0"/>
              <a:t>Topics to think about/discuss</a:t>
            </a:r>
          </a:p>
          <a:p>
            <a:pPr lvl="1"/>
            <a:r>
              <a:rPr lang="en-US" dirty="0"/>
              <a:t>Data structures, class/object, static/non-static, encapsulation, access modifiers, getters/setters, this/super, constructors, inheritance, overload/override, polymorphism, 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D455F-681C-D6D1-9558-F10714CF9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85BEA-398D-4C01-99EF-CA0BB100AE1E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44F11-B1A4-646D-6904-E76B55915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7B4F7-CF16-C7A5-6FD8-130A3A12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798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28D4-836B-D4E1-EFC5-9FAFF0350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6: Virtual Pet Simulator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67ACD-3E3D-5C03-5B79-F582657BB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an app to adopt and interact with virtual pets, feed them, play with them, etc.</a:t>
            </a:r>
          </a:p>
          <a:p>
            <a:r>
              <a:rPr lang="en-US" dirty="0"/>
              <a:t>At a minimum, app must let user adopt 2 or 3 types of animal (dog, cat, dragon, etc.)</a:t>
            </a:r>
          </a:p>
          <a:p>
            <a:r>
              <a:rPr lang="en-US" dirty="0"/>
              <a:t>May also consider:</a:t>
            </a:r>
          </a:p>
          <a:p>
            <a:pPr lvl="1"/>
            <a:r>
              <a:rPr lang="en-US" dirty="0"/>
              <a:t>Monitor pet health/happiness</a:t>
            </a:r>
          </a:p>
          <a:p>
            <a:pPr lvl="1"/>
            <a:r>
              <a:rPr lang="en-US" dirty="0"/>
              <a:t>Train pets over time</a:t>
            </a:r>
          </a:p>
          <a:p>
            <a:pPr lvl="1"/>
            <a:r>
              <a:rPr lang="en-US" dirty="0"/>
              <a:t>Different pets have different behaviors/needs</a:t>
            </a:r>
          </a:p>
          <a:p>
            <a:r>
              <a:rPr lang="en-US" dirty="0"/>
              <a:t>Topics to think about/discuss</a:t>
            </a:r>
          </a:p>
          <a:p>
            <a:pPr lvl="1"/>
            <a:r>
              <a:rPr lang="en-US" dirty="0"/>
              <a:t>Data structures, class/object, static/non-static, encapsulation, access modifiers, getters/setters, this/super, constructors, inheritance, overload/override, polymorphism, etc.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88319-9B32-C623-04D8-81DE3FB6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9CB87-6CC1-4E1F-9FFA-ACB4C2A4C169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72FC1-D44A-C022-8DB3-CE9143528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29853-D13C-7A21-8E51-C53369600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93198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e13eb9f-8ca8-414a-9a42-59bdf424656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5FB9783B8F8F4798F51C78D9D47D1B" ma:contentTypeVersion="17" ma:contentTypeDescription="Create a new document." ma:contentTypeScope="" ma:versionID="c0b4f33bcaaeee7c27423bca049f7c2f">
  <xsd:schema xmlns:xsd="http://www.w3.org/2001/XMLSchema" xmlns:xs="http://www.w3.org/2001/XMLSchema" xmlns:p="http://schemas.microsoft.com/office/2006/metadata/properties" xmlns:ns3="8797bc0a-8f9c-4206-a352-9087f581073f" xmlns:ns4="3e13eb9f-8ca8-414a-9a42-59bdf4246565" targetNamespace="http://schemas.microsoft.com/office/2006/metadata/properties" ma:root="true" ma:fieldsID="8ca22329633e84d94add569e4fc47a15" ns3:_="" ns4:_="">
    <xsd:import namespace="8797bc0a-8f9c-4206-a352-9087f581073f"/>
    <xsd:import namespace="3e13eb9f-8ca8-414a-9a42-59bdf42465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earchProperties" minOccurs="0"/>
                <xsd:element ref="ns4:MediaServiceSystem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97bc0a-8f9c-4206-a352-9087f581073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13eb9f-8ca8-414a-9a42-59bdf42465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E0E9BFF-B837-49F3-98F8-005E62A22D5A}">
  <ds:schemaRefs>
    <ds:schemaRef ds:uri="http://schemas.microsoft.com/office/2006/documentManagement/types"/>
    <ds:schemaRef ds:uri="http://purl.org/dc/dcmitype/"/>
    <ds:schemaRef ds:uri="http://purl.org/dc/elements/1.1/"/>
    <ds:schemaRef ds:uri="8797bc0a-8f9c-4206-a352-9087f581073f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3e13eb9f-8ca8-414a-9a42-59bdf424656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BFC5377-680E-4732-B7F7-53C208A80A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97bc0a-8f9c-4206-a352-9087f581073f"/>
    <ds:schemaRef ds:uri="3e13eb9f-8ca8-414a-9a42-59bdf42465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6DD1C60-5ED5-4039-8E34-D64DC6C562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2644</TotalTime>
  <Words>729</Words>
  <Application>Microsoft Office PowerPoint</Application>
  <PresentationFormat>Widescreen</PresentationFormat>
  <Paragraphs>91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Calisto MT</vt:lpstr>
      <vt:lpstr>Univers Condensed</vt:lpstr>
      <vt:lpstr>ChronicleVTI</vt:lpstr>
      <vt:lpstr>Week Thirteen</vt:lpstr>
      <vt:lpstr>Object-Oriented Design Extra Credit</vt:lpstr>
      <vt:lpstr>GROUP-01: Online Game Store App</vt:lpstr>
      <vt:lpstr>GROUP-02: Library App</vt:lpstr>
      <vt:lpstr>Group-03: Restaurant App</vt:lpstr>
      <vt:lpstr>Group-04: Music Streaming App</vt:lpstr>
      <vt:lpstr>Group 5: Smart Home Automation App</vt:lpstr>
      <vt:lpstr>Group 6: Virtual Pet Simulator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Clarissa</dc:creator>
  <cp:lastModifiedBy>Anderson, James D</cp:lastModifiedBy>
  <cp:revision>6</cp:revision>
  <dcterms:created xsi:type="dcterms:W3CDTF">2024-08-26T14:32:40Z</dcterms:created>
  <dcterms:modified xsi:type="dcterms:W3CDTF">2025-04-22T17:41:24Z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0x010100365FB9783B8F8F4798F51C78D9D47D1B</vt:lpwstr>
  </property>
</Properties>
</file>