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notesSlides/notesSlide1.xml" ContentType="application/vnd.openxmlformats-officedocument.presentationml.notesSlide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3" r:id="rId11"/>
    <p:sldId id="274" r:id="rId12"/>
    <p:sldId id="275" r:id="rId13"/>
    <p:sldId id="267" r:id="rId14"/>
    <p:sldId id="269" r:id="rId15"/>
    <p:sldId id="271" r:id="rId16"/>
    <p:sldId id="272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587" autoAdjust="0"/>
  </p:normalViewPr>
  <p:slideViewPr>
    <p:cSldViewPr snapToGrid="0">
      <p:cViewPr varScale="1">
        <p:scale>
          <a:sx n="150" d="100"/>
          <a:sy n="150" d="100"/>
        </p:scale>
        <p:origin x="283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igan, Clarissa Shay" userId="1902a3b1-48fe-43a4-a156-f0d07c00ae1d" providerId="ADAL" clId="{712E34C0-9AB4-4FE2-A088-53D9DB584D9D}"/>
    <pc:docChg chg="custSel addSld modSld">
      <pc:chgData name="Milligan, Clarissa Shay" userId="1902a3b1-48fe-43a4-a156-f0d07c00ae1d" providerId="ADAL" clId="{712E34C0-9AB4-4FE2-A088-53D9DB584D9D}" dt="2024-09-16T21:24:44.126" v="216" actId="20577"/>
      <pc:docMkLst>
        <pc:docMk/>
      </pc:docMkLst>
      <pc:sldChg chg="modSp new mod">
        <pc:chgData name="Milligan, Clarissa Shay" userId="1902a3b1-48fe-43a4-a156-f0d07c00ae1d" providerId="ADAL" clId="{712E34C0-9AB4-4FE2-A088-53D9DB584D9D}" dt="2024-09-16T21:24:44.126" v="216" actId="20577"/>
        <pc:sldMkLst>
          <pc:docMk/>
          <pc:sldMk cId="3029991792" sldId="275"/>
        </pc:sldMkLst>
        <pc:spChg chg="mod">
          <ac:chgData name="Milligan, Clarissa Shay" userId="1902a3b1-48fe-43a4-a156-f0d07c00ae1d" providerId="ADAL" clId="{712E34C0-9AB4-4FE2-A088-53D9DB584D9D}" dt="2024-09-16T21:23:23.369" v="45" actId="20577"/>
          <ac:spMkLst>
            <pc:docMk/>
            <pc:sldMk cId="3029991792" sldId="275"/>
            <ac:spMk id="2" creationId="{0F26AD5E-A8A8-E305-E202-9438B00C3D72}"/>
          </ac:spMkLst>
        </pc:spChg>
        <pc:spChg chg="mod">
          <ac:chgData name="Milligan, Clarissa Shay" userId="1902a3b1-48fe-43a4-a156-f0d07c00ae1d" providerId="ADAL" clId="{712E34C0-9AB4-4FE2-A088-53D9DB584D9D}" dt="2024-09-16T21:24:44.126" v="216" actId="20577"/>
          <ac:spMkLst>
            <pc:docMk/>
            <pc:sldMk cId="3029991792" sldId="275"/>
            <ac:spMk id="3" creationId="{D5B8D901-F71D-BF1C-2880-CAEAD136B44C}"/>
          </ac:spMkLst>
        </pc:spChg>
      </pc:sldChg>
    </pc:docChg>
  </pc:docChgLst>
  <pc:docChgLst>
    <pc:chgData name="Milligan, Clarissa Shay" userId="S::clarissa.milligan@wright.edu::1902a3b1-48fe-43a4-a156-f0d07c00ae1d" providerId="AD" clId="Web-{968B75C1-941B-D787-1CCF-F3BE932E32F3}"/>
    <pc:docChg chg="modSld">
      <pc:chgData name="Milligan, Clarissa Shay" userId="S::clarissa.milligan@wright.edu::1902a3b1-48fe-43a4-a156-f0d07c00ae1d" providerId="AD" clId="Web-{968B75C1-941B-D787-1CCF-F3BE932E32F3}" dt="2024-08-28T17:00:28.661" v="7"/>
      <pc:docMkLst>
        <pc:docMk/>
      </pc:docMkLst>
      <pc:sldChg chg="addSp delSp">
        <pc:chgData name="Milligan, Clarissa Shay" userId="S::clarissa.milligan@wright.edu::1902a3b1-48fe-43a4-a156-f0d07c00ae1d" providerId="AD" clId="Web-{968B75C1-941B-D787-1CCF-F3BE932E32F3}" dt="2024-08-28T17:00:28.661" v="7"/>
        <pc:sldMkLst>
          <pc:docMk/>
          <pc:sldMk cId="1173090389" sldId="273"/>
        </pc:sldMkLst>
        <pc:inkChg chg="add del">
          <ac:chgData name="Milligan, Clarissa Shay" userId="S::clarissa.milligan@wright.edu::1902a3b1-48fe-43a4-a156-f0d07c00ae1d" providerId="AD" clId="Web-{968B75C1-941B-D787-1CCF-F3BE932E32F3}" dt="2024-08-28T17:00:00.488" v="3"/>
          <ac:inkMkLst>
            <pc:docMk/>
            <pc:sldMk cId="1173090389" sldId="273"/>
            <ac:inkMk id="7" creationId="{B70364EA-8474-FE47-5438-3A71F833F078}"/>
          </ac:inkMkLst>
        </pc:inkChg>
        <pc:inkChg chg="add del">
          <ac:chgData name="Milligan, Clarissa Shay" userId="S::clarissa.milligan@wright.edu::1902a3b1-48fe-43a4-a156-f0d07c00ae1d" providerId="AD" clId="Web-{968B75C1-941B-D787-1CCF-F3BE932E32F3}" dt="2024-08-28T16:59:58.660" v="2"/>
          <ac:inkMkLst>
            <pc:docMk/>
            <pc:sldMk cId="1173090389" sldId="273"/>
            <ac:inkMk id="8" creationId="{B4757028-736A-547C-8BB4-68B5E56F1B47}"/>
          </ac:inkMkLst>
        </pc:inkChg>
        <pc:inkChg chg="add del">
          <ac:chgData name="Milligan, Clarissa Shay" userId="S::clarissa.milligan@wright.edu::1902a3b1-48fe-43a4-a156-f0d07c00ae1d" providerId="AD" clId="Web-{968B75C1-941B-D787-1CCF-F3BE932E32F3}" dt="2024-08-28T17:00:24.114" v="5"/>
          <ac:inkMkLst>
            <pc:docMk/>
            <pc:sldMk cId="1173090389" sldId="273"/>
            <ac:inkMk id="9" creationId="{95A522ED-F08B-926B-517E-83EBC9113D03}"/>
          </ac:inkMkLst>
        </pc:inkChg>
        <pc:inkChg chg="add del">
          <ac:chgData name="Milligan, Clarissa Shay" userId="S::clarissa.milligan@wright.edu::1902a3b1-48fe-43a4-a156-f0d07c00ae1d" providerId="AD" clId="Web-{968B75C1-941B-D787-1CCF-F3BE932E32F3}" dt="2024-08-28T17:00:28.661" v="7"/>
          <ac:inkMkLst>
            <pc:docMk/>
            <pc:sldMk cId="1173090389" sldId="273"/>
            <ac:inkMk id="10" creationId="{E9E3F6AE-866D-B5D4-4917-AFE4ED03C001}"/>
          </ac:inkMkLst>
        </pc:inkChg>
      </pc:sldChg>
    </pc:docChg>
  </pc:docChgLst>
  <pc:docChgLst>
    <pc:chgData name="Milligan, Clarissa Shay" userId="S::clarissa.milligan@wright.edu::1902a3b1-48fe-43a4-a156-f0d07c00ae1d" providerId="AD" clId="Web-{FDBC23BE-E855-80D7-2209-C10FB71A394A}"/>
    <pc:docChg chg="addSld delSld modSld">
      <pc:chgData name="Milligan, Clarissa Shay" userId="S::clarissa.milligan@wright.edu::1902a3b1-48fe-43a4-a156-f0d07c00ae1d" providerId="AD" clId="Web-{FDBC23BE-E855-80D7-2209-C10FB71A394A}" dt="2024-08-28T15:53:45.388" v="828" actId="14100"/>
      <pc:docMkLst>
        <pc:docMk/>
      </pc:docMkLst>
      <pc:sldChg chg="modSp">
        <pc:chgData name="Milligan, Clarissa Shay" userId="S::clarissa.milligan@wright.edu::1902a3b1-48fe-43a4-a156-f0d07c00ae1d" providerId="AD" clId="Web-{FDBC23BE-E855-80D7-2209-C10FB71A394A}" dt="2024-08-28T15:50:29.587" v="792" actId="20577"/>
        <pc:sldMkLst>
          <pc:docMk/>
          <pc:sldMk cId="2649338272" sldId="262"/>
        </pc:sldMkLst>
        <pc:spChg chg="mod">
          <ac:chgData name="Milligan, Clarissa Shay" userId="S::clarissa.milligan@wright.edu::1902a3b1-48fe-43a4-a156-f0d07c00ae1d" providerId="AD" clId="Web-{FDBC23BE-E855-80D7-2209-C10FB71A394A}" dt="2024-08-28T15:50:29.587" v="792" actId="20577"/>
          <ac:spMkLst>
            <pc:docMk/>
            <pc:sldMk cId="2649338272" sldId="262"/>
            <ac:spMk id="3" creationId="{D5EA9FD0-49FA-7E6D-3ABF-9BCFA61E9FCC}"/>
          </ac:spMkLst>
        </pc:spChg>
      </pc:sldChg>
      <pc:sldChg chg="modSp">
        <pc:chgData name="Milligan, Clarissa Shay" userId="S::clarissa.milligan@wright.edu::1902a3b1-48fe-43a4-a156-f0d07c00ae1d" providerId="AD" clId="Web-{FDBC23BE-E855-80D7-2209-C10FB71A394A}" dt="2024-08-28T15:23:02.707" v="326" actId="20577"/>
        <pc:sldMkLst>
          <pc:docMk/>
          <pc:sldMk cId="4170535846" sldId="266"/>
        </pc:sldMkLst>
        <pc:spChg chg="mod">
          <ac:chgData name="Milligan, Clarissa Shay" userId="S::clarissa.milligan@wright.edu::1902a3b1-48fe-43a4-a156-f0d07c00ae1d" providerId="AD" clId="Web-{FDBC23BE-E855-80D7-2209-C10FB71A394A}" dt="2024-08-28T15:18:48.905" v="185" actId="20577"/>
          <ac:spMkLst>
            <pc:docMk/>
            <pc:sldMk cId="4170535846" sldId="266"/>
            <ac:spMk id="2" creationId="{855555CD-F26E-06BD-2E67-5A333440C103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23:02.707" v="326" actId="20577"/>
          <ac:spMkLst>
            <pc:docMk/>
            <pc:sldMk cId="4170535846" sldId="266"/>
            <ac:spMk id="3" creationId="{2F3F05FB-884B-CDD7-F562-0840A762E397}"/>
          </ac:spMkLst>
        </pc:spChg>
      </pc:sldChg>
      <pc:sldChg chg="modSp">
        <pc:chgData name="Milligan, Clarissa Shay" userId="S::clarissa.milligan@wright.edu::1902a3b1-48fe-43a4-a156-f0d07c00ae1d" providerId="AD" clId="Web-{FDBC23BE-E855-80D7-2209-C10FB71A394A}" dt="2024-08-28T15:18:03.607" v="181" actId="20577"/>
        <pc:sldMkLst>
          <pc:docMk/>
          <pc:sldMk cId="1655255895" sldId="267"/>
        </pc:sldMkLst>
        <pc:spChg chg="mod">
          <ac:chgData name="Milligan, Clarissa Shay" userId="S::clarissa.milligan@wright.edu::1902a3b1-48fe-43a4-a156-f0d07c00ae1d" providerId="AD" clId="Web-{FDBC23BE-E855-80D7-2209-C10FB71A394A}" dt="2024-08-28T15:18:03.607" v="181" actId="20577"/>
          <ac:spMkLst>
            <pc:docMk/>
            <pc:sldMk cId="1655255895" sldId="267"/>
            <ac:spMk id="3" creationId="{DD7A178E-3B13-13FD-4ABD-618264A8A4B3}"/>
          </ac:spMkLst>
        </pc:spChg>
      </pc:sldChg>
      <pc:sldChg chg="modSp">
        <pc:chgData name="Milligan, Clarissa Shay" userId="S::clarissa.milligan@wright.edu::1902a3b1-48fe-43a4-a156-f0d07c00ae1d" providerId="AD" clId="Web-{FDBC23BE-E855-80D7-2209-C10FB71A394A}" dt="2024-08-28T15:08:01.547" v="93" actId="20577"/>
        <pc:sldMkLst>
          <pc:docMk/>
          <pc:sldMk cId="1284026986" sldId="268"/>
        </pc:sldMkLst>
        <pc:spChg chg="mod">
          <ac:chgData name="Milligan, Clarissa Shay" userId="S::clarissa.milligan@wright.edu::1902a3b1-48fe-43a4-a156-f0d07c00ae1d" providerId="AD" clId="Web-{FDBC23BE-E855-80D7-2209-C10FB71A394A}" dt="2024-08-28T15:08:01.547" v="93" actId="20577"/>
          <ac:spMkLst>
            <pc:docMk/>
            <pc:sldMk cId="1284026986" sldId="268"/>
            <ac:spMk id="3" creationId="{2D73A75B-DC8E-191D-3EB3-2DC70318036B}"/>
          </ac:spMkLst>
        </pc:spChg>
      </pc:sldChg>
      <pc:sldChg chg="addSp delSp modSp new mod modClrScheme chgLayout">
        <pc:chgData name="Milligan, Clarissa Shay" userId="S::clarissa.milligan@wright.edu::1902a3b1-48fe-43a4-a156-f0d07c00ae1d" providerId="AD" clId="Web-{FDBC23BE-E855-80D7-2209-C10FB71A394A}" dt="2024-08-28T15:35:36.239" v="478" actId="20577"/>
        <pc:sldMkLst>
          <pc:docMk/>
          <pc:sldMk cId="2677720618" sldId="269"/>
        </pc:sldMkLst>
        <pc:spChg chg="mod">
          <ac:chgData name="Milligan, Clarissa Shay" userId="S::clarissa.milligan@wright.edu::1902a3b1-48fe-43a4-a156-f0d07c00ae1d" providerId="AD" clId="Web-{FDBC23BE-E855-80D7-2209-C10FB71A394A}" dt="2024-08-28T15:25:55.289" v="336"/>
          <ac:spMkLst>
            <pc:docMk/>
            <pc:sldMk cId="2677720618" sldId="269"/>
            <ac:spMk id="2" creationId="{30FB2B26-3E8B-4E3D-6C88-2379E1557ECD}"/>
          </ac:spMkLst>
        </pc:spChg>
        <pc:spChg chg="del mod">
          <ac:chgData name="Milligan, Clarissa Shay" userId="S::clarissa.milligan@wright.edu::1902a3b1-48fe-43a4-a156-f0d07c00ae1d" providerId="AD" clId="Web-{FDBC23BE-E855-80D7-2209-C10FB71A394A}" dt="2024-08-28T15:25:49.851" v="335"/>
          <ac:spMkLst>
            <pc:docMk/>
            <pc:sldMk cId="2677720618" sldId="269"/>
            <ac:spMk id="3" creationId="{5E23CBC7-DAD3-CFCA-A01C-54609DAB7B2D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25:55.289" v="336"/>
          <ac:spMkLst>
            <pc:docMk/>
            <pc:sldMk cId="2677720618" sldId="269"/>
            <ac:spMk id="4" creationId="{98C62654-3931-FC30-C954-E7E8BF95A2C1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25:55.289" v="336"/>
          <ac:spMkLst>
            <pc:docMk/>
            <pc:sldMk cId="2677720618" sldId="269"/>
            <ac:spMk id="5" creationId="{442C26D7-FDBF-64BC-14CD-04F2238CC78C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25:55.289" v="336"/>
          <ac:spMkLst>
            <pc:docMk/>
            <pc:sldMk cId="2677720618" sldId="269"/>
            <ac:spMk id="6" creationId="{E604E9C5-1B9D-8DFB-022B-2EC83434D78A}"/>
          </ac:spMkLst>
        </pc:spChg>
        <pc:spChg chg="add mod">
          <ac:chgData name="Milligan, Clarissa Shay" userId="S::clarissa.milligan@wright.edu::1902a3b1-48fe-43a4-a156-f0d07c00ae1d" providerId="AD" clId="Web-{FDBC23BE-E855-80D7-2209-C10FB71A394A}" dt="2024-08-28T15:35:36.239" v="478" actId="20577"/>
          <ac:spMkLst>
            <pc:docMk/>
            <pc:sldMk cId="2677720618" sldId="269"/>
            <ac:spMk id="12" creationId="{2D736BA8-580C-46D0-BB32-5D220E97EDF4}"/>
          </ac:spMkLst>
        </pc:spChg>
        <pc:picChg chg="add mod ord">
          <ac:chgData name="Milligan, Clarissa Shay" userId="S::clarissa.milligan@wright.edu::1902a3b1-48fe-43a4-a156-f0d07c00ae1d" providerId="AD" clId="Web-{FDBC23BE-E855-80D7-2209-C10FB71A394A}" dt="2024-08-28T15:26:22.712" v="339" actId="1076"/>
          <ac:picMkLst>
            <pc:docMk/>
            <pc:sldMk cId="2677720618" sldId="269"/>
            <ac:picMk id="7" creationId="{49431604-FF44-EC09-5346-74F060419D56}"/>
          </ac:picMkLst>
        </pc:picChg>
      </pc:sldChg>
      <pc:sldChg chg="addSp delSp modSp new del">
        <pc:chgData name="Milligan, Clarissa Shay" userId="S::clarissa.milligan@wright.edu::1902a3b1-48fe-43a4-a156-f0d07c00ae1d" providerId="AD" clId="Web-{FDBC23BE-E855-80D7-2209-C10FB71A394A}" dt="2024-08-28T15:49:47.695" v="786"/>
        <pc:sldMkLst>
          <pc:docMk/>
          <pc:sldMk cId="2581623958" sldId="270"/>
        </pc:sldMkLst>
        <pc:spChg chg="mod">
          <ac:chgData name="Milligan, Clarissa Shay" userId="S::clarissa.milligan@wright.edu::1902a3b1-48fe-43a4-a156-f0d07c00ae1d" providerId="AD" clId="Web-{FDBC23BE-E855-80D7-2209-C10FB71A394A}" dt="2024-08-28T15:36:32.584" v="484" actId="20577"/>
          <ac:spMkLst>
            <pc:docMk/>
            <pc:sldMk cId="2581623958" sldId="270"/>
            <ac:spMk id="2" creationId="{1A900577-6F53-EF6F-9D93-0EEC4EB01612}"/>
          </ac:spMkLst>
        </pc:spChg>
        <pc:spChg chg="mod ord">
          <ac:chgData name="Milligan, Clarissa Shay" userId="S::clarissa.milligan@wright.edu::1902a3b1-48fe-43a4-a156-f0d07c00ae1d" providerId="AD" clId="Web-{FDBC23BE-E855-80D7-2209-C10FB71A394A}" dt="2024-08-28T15:49:44.539" v="785" actId="20577"/>
          <ac:spMkLst>
            <pc:docMk/>
            <pc:sldMk cId="2581623958" sldId="270"/>
            <ac:spMk id="3" creationId="{B2EDEEC4-9258-937B-3941-B0E161F8DF40}"/>
          </ac:spMkLst>
        </pc:spChg>
        <pc:spChg chg="del">
          <ac:chgData name="Milligan, Clarissa Shay" userId="S::clarissa.milligan@wright.edu::1902a3b1-48fe-43a4-a156-f0d07c00ae1d" providerId="AD" clId="Web-{FDBC23BE-E855-80D7-2209-C10FB71A394A}" dt="2024-08-28T15:39:25.869" v="530"/>
          <ac:spMkLst>
            <pc:docMk/>
            <pc:sldMk cId="2581623958" sldId="270"/>
            <ac:spMk id="4" creationId="{74F634B1-6190-12D5-8BAE-B2FDA92D21B6}"/>
          </ac:spMkLst>
        </pc:spChg>
        <pc:spChg chg="add del">
          <ac:chgData name="Milligan, Clarissa Shay" userId="S::clarissa.milligan@wright.edu::1902a3b1-48fe-43a4-a156-f0d07c00ae1d" providerId="AD" clId="Web-{FDBC23BE-E855-80D7-2209-C10FB71A394A}" dt="2024-08-28T15:44:01.813" v="666"/>
          <ac:spMkLst>
            <pc:docMk/>
            <pc:sldMk cId="2581623958" sldId="270"/>
            <ac:spMk id="8" creationId="{49ACFA59-04E0-D621-E7E7-D14E637CFE9A}"/>
          </ac:spMkLst>
        </pc:spChg>
      </pc:sldChg>
      <pc:sldChg chg="addSp delSp modSp new">
        <pc:chgData name="Milligan, Clarissa Shay" userId="S::clarissa.milligan@wright.edu::1902a3b1-48fe-43a4-a156-f0d07c00ae1d" providerId="AD" clId="Web-{FDBC23BE-E855-80D7-2209-C10FB71A394A}" dt="2024-08-28T15:38:00.852" v="497" actId="1076"/>
        <pc:sldMkLst>
          <pc:docMk/>
          <pc:sldMk cId="159385924" sldId="271"/>
        </pc:sldMkLst>
        <pc:spChg chg="mod">
          <ac:chgData name="Milligan, Clarissa Shay" userId="S::clarissa.milligan@wright.edu::1902a3b1-48fe-43a4-a156-f0d07c00ae1d" providerId="AD" clId="Web-{FDBC23BE-E855-80D7-2209-C10FB71A394A}" dt="2024-08-28T15:37:06.241" v="494" actId="20577"/>
          <ac:spMkLst>
            <pc:docMk/>
            <pc:sldMk cId="159385924" sldId="271"/>
            <ac:spMk id="2" creationId="{2365BE94-A0AF-4B68-7B06-5A8C0B1C3822}"/>
          </ac:spMkLst>
        </pc:spChg>
        <pc:spChg chg="del">
          <ac:chgData name="Milligan, Clarissa Shay" userId="S::clarissa.milligan@wright.edu::1902a3b1-48fe-43a4-a156-f0d07c00ae1d" providerId="AD" clId="Web-{FDBC23BE-E855-80D7-2209-C10FB71A394A}" dt="2024-08-28T15:37:44.961" v="495"/>
          <ac:spMkLst>
            <pc:docMk/>
            <pc:sldMk cId="159385924" sldId="271"/>
            <ac:spMk id="3" creationId="{3856FB61-8D48-8F27-902A-2AD48E3B235F}"/>
          </ac:spMkLst>
        </pc:spChg>
        <pc:picChg chg="add mod ord">
          <ac:chgData name="Milligan, Clarissa Shay" userId="S::clarissa.milligan@wright.edu::1902a3b1-48fe-43a4-a156-f0d07c00ae1d" providerId="AD" clId="Web-{FDBC23BE-E855-80D7-2209-C10FB71A394A}" dt="2024-08-28T15:38:00.852" v="497" actId="1076"/>
          <ac:picMkLst>
            <pc:docMk/>
            <pc:sldMk cId="159385924" sldId="271"/>
            <ac:picMk id="7" creationId="{122D8B31-47B5-C40D-53EB-29562E927FB2}"/>
          </ac:picMkLst>
        </pc:picChg>
      </pc:sldChg>
      <pc:sldChg chg="modSp new">
        <pc:chgData name="Milligan, Clarissa Shay" userId="S::clarissa.milligan@wright.edu::1902a3b1-48fe-43a4-a156-f0d07c00ae1d" providerId="AD" clId="Web-{FDBC23BE-E855-80D7-2209-C10FB71A394A}" dt="2024-08-28T15:48:54.507" v="779"/>
        <pc:sldMkLst>
          <pc:docMk/>
          <pc:sldMk cId="3247545014" sldId="272"/>
        </pc:sldMkLst>
        <pc:spChg chg="mod">
          <ac:chgData name="Milligan, Clarissa Shay" userId="S::clarissa.milligan@wright.edu::1902a3b1-48fe-43a4-a156-f0d07c00ae1d" providerId="AD" clId="Web-{FDBC23BE-E855-80D7-2209-C10FB71A394A}" dt="2024-08-28T15:44:39.204" v="676" actId="20577"/>
          <ac:spMkLst>
            <pc:docMk/>
            <pc:sldMk cId="3247545014" sldId="272"/>
            <ac:spMk id="2" creationId="{C720C3E3-58F7-3551-6CC2-C2F1A1C374C4}"/>
          </ac:spMkLst>
        </pc:spChg>
        <pc:spChg chg="mod ord">
          <ac:chgData name="Milligan, Clarissa Shay" userId="S::clarissa.milligan@wright.edu::1902a3b1-48fe-43a4-a156-f0d07c00ae1d" providerId="AD" clId="Web-{FDBC23BE-E855-80D7-2209-C10FB71A394A}" dt="2024-08-28T15:48:54.507" v="779"/>
          <ac:spMkLst>
            <pc:docMk/>
            <pc:sldMk cId="3247545014" sldId="272"/>
            <ac:spMk id="3" creationId="{3FB8FB01-4A0D-8360-B758-C5732D36A6B8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48:46.288" v="778" actId="20577"/>
          <ac:spMkLst>
            <pc:docMk/>
            <pc:sldMk cId="3247545014" sldId="272"/>
            <ac:spMk id="4" creationId="{52C4E409-9754-6EBC-E81A-F7A74D354933}"/>
          </ac:spMkLst>
        </pc:spChg>
      </pc:sldChg>
      <pc:sldChg chg="modSp new">
        <pc:chgData name="Milligan, Clarissa Shay" userId="S::clarissa.milligan@wright.edu::1902a3b1-48fe-43a4-a156-f0d07c00ae1d" providerId="AD" clId="Web-{FDBC23BE-E855-80D7-2209-C10FB71A394A}" dt="2024-08-28T15:53:45.388" v="828" actId="14100"/>
        <pc:sldMkLst>
          <pc:docMk/>
          <pc:sldMk cId="1173090389" sldId="273"/>
        </pc:sldMkLst>
        <pc:spChg chg="mod">
          <ac:chgData name="Milligan, Clarissa Shay" userId="S::clarissa.milligan@wright.edu::1902a3b1-48fe-43a4-a156-f0d07c00ae1d" providerId="AD" clId="Web-{FDBC23BE-E855-80D7-2209-C10FB71A394A}" dt="2024-08-28T15:52:10.464" v="804" actId="20577"/>
          <ac:spMkLst>
            <pc:docMk/>
            <pc:sldMk cId="1173090389" sldId="273"/>
            <ac:spMk id="2" creationId="{7963857D-53DD-8EF2-F39D-70AD074CCC6E}"/>
          </ac:spMkLst>
        </pc:spChg>
        <pc:spChg chg="mod">
          <ac:chgData name="Milligan, Clarissa Shay" userId="S::clarissa.milligan@wright.edu::1902a3b1-48fe-43a4-a156-f0d07c00ae1d" providerId="AD" clId="Web-{FDBC23BE-E855-80D7-2209-C10FB71A394A}" dt="2024-08-28T15:53:45.388" v="828" actId="14100"/>
          <ac:spMkLst>
            <pc:docMk/>
            <pc:sldMk cId="1173090389" sldId="273"/>
            <ac:spMk id="3" creationId="{2C17771C-9C4C-DF57-9CE6-A4F75E546D05}"/>
          </ac:spMkLst>
        </pc:spChg>
      </pc:sldChg>
    </pc:docChg>
  </pc:docChgLst>
  <pc:docChgLst>
    <pc:chgData name="Milligan, Clarissa Shay" userId="S::clarissa.milligan@wright.edu::1902a3b1-48fe-43a4-a156-f0d07c00ae1d" providerId="AD" clId="Web-{21A04EF8-6771-946D-2238-744E24C0D974}"/>
    <pc:docChg chg="addSld delSld modSld sldOrd addMainMaster delMainMaster">
      <pc:chgData name="Milligan, Clarissa Shay" userId="S::clarissa.milligan@wright.edu::1902a3b1-48fe-43a4-a156-f0d07c00ae1d" providerId="AD" clId="Web-{21A04EF8-6771-946D-2238-744E24C0D974}" dt="2024-08-26T15:50:12.473" v="1096" actId="20577"/>
      <pc:docMkLst>
        <pc:docMk/>
      </pc:docMkLst>
      <pc:sldChg chg="modSp mod modClrScheme chgLayout">
        <pc:chgData name="Milligan, Clarissa Shay" userId="S::clarissa.milligan@wright.edu::1902a3b1-48fe-43a4-a156-f0d07c00ae1d" providerId="AD" clId="Web-{21A04EF8-6771-946D-2238-744E24C0D974}" dt="2024-08-26T15:25:25.104" v="740" actId="20577"/>
        <pc:sldMkLst>
          <pc:docMk/>
          <pc:sldMk cId="109857222" sldId="256"/>
        </pc:sldMkLst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lligan, Clarissa Shay" userId="S::clarissa.milligan@wright.edu::1902a3b1-48fe-43a4-a156-f0d07c00ae1d" providerId="AD" clId="Web-{21A04EF8-6771-946D-2238-744E24C0D974}" dt="2024-08-26T15:25:25.104" v="7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1:31.282" v="377"/>
        <pc:sldMkLst>
          <pc:docMk/>
          <pc:sldMk cId="1783871907" sldId="257"/>
        </pc:sldMkLst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1783871907" sldId="257"/>
            <ac:spMk id="2" creationId="{6178B91B-6CA3-0D36-5F57-064CF75D9E83}"/>
          </ac:spMkLst>
        </pc:spChg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1783871907" sldId="257"/>
            <ac:spMk id="3" creationId="{43887938-1F7D-0D51-2C31-890CE84878C1}"/>
          </ac:spMkLst>
        </pc:spChg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1:31.282" v="377"/>
        <pc:sldMkLst>
          <pc:docMk/>
          <pc:sldMk cId="465471151" sldId="258"/>
        </pc:sldMkLst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465471151" sldId="258"/>
            <ac:spMk id="2" creationId="{CAF7982B-5F69-CC2B-E5CE-AB9E4C837D97}"/>
          </ac:spMkLst>
        </pc:spChg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465471151" sldId="258"/>
            <ac:spMk id="3" creationId="{BB650876-D660-C36A-350C-383780D25A8D}"/>
          </ac:spMkLst>
        </pc:spChg>
      </pc:sldChg>
      <pc:sldChg chg="modSp new mod modClrScheme chgLayout">
        <pc:chgData name="Milligan, Clarissa Shay" userId="S::clarissa.milligan@wright.edu::1902a3b1-48fe-43a4-a156-f0d07c00ae1d" providerId="AD" clId="Web-{21A04EF8-6771-946D-2238-744E24C0D974}" dt="2024-08-26T15:09:07.926" v="508" actId="20577"/>
        <pc:sldMkLst>
          <pc:docMk/>
          <pc:sldMk cId="4129240210" sldId="259"/>
        </pc:sldMkLst>
        <pc:spChg chg="mod ord">
          <ac:chgData name="Milligan, Clarissa Shay" userId="S::clarissa.milligan@wright.edu::1902a3b1-48fe-43a4-a156-f0d07c00ae1d" providerId="AD" clId="Web-{21A04EF8-6771-946D-2238-744E24C0D974}" dt="2024-08-26T15:01:31.282" v="377"/>
          <ac:spMkLst>
            <pc:docMk/>
            <pc:sldMk cId="4129240210" sldId="259"/>
            <ac:spMk id="2" creationId="{C58A9AE0-F3DD-26A9-75D0-71527E73B2C6}"/>
          </ac:spMkLst>
        </pc:spChg>
        <pc:spChg chg="mod ord">
          <ac:chgData name="Milligan, Clarissa Shay" userId="S::clarissa.milligan@wright.edu::1902a3b1-48fe-43a4-a156-f0d07c00ae1d" providerId="AD" clId="Web-{21A04EF8-6771-946D-2238-744E24C0D974}" dt="2024-08-26T15:09:07.926" v="508" actId="20577"/>
          <ac:spMkLst>
            <pc:docMk/>
            <pc:sldMk cId="4129240210" sldId="259"/>
            <ac:spMk id="3" creationId="{D05B867E-07A8-3517-ED07-AF541325A6FE}"/>
          </ac:spMkLst>
        </pc:spChg>
      </pc:sldChg>
      <pc:sldChg chg="modSp add replId">
        <pc:chgData name="Milligan, Clarissa Shay" userId="S::clarissa.milligan@wright.edu::1902a3b1-48fe-43a4-a156-f0d07c00ae1d" providerId="AD" clId="Web-{21A04EF8-6771-946D-2238-744E24C0D974}" dt="2024-08-26T15:36:25.593" v="933" actId="20577"/>
        <pc:sldMkLst>
          <pc:docMk/>
          <pc:sldMk cId="1413697827" sldId="260"/>
        </pc:sldMkLst>
        <pc:spChg chg="mod">
          <ac:chgData name="Milligan, Clarissa Shay" userId="S::clarissa.milligan@wright.edu::1902a3b1-48fe-43a4-a156-f0d07c00ae1d" providerId="AD" clId="Web-{21A04EF8-6771-946D-2238-744E24C0D974}" dt="2024-08-26T15:36:25.593" v="933" actId="20577"/>
          <ac:spMkLst>
            <pc:docMk/>
            <pc:sldMk cId="1413697827" sldId="260"/>
            <ac:spMk id="3" creationId="{D05B867E-07A8-3517-ED07-AF541325A6FE}"/>
          </ac:spMkLst>
        </pc:spChg>
      </pc:sldChg>
      <pc:sldChg chg="modSp add replId">
        <pc:chgData name="Milligan, Clarissa Shay" userId="S::clarissa.milligan@wright.edu::1902a3b1-48fe-43a4-a156-f0d07c00ae1d" providerId="AD" clId="Web-{21A04EF8-6771-946D-2238-744E24C0D974}" dt="2024-08-26T15:13:27.599" v="537" actId="20577"/>
        <pc:sldMkLst>
          <pc:docMk/>
          <pc:sldMk cId="544364421" sldId="261"/>
        </pc:sldMkLst>
        <pc:spChg chg="mod">
          <ac:chgData name="Milligan, Clarissa Shay" userId="S::clarissa.milligan@wright.edu::1902a3b1-48fe-43a4-a156-f0d07c00ae1d" providerId="AD" clId="Web-{21A04EF8-6771-946D-2238-744E24C0D974}" dt="2024-08-26T15:13:27.599" v="537" actId="20577"/>
          <ac:spMkLst>
            <pc:docMk/>
            <pc:sldMk cId="544364421" sldId="261"/>
            <ac:spMk id="3" creationId="{D05B867E-07A8-3517-ED07-AF541325A6FE}"/>
          </ac:spMkLst>
        </pc:spChg>
      </pc:sldChg>
      <pc:sldChg chg="modSp new">
        <pc:chgData name="Milligan, Clarissa Shay" userId="S::clarissa.milligan@wright.edu::1902a3b1-48fe-43a4-a156-f0d07c00ae1d" providerId="AD" clId="Web-{21A04EF8-6771-946D-2238-744E24C0D974}" dt="2024-08-26T15:32:29.732" v="855" actId="20577"/>
        <pc:sldMkLst>
          <pc:docMk/>
          <pc:sldMk cId="2649338272" sldId="262"/>
        </pc:sldMkLst>
        <pc:spChg chg="mod">
          <ac:chgData name="Milligan, Clarissa Shay" userId="S::clarissa.milligan@wright.edu::1902a3b1-48fe-43a4-a156-f0d07c00ae1d" providerId="AD" clId="Web-{21A04EF8-6771-946D-2238-744E24C0D974}" dt="2024-08-26T15:14:39.381" v="541" actId="20577"/>
          <ac:spMkLst>
            <pc:docMk/>
            <pc:sldMk cId="2649338272" sldId="262"/>
            <ac:spMk id="2" creationId="{5920DBEA-C1FA-C311-B9A1-52B48E01185F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32:29.732" v="855" actId="20577"/>
          <ac:spMkLst>
            <pc:docMk/>
            <pc:sldMk cId="2649338272" sldId="262"/>
            <ac:spMk id="3" creationId="{D5EA9FD0-49FA-7E6D-3ABF-9BCFA61E9FCC}"/>
          </ac:spMkLst>
        </pc:spChg>
      </pc:sldChg>
      <pc:sldChg chg="modSp new">
        <pc:chgData name="Milligan, Clarissa Shay" userId="S::clarissa.milligan@wright.edu::1902a3b1-48fe-43a4-a156-f0d07c00ae1d" providerId="AD" clId="Web-{21A04EF8-6771-946D-2238-744E24C0D974}" dt="2024-08-26T15:38:52.047" v="963" actId="20577"/>
        <pc:sldMkLst>
          <pc:docMk/>
          <pc:sldMk cId="3015354259" sldId="263"/>
        </pc:sldMkLst>
        <pc:spChg chg="mod">
          <ac:chgData name="Milligan, Clarissa Shay" userId="S::clarissa.milligan@wright.edu::1902a3b1-48fe-43a4-a156-f0d07c00ae1d" providerId="AD" clId="Web-{21A04EF8-6771-946D-2238-744E24C0D974}" dt="2024-08-26T15:22:04.728" v="674" actId="20577"/>
          <ac:spMkLst>
            <pc:docMk/>
            <pc:sldMk cId="3015354259" sldId="263"/>
            <ac:spMk id="2" creationId="{ACC370F4-50DD-8BC4-BFB6-706BA39C407B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38:52.047" v="963" actId="20577"/>
          <ac:spMkLst>
            <pc:docMk/>
            <pc:sldMk cId="3015354259" sldId="263"/>
            <ac:spMk id="3" creationId="{4B8FB123-19C4-50F9-FB94-E9CD94D9E808}"/>
          </ac:spMkLst>
        </pc:spChg>
      </pc:sldChg>
      <pc:sldChg chg="addSp delSp modSp new mod modClrScheme chgLayout">
        <pc:chgData name="Milligan, Clarissa Shay" userId="S::clarissa.milligan@wright.edu::1902a3b1-48fe-43a4-a156-f0d07c00ae1d" providerId="AD" clId="Web-{21A04EF8-6771-946D-2238-744E24C0D974}" dt="2024-08-26T15:42:41.251" v="1011" actId="1076"/>
        <pc:sldMkLst>
          <pc:docMk/>
          <pc:sldMk cId="1716698183" sldId="264"/>
        </pc:sldMkLst>
        <pc:spChg chg="mod">
          <ac:chgData name="Milligan, Clarissa Shay" userId="S::clarissa.milligan@wright.edu::1902a3b1-48fe-43a4-a156-f0d07c00ae1d" providerId="AD" clId="Web-{21A04EF8-6771-946D-2238-744E24C0D974}" dt="2024-08-26T15:40:38.532" v="975"/>
          <ac:spMkLst>
            <pc:docMk/>
            <pc:sldMk cId="1716698183" sldId="264"/>
            <ac:spMk id="2" creationId="{11C027E3-BA61-EC16-6EE5-980D0D02E6B5}"/>
          </ac:spMkLst>
        </pc:spChg>
        <pc:spChg chg="del">
          <ac:chgData name="Milligan, Clarissa Shay" userId="S::clarissa.milligan@wright.edu::1902a3b1-48fe-43a4-a156-f0d07c00ae1d" providerId="AD" clId="Web-{21A04EF8-6771-946D-2238-744E24C0D974}" dt="2024-08-26T15:40:21.313" v="970"/>
          <ac:spMkLst>
            <pc:docMk/>
            <pc:sldMk cId="1716698183" sldId="264"/>
            <ac:spMk id="3" creationId="{F0511A5B-2757-23D3-904C-E262CE836721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40:38.532" v="975"/>
          <ac:spMkLst>
            <pc:docMk/>
            <pc:sldMk cId="1716698183" sldId="264"/>
            <ac:spMk id="4" creationId="{8E420D96-12FE-9B77-7B21-1974C7B413FE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40:38.532" v="975"/>
          <ac:spMkLst>
            <pc:docMk/>
            <pc:sldMk cId="1716698183" sldId="264"/>
            <ac:spMk id="5" creationId="{5EF906D2-40C4-ABD4-8DA6-E10B5B13E68B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40:38.532" v="975"/>
          <ac:spMkLst>
            <pc:docMk/>
            <pc:sldMk cId="1716698183" sldId="264"/>
            <ac:spMk id="6" creationId="{DCEE51F0-BEC4-8FD8-BB5E-9E1564F249F4}"/>
          </ac:spMkLst>
        </pc:spChg>
        <pc:spChg chg="add del mod">
          <ac:chgData name="Milligan, Clarissa Shay" userId="S::clarissa.milligan@wright.edu::1902a3b1-48fe-43a4-a156-f0d07c00ae1d" providerId="AD" clId="Web-{21A04EF8-6771-946D-2238-744E24C0D974}" dt="2024-08-26T15:40:29.704" v="972"/>
          <ac:spMkLst>
            <pc:docMk/>
            <pc:sldMk cId="1716698183" sldId="264"/>
            <ac:spMk id="9" creationId="{B3F9055E-6216-826C-ECB8-C09105297A87}"/>
          </ac:spMkLst>
        </pc:spChg>
        <pc:spChg chg="add del mod">
          <ac:chgData name="Milligan, Clarissa Shay" userId="S::clarissa.milligan@wright.edu::1902a3b1-48fe-43a4-a156-f0d07c00ae1d" providerId="AD" clId="Web-{21A04EF8-6771-946D-2238-744E24C0D974}" dt="2024-08-26T15:40:38.516" v="974"/>
          <ac:spMkLst>
            <pc:docMk/>
            <pc:sldMk cId="1716698183" sldId="264"/>
            <ac:spMk id="15" creationId="{96AD62AD-92EC-E9DA-E22E-39D111CC9987}"/>
          </ac:spMkLst>
        </pc:spChg>
        <pc:spChg chg="add del mod">
          <ac:chgData name="Milligan, Clarissa Shay" userId="S::clarissa.milligan@wright.edu::1902a3b1-48fe-43a4-a156-f0d07c00ae1d" providerId="AD" clId="Web-{21A04EF8-6771-946D-2238-744E24C0D974}" dt="2024-08-26T15:40:47.594" v="976"/>
          <ac:spMkLst>
            <pc:docMk/>
            <pc:sldMk cId="1716698183" sldId="264"/>
            <ac:spMk id="17" creationId="{E4028C1C-9F7B-03C3-FCD1-42DA48954617}"/>
          </ac:spMkLst>
        </pc:spChg>
        <pc:spChg chg="add mod">
          <ac:chgData name="Milligan, Clarissa Shay" userId="S::clarissa.milligan@wright.edu::1902a3b1-48fe-43a4-a156-f0d07c00ae1d" providerId="AD" clId="Web-{21A04EF8-6771-946D-2238-744E24C0D974}" dt="2024-08-26T15:42:35.626" v="1009" actId="20577"/>
          <ac:spMkLst>
            <pc:docMk/>
            <pc:sldMk cId="1716698183" sldId="264"/>
            <ac:spMk id="22" creationId="{538ADF93-69CD-C620-8EDE-3F55F370A3FB}"/>
          </ac:spMkLst>
        </pc:spChg>
        <pc:picChg chg="add del mod ord">
          <ac:chgData name="Milligan, Clarissa Shay" userId="S::clarissa.milligan@wright.edu::1902a3b1-48fe-43a4-a156-f0d07c00ae1d" providerId="AD" clId="Web-{21A04EF8-6771-946D-2238-744E24C0D974}" dt="2024-08-26T15:40:26.079" v="971"/>
          <ac:picMkLst>
            <pc:docMk/>
            <pc:sldMk cId="1716698183" sldId="264"/>
            <ac:picMk id="7" creationId="{BFAF1CA6-94BE-6257-5B42-0CF504954168}"/>
          </ac:picMkLst>
        </pc:picChg>
        <pc:picChg chg="add mod ord">
          <ac:chgData name="Milligan, Clarissa Shay" userId="S::clarissa.milligan@wright.edu::1902a3b1-48fe-43a4-a156-f0d07c00ae1d" providerId="AD" clId="Web-{21A04EF8-6771-946D-2238-744E24C0D974}" dt="2024-08-26T15:42:41.251" v="1011" actId="1076"/>
          <ac:picMkLst>
            <pc:docMk/>
            <pc:sldMk cId="1716698183" sldId="264"/>
            <ac:picMk id="10" creationId="{C2697A48-C03B-7573-19ED-42046123CA40}"/>
          </ac:picMkLst>
        </pc:picChg>
      </pc:sldChg>
      <pc:sldChg chg="modSp new del">
        <pc:chgData name="Milligan, Clarissa Shay" userId="S::clarissa.milligan@wright.edu::1902a3b1-48fe-43a4-a156-f0d07c00ae1d" providerId="AD" clId="Web-{21A04EF8-6771-946D-2238-744E24C0D974}" dt="2024-08-26T15:44:27.908" v="1019"/>
        <pc:sldMkLst>
          <pc:docMk/>
          <pc:sldMk cId="3699797292" sldId="265"/>
        </pc:sldMkLst>
        <pc:spChg chg="mod">
          <ac:chgData name="Milligan, Clarissa Shay" userId="S::clarissa.milligan@wright.edu::1902a3b1-48fe-43a4-a156-f0d07c00ae1d" providerId="AD" clId="Web-{21A04EF8-6771-946D-2238-744E24C0D974}" dt="2024-08-26T15:44:17.033" v="1016" actId="20577"/>
          <ac:spMkLst>
            <pc:docMk/>
            <pc:sldMk cId="3699797292" sldId="265"/>
            <ac:spMk id="2" creationId="{8CFB2B3F-5830-6036-AA72-21A1B8DC742C}"/>
          </ac:spMkLst>
        </pc:spChg>
      </pc:sldChg>
      <pc:sldChg chg="modSp new ord">
        <pc:chgData name="Milligan, Clarissa Shay" userId="S::clarissa.milligan@wright.edu::1902a3b1-48fe-43a4-a156-f0d07c00ae1d" providerId="AD" clId="Web-{21A04EF8-6771-946D-2238-744E24C0D974}" dt="2024-08-26T15:44:31.205" v="1024" actId="20577"/>
        <pc:sldMkLst>
          <pc:docMk/>
          <pc:sldMk cId="4170535846" sldId="266"/>
        </pc:sldMkLst>
        <pc:spChg chg="mod">
          <ac:chgData name="Milligan, Clarissa Shay" userId="S::clarissa.milligan@wright.edu::1902a3b1-48fe-43a4-a156-f0d07c00ae1d" providerId="AD" clId="Web-{21A04EF8-6771-946D-2238-744E24C0D974}" dt="2024-08-26T15:44:31.205" v="1024" actId="20577"/>
          <ac:spMkLst>
            <pc:docMk/>
            <pc:sldMk cId="4170535846" sldId="266"/>
            <ac:spMk id="2" creationId="{855555CD-F26E-06BD-2E67-5A333440C103}"/>
          </ac:spMkLst>
        </pc:spChg>
      </pc:sldChg>
      <pc:sldChg chg="modSp new ord">
        <pc:chgData name="Milligan, Clarissa Shay" userId="S::clarissa.milligan@wright.edu::1902a3b1-48fe-43a4-a156-f0d07c00ae1d" providerId="AD" clId="Web-{21A04EF8-6771-946D-2238-744E24C0D974}" dt="2024-08-26T15:48:15.222" v="1068"/>
        <pc:sldMkLst>
          <pc:docMk/>
          <pc:sldMk cId="1655255895" sldId="267"/>
        </pc:sldMkLst>
        <pc:spChg chg="mod">
          <ac:chgData name="Milligan, Clarissa Shay" userId="S::clarissa.milligan@wright.edu::1902a3b1-48fe-43a4-a156-f0d07c00ae1d" providerId="AD" clId="Web-{21A04EF8-6771-946D-2238-744E24C0D974}" dt="2024-08-26T15:46:19.018" v="1033" actId="20577"/>
          <ac:spMkLst>
            <pc:docMk/>
            <pc:sldMk cId="1655255895" sldId="267"/>
            <ac:spMk id="2" creationId="{36764D4F-58E7-7F9A-0613-3EAEC9930A2D}"/>
          </ac:spMkLst>
        </pc:spChg>
      </pc:sldChg>
      <pc:sldChg chg="new del">
        <pc:chgData name="Milligan, Clarissa Shay" userId="S::clarissa.milligan@wright.edu::1902a3b1-48fe-43a4-a156-f0d07c00ae1d" providerId="AD" clId="Web-{21A04EF8-6771-946D-2238-744E24C0D974}" dt="2024-08-26T15:46:29.472" v="1035"/>
        <pc:sldMkLst>
          <pc:docMk/>
          <pc:sldMk cId="600046946" sldId="268"/>
        </pc:sldMkLst>
      </pc:sldChg>
      <pc:sldChg chg="addSp modSp new ord">
        <pc:chgData name="Milligan, Clarissa Shay" userId="S::clarissa.milligan@wright.edu::1902a3b1-48fe-43a4-a156-f0d07c00ae1d" providerId="AD" clId="Web-{21A04EF8-6771-946D-2238-744E24C0D974}" dt="2024-08-26T15:50:12.473" v="1096" actId="20577"/>
        <pc:sldMkLst>
          <pc:docMk/>
          <pc:sldMk cId="1284026986" sldId="268"/>
        </pc:sldMkLst>
        <pc:spChg chg="mod">
          <ac:chgData name="Milligan, Clarissa Shay" userId="S::clarissa.milligan@wright.edu::1902a3b1-48fe-43a4-a156-f0d07c00ae1d" providerId="AD" clId="Web-{21A04EF8-6771-946D-2238-744E24C0D974}" dt="2024-08-26T15:46:47.565" v="1046" actId="20577"/>
          <ac:spMkLst>
            <pc:docMk/>
            <pc:sldMk cId="1284026986" sldId="268"/>
            <ac:spMk id="2" creationId="{A0E2DD10-B450-704E-C1E1-8676C7E7B60E}"/>
          </ac:spMkLst>
        </pc:spChg>
        <pc:spChg chg="mod">
          <ac:chgData name="Milligan, Clarissa Shay" userId="S::clarissa.milligan@wright.edu::1902a3b1-48fe-43a4-a156-f0d07c00ae1d" providerId="AD" clId="Web-{21A04EF8-6771-946D-2238-744E24C0D974}" dt="2024-08-26T15:50:12.473" v="1096" actId="20577"/>
          <ac:spMkLst>
            <pc:docMk/>
            <pc:sldMk cId="1284026986" sldId="268"/>
            <ac:spMk id="3" creationId="{2D73A75B-DC8E-191D-3EB3-2DC70318036B}"/>
          </ac:spMkLst>
        </pc:spChg>
        <pc:picChg chg="add mod">
          <ac:chgData name="Milligan, Clarissa Shay" userId="S::clarissa.milligan@wright.edu::1902a3b1-48fe-43a4-a156-f0d07c00ae1d" providerId="AD" clId="Web-{21A04EF8-6771-946D-2238-744E24C0D974}" dt="2024-08-26T15:49:34.645" v="1070" actId="1076"/>
          <ac:picMkLst>
            <pc:docMk/>
            <pc:sldMk cId="1284026986" sldId="268"/>
            <ac:picMk id="7" creationId="{2378C5CE-26FF-32CC-5E0F-C06939494BBB}"/>
          </ac:picMkLst>
        </pc:picChg>
      </pc:sldChg>
      <pc:sldMasterChg chg="del delSldLayout">
        <pc:chgData name="Milligan, Clarissa Shay" userId="S::clarissa.milligan@wright.edu::1902a3b1-48fe-43a4-a156-f0d07c00ae1d" providerId="AD" clId="Web-{21A04EF8-6771-946D-2238-744E24C0D974}" dt="2024-08-26T15:00:38.032" v="369"/>
        <pc:sldMasterMkLst>
          <pc:docMk/>
          <pc:sldMasterMk cId="2460954070" sldId="2147483660"/>
        </pc:sldMasterMkLst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illigan, Clarissa Shay" userId="S::clarissa.milligan@wright.edu::1902a3b1-48fe-43a4-a156-f0d07c00ae1d" providerId="AD" clId="Web-{21A04EF8-6771-946D-2238-744E24C0D974}" dt="2024-08-26T15:00:38.032" v="3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0:51.438" v="370"/>
        <pc:sldMasterMkLst>
          <pc:docMk/>
          <pc:sldMasterMk cId="3910937866" sldId="2147483672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323841215" sldId="214748367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924494963" sldId="214748367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831286144" sldId="214748367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3087401961" sldId="214748367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136609874" sldId="214748367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317412325" sldId="214748367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122341524" sldId="214748367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3739740750" sldId="214748368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2972846569" sldId="214748368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4023711166" sldId="214748368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1.438" v="370"/>
          <pc:sldLayoutMkLst>
            <pc:docMk/>
            <pc:sldMasterMk cId="3910937866" sldId="2147483672"/>
            <pc:sldLayoutMk cId="1140547033" sldId="2147483683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0:55.016" v="371"/>
        <pc:sldMasterMkLst>
          <pc:docMk/>
          <pc:sldMasterMk cId="3238133290" sldId="2147483684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907289821" sldId="214748368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2491184532" sldId="214748368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542849127" sldId="214748368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497123471" sldId="214748368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270883119" sldId="214748368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61439375" sldId="214748369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339051275" sldId="214748369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3313566667" sldId="214748369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199090472" sldId="214748369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4082721054" sldId="214748369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0:55.016" v="371"/>
          <pc:sldLayoutMkLst>
            <pc:docMk/>
            <pc:sldMasterMk cId="3238133290" sldId="2147483684"/>
            <pc:sldLayoutMk cId="3712252033" sldId="2147483695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01.282" v="372"/>
        <pc:sldMasterMkLst>
          <pc:docMk/>
          <pc:sldMasterMk cId="3007458650" sldId="2147483696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1220924054" sldId="214748369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1121382195" sldId="214748369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43162558" sldId="214748369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3823206522" sldId="214748370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075610218" sldId="214748370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271930942" sldId="214748370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808480414" sldId="214748370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383706104" sldId="214748370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8983874" sldId="214748370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258665175" sldId="214748370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1.282" v="372"/>
          <pc:sldLayoutMkLst>
            <pc:docMk/>
            <pc:sldMasterMk cId="3007458650" sldId="2147483696"/>
            <pc:sldLayoutMk cId="3790663279" sldId="2147483707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08.548" v="373"/>
        <pc:sldMasterMkLst>
          <pc:docMk/>
          <pc:sldMasterMk cId="1517155942" sldId="2147483708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813334795" sldId="214748370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506611058" sldId="214748371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318386934" sldId="214748371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155722243" sldId="214748371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469079969" sldId="214748371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433022218" sldId="214748371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2334247872" sldId="214748371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656777020" sldId="214748371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547522543" sldId="214748371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1255613410" sldId="214748371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08.548" v="373"/>
          <pc:sldLayoutMkLst>
            <pc:docMk/>
            <pc:sldMasterMk cId="1517155942" sldId="2147483708"/>
            <pc:sldLayoutMk cId="3363934727" sldId="2147483719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13.704" v="374"/>
        <pc:sldMasterMkLst>
          <pc:docMk/>
          <pc:sldMasterMk cId="2236342365" sldId="2147483720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4276625780" sldId="214748372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358594969" sldId="214748372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115440808" sldId="214748372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668860874" sldId="214748372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684918650" sldId="214748372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556084229" sldId="214748372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968170361" sldId="214748372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76152587" sldId="214748372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524590912" sldId="214748372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737767645" sldId="214748373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675463422" sldId="214748373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570178095" sldId="214748373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62622625" sldId="214748373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3909097014" sldId="214748373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1940994573" sldId="214748373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30279398" sldId="214748373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3.704" v="374"/>
          <pc:sldLayoutMkLst>
            <pc:docMk/>
            <pc:sldMasterMk cId="2236342365" sldId="2147483720"/>
            <pc:sldLayoutMk cId="2611600525" sldId="2147483737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17.266" v="375"/>
        <pc:sldMasterMkLst>
          <pc:docMk/>
          <pc:sldMasterMk cId="2482656821" sldId="2147483738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713303745" sldId="214748373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273425816" sldId="214748374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270273150" sldId="214748374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229660226" sldId="214748374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898434675" sldId="214748374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2993359691" sldId="214748374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900646930" sldId="214748374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435902021" sldId="214748374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36556829" sldId="214748374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1293579097" sldId="214748374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17.266" v="375"/>
          <pc:sldLayoutMkLst>
            <pc:docMk/>
            <pc:sldMasterMk cId="2482656821" sldId="2147483738"/>
            <pc:sldLayoutMk cId="3115686916" sldId="2147483749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24.626" v="376"/>
        <pc:sldMasterMkLst>
          <pc:docMk/>
          <pc:sldMasterMk cId="2541854894" sldId="2147483750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589344384" sldId="214748375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558215025" sldId="214748375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1650356949" sldId="214748375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239143702" sldId="214748375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142035015" sldId="214748375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1473184863" sldId="214748375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2049041177" sldId="214748375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079870808" sldId="214748375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2020538202" sldId="214748375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91748829" sldId="214748376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24.626" v="376"/>
          <pc:sldLayoutMkLst>
            <pc:docMk/>
            <pc:sldMasterMk cId="2541854894" sldId="2147483750"/>
            <pc:sldLayoutMk cId="3624000442" sldId="2147483761"/>
          </pc:sldLayoutMkLst>
        </pc:sldLayoutChg>
      </pc:sldMasterChg>
      <pc:sldMasterChg chg="add del addSldLayout delSldLayout modSldLayout">
        <pc:chgData name="Milligan, Clarissa Shay" userId="S::clarissa.milligan@wright.edu::1902a3b1-48fe-43a4-a156-f0d07c00ae1d" providerId="AD" clId="Web-{21A04EF8-6771-946D-2238-744E24C0D974}" dt="2024-08-26T15:01:31.282" v="377"/>
        <pc:sldMasterMkLst>
          <pc:docMk/>
          <pc:sldMasterMk cId="1292253432" sldId="2147483762"/>
        </pc:sldMasterMkLst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814429941" sldId="2147483763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500244572" sldId="2147483764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101064092" sldId="2147483765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928719815" sldId="2147483766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3944383231" sldId="2147483767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1110296483" sldId="2147483768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583969380" sldId="2147483769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1575575417" sldId="2147483770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3202839785" sldId="2147483771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606311852" sldId="2147483772"/>
          </pc:sldLayoutMkLst>
        </pc:sldLayoutChg>
        <pc:sldLayoutChg chg="add del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1292253432" sldId="2147483762"/>
            <pc:sldLayoutMk cId="2242227055" sldId="2147483773"/>
          </pc:sldLayoutMkLst>
        </pc:sldLayoutChg>
      </pc:sldMasterChg>
      <pc:sldMasterChg chg="add addSldLayout modSldLayout">
        <pc:chgData name="Milligan, Clarissa Shay" userId="S::clarissa.milligan@wright.edu::1902a3b1-48fe-43a4-a156-f0d07c00ae1d" providerId="AD" clId="Web-{21A04EF8-6771-946D-2238-744E24C0D974}" dt="2024-08-26T15:01:31.282" v="377"/>
        <pc:sldMasterMkLst>
          <pc:docMk/>
          <pc:sldMasterMk cId="762003101" sldId="2147483774"/>
        </pc:sldMasterMkLst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925394278" sldId="2147483775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2375616699" sldId="2147483776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62732634" sldId="2147483777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95083944" sldId="2147483778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584083437" sldId="2147483779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3937694945" sldId="2147483780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2392029730" sldId="2147483781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396606896" sldId="2147483782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27304087" sldId="2147483783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629458929" sldId="2147483784"/>
          </pc:sldLayoutMkLst>
        </pc:sldLayoutChg>
        <pc:sldLayoutChg chg="add mod replId">
          <pc:chgData name="Milligan, Clarissa Shay" userId="S::clarissa.milligan@wright.edu::1902a3b1-48fe-43a4-a156-f0d07c00ae1d" providerId="AD" clId="Web-{21A04EF8-6771-946D-2238-744E24C0D974}" dt="2024-08-26T15:01:31.282" v="377"/>
          <pc:sldLayoutMkLst>
            <pc:docMk/>
            <pc:sldMasterMk cId="762003101" sldId="2147483774"/>
            <pc:sldLayoutMk cId="1042442282" sldId="2147483785"/>
          </pc:sldLayoutMkLst>
        </pc:sldLayoutChg>
      </pc:sldMasterChg>
    </pc:docChg>
  </pc:docChgLst>
  <pc:docChgLst>
    <pc:chgData name="Milligan, Clarissa Shay" userId="1902a3b1-48fe-43a4-a156-f0d07c00ae1d" providerId="ADAL" clId="{A0EC6EBB-50CF-4263-BAC2-9FEA739ADAB3}"/>
    <pc:docChg chg="custSel addSld modSld">
      <pc:chgData name="Milligan, Clarissa Shay" userId="1902a3b1-48fe-43a4-a156-f0d07c00ae1d" providerId="ADAL" clId="{A0EC6EBB-50CF-4263-BAC2-9FEA739ADAB3}" dt="2024-09-04T20:47:08.513" v="1685" actId="20577"/>
      <pc:docMkLst>
        <pc:docMk/>
      </pc:docMkLst>
      <pc:sldChg chg="modSp mod">
        <pc:chgData name="Milligan, Clarissa Shay" userId="1902a3b1-48fe-43a4-a156-f0d07c00ae1d" providerId="ADAL" clId="{A0EC6EBB-50CF-4263-BAC2-9FEA739ADAB3}" dt="2024-09-04T20:47:08.513" v="1685" actId="20577"/>
        <pc:sldMkLst>
          <pc:docMk/>
          <pc:sldMk cId="4170535846" sldId="266"/>
        </pc:sldMkLst>
        <pc:spChg chg="mod">
          <ac:chgData name="Milligan, Clarissa Shay" userId="1902a3b1-48fe-43a4-a156-f0d07c00ae1d" providerId="ADAL" clId="{A0EC6EBB-50CF-4263-BAC2-9FEA739ADAB3}" dt="2024-09-04T20:47:08.513" v="1685" actId="20577"/>
          <ac:spMkLst>
            <pc:docMk/>
            <pc:sldMk cId="4170535846" sldId="266"/>
            <ac:spMk id="3" creationId="{2F3F05FB-884B-CDD7-F562-0840A762E397}"/>
          </ac:spMkLst>
        </pc:spChg>
      </pc:sldChg>
      <pc:sldChg chg="addSp delSp modSp mod modAnim">
        <pc:chgData name="Milligan, Clarissa Shay" userId="1902a3b1-48fe-43a4-a156-f0d07c00ae1d" providerId="ADAL" clId="{A0EC6EBB-50CF-4263-BAC2-9FEA739ADAB3}" dt="2024-08-29T17:13:45.464" v="1675"/>
        <pc:sldMkLst>
          <pc:docMk/>
          <pc:sldMk cId="1173090389" sldId="273"/>
        </pc:sldMkLst>
        <pc:spChg chg="add mod">
          <ac:chgData name="Milligan, Clarissa Shay" userId="1902a3b1-48fe-43a4-a156-f0d07c00ae1d" providerId="ADAL" clId="{A0EC6EBB-50CF-4263-BAC2-9FEA739ADAB3}" dt="2024-08-29T17:07:39.159" v="1669" actId="571"/>
          <ac:spMkLst>
            <pc:docMk/>
            <pc:sldMk cId="1173090389" sldId="273"/>
            <ac:spMk id="679" creationId="{26192378-8801-F6F4-9875-92DBB91F0B78}"/>
          </ac:spMkLst>
        </pc:spChg>
        <pc:grpChg chg="del mod">
          <ac:chgData name="Milligan, Clarissa Shay" userId="1902a3b1-48fe-43a4-a156-f0d07c00ae1d" providerId="ADAL" clId="{A0EC6EBB-50CF-4263-BAC2-9FEA739ADAB3}" dt="2024-08-29T04:14:18.221" v="469"/>
          <ac:grpSpMkLst>
            <pc:docMk/>
            <pc:sldMk cId="1173090389" sldId="273"/>
            <ac:grpSpMk id="10" creationId="{F41C4A7C-C4E4-469B-725D-733F392222DE}"/>
          </ac:grpSpMkLst>
        </pc:grpChg>
        <pc:grpChg chg="del mod">
          <ac:chgData name="Milligan, Clarissa Shay" userId="1902a3b1-48fe-43a4-a156-f0d07c00ae1d" providerId="ADAL" clId="{A0EC6EBB-50CF-4263-BAC2-9FEA739ADAB3}" dt="2024-08-29T04:14:18.221" v="471"/>
          <ac:grpSpMkLst>
            <pc:docMk/>
            <pc:sldMk cId="1173090389" sldId="273"/>
            <ac:grpSpMk id="20" creationId="{3158ADD9-B8C2-DFF9-32B2-932E14222707}"/>
          </ac:grpSpMkLst>
        </pc:grpChg>
        <pc:grpChg chg="del mod">
          <ac:chgData name="Milligan, Clarissa Shay" userId="1902a3b1-48fe-43a4-a156-f0d07c00ae1d" providerId="ADAL" clId="{A0EC6EBB-50CF-4263-BAC2-9FEA739ADAB3}" dt="2024-08-29T04:14:18.220" v="465"/>
          <ac:grpSpMkLst>
            <pc:docMk/>
            <pc:sldMk cId="1173090389" sldId="273"/>
            <ac:grpSpMk id="25" creationId="{BA4E6B93-6283-745E-B42A-B78599804042}"/>
          </ac:grpSpMkLst>
        </pc:grpChg>
        <pc:grpChg chg="del mod">
          <ac:chgData name="Milligan, Clarissa Shay" userId="1902a3b1-48fe-43a4-a156-f0d07c00ae1d" providerId="ADAL" clId="{A0EC6EBB-50CF-4263-BAC2-9FEA739ADAB3}" dt="2024-08-28T22:23:39.299" v="47"/>
          <ac:grpSpMkLst>
            <pc:docMk/>
            <pc:sldMk cId="1173090389" sldId="273"/>
            <ac:grpSpMk id="49" creationId="{24C21740-BC07-B9FF-02FB-31FC8AE2FDEC}"/>
          </ac:grpSpMkLst>
        </pc:grpChg>
        <pc:grpChg chg="del mod">
          <ac:chgData name="Milligan, Clarissa Shay" userId="1902a3b1-48fe-43a4-a156-f0d07c00ae1d" providerId="ADAL" clId="{A0EC6EBB-50CF-4263-BAC2-9FEA739ADAB3}" dt="2024-08-29T04:14:18.223" v="482"/>
          <ac:grpSpMkLst>
            <pc:docMk/>
            <pc:sldMk cId="1173090389" sldId="273"/>
            <ac:grpSpMk id="53" creationId="{4121EDD3-373B-D41A-7828-C0C4AEEF0E7F}"/>
          </ac:grpSpMkLst>
        </pc:grpChg>
        <pc:grpChg chg="del mod">
          <ac:chgData name="Milligan, Clarissa Shay" userId="1902a3b1-48fe-43a4-a156-f0d07c00ae1d" providerId="ADAL" clId="{A0EC6EBB-50CF-4263-BAC2-9FEA739ADAB3}" dt="2024-08-28T22:24:02.114" v="73"/>
          <ac:grpSpMkLst>
            <pc:docMk/>
            <pc:sldMk cId="1173090389" sldId="273"/>
            <ac:grpSpMk id="57" creationId="{5842B2B8-0354-17A1-FD50-6F12C972C05F}"/>
          </ac:grpSpMkLst>
        </pc:grpChg>
        <pc:grpChg chg="del mod">
          <ac:chgData name="Milligan, Clarissa Shay" userId="1902a3b1-48fe-43a4-a156-f0d07c00ae1d" providerId="ADAL" clId="{A0EC6EBB-50CF-4263-BAC2-9FEA739ADAB3}" dt="2024-08-28T22:24:30.067" v="97"/>
          <ac:grpSpMkLst>
            <pc:docMk/>
            <pc:sldMk cId="1173090389" sldId="273"/>
            <ac:grpSpMk id="79" creationId="{EFC4C505-6D6F-8447-C87F-27DEFF476AC0}"/>
          </ac:grpSpMkLst>
        </pc:grpChg>
        <pc:grpChg chg="del mod">
          <ac:chgData name="Milligan, Clarissa Shay" userId="1902a3b1-48fe-43a4-a156-f0d07c00ae1d" providerId="ADAL" clId="{A0EC6EBB-50CF-4263-BAC2-9FEA739ADAB3}" dt="2024-08-28T22:24:30.067" v="97"/>
          <ac:grpSpMkLst>
            <pc:docMk/>
            <pc:sldMk cId="1173090389" sldId="273"/>
            <ac:grpSpMk id="80" creationId="{9A844E26-BFF0-F121-10E7-78E0E38C7A79}"/>
          </ac:grpSpMkLst>
        </pc:grpChg>
        <pc:grpChg chg="del mod">
          <ac:chgData name="Milligan, Clarissa Shay" userId="1902a3b1-48fe-43a4-a156-f0d07c00ae1d" providerId="ADAL" clId="{A0EC6EBB-50CF-4263-BAC2-9FEA739ADAB3}" dt="2024-08-28T22:24:30.067" v="97"/>
          <ac:grpSpMkLst>
            <pc:docMk/>
            <pc:sldMk cId="1173090389" sldId="273"/>
            <ac:grpSpMk id="84" creationId="{56486803-504F-BFF2-C3F1-5D36343811E6}"/>
          </ac:grpSpMkLst>
        </pc:grpChg>
        <pc:grpChg chg="del mod">
          <ac:chgData name="Milligan, Clarissa Shay" userId="1902a3b1-48fe-43a4-a156-f0d07c00ae1d" providerId="ADAL" clId="{A0EC6EBB-50CF-4263-BAC2-9FEA739ADAB3}" dt="2024-08-28T22:24:30.067" v="97"/>
          <ac:grpSpMkLst>
            <pc:docMk/>
            <pc:sldMk cId="1173090389" sldId="273"/>
            <ac:grpSpMk id="95" creationId="{CF2C2A31-FA55-7EDB-D529-A2177B7440BB}"/>
          </ac:grpSpMkLst>
        </pc:grpChg>
        <pc:grpChg chg="del mod">
          <ac:chgData name="Milligan, Clarissa Shay" userId="1902a3b1-48fe-43a4-a156-f0d07c00ae1d" providerId="ADAL" clId="{A0EC6EBB-50CF-4263-BAC2-9FEA739ADAB3}" dt="2024-08-28T22:24:30.067" v="97"/>
          <ac:grpSpMkLst>
            <pc:docMk/>
            <pc:sldMk cId="1173090389" sldId="273"/>
            <ac:grpSpMk id="96" creationId="{33E1F9E0-AA33-AF3A-8162-19DC470A18BB}"/>
          </ac:grpSpMkLst>
        </pc:grpChg>
        <pc:grpChg chg="del mod">
          <ac:chgData name="Milligan, Clarissa Shay" userId="1902a3b1-48fe-43a4-a156-f0d07c00ae1d" providerId="ADAL" clId="{A0EC6EBB-50CF-4263-BAC2-9FEA739ADAB3}" dt="2024-08-29T04:17:23.198" v="698"/>
          <ac:grpSpMkLst>
            <pc:docMk/>
            <pc:sldMk cId="1173090389" sldId="273"/>
            <ac:grpSpMk id="105" creationId="{10A96BE9-CF98-7113-1841-A22226CE923F}"/>
          </ac:grpSpMkLst>
        </pc:grpChg>
        <pc:grpChg chg="del mod">
          <ac:chgData name="Milligan, Clarissa Shay" userId="1902a3b1-48fe-43a4-a156-f0d07c00ae1d" providerId="ADAL" clId="{A0EC6EBB-50CF-4263-BAC2-9FEA739ADAB3}" dt="2024-08-29T04:17:21.233" v="688"/>
          <ac:grpSpMkLst>
            <pc:docMk/>
            <pc:sldMk cId="1173090389" sldId="273"/>
            <ac:grpSpMk id="120" creationId="{EBDA053D-AD3A-239E-181B-852F9397437C}"/>
          </ac:grpSpMkLst>
        </pc:grpChg>
        <pc:grpChg chg="del mod">
          <ac:chgData name="Milligan, Clarissa Shay" userId="1902a3b1-48fe-43a4-a156-f0d07c00ae1d" providerId="ADAL" clId="{A0EC6EBB-50CF-4263-BAC2-9FEA739ADAB3}" dt="2024-08-29T04:17:21.234" v="691"/>
          <ac:grpSpMkLst>
            <pc:docMk/>
            <pc:sldMk cId="1173090389" sldId="273"/>
            <ac:grpSpMk id="121" creationId="{05706997-F828-06E8-ED67-4282DFC0B497}"/>
          </ac:grpSpMkLst>
        </pc:grpChg>
        <pc:grpChg chg="del mod">
          <ac:chgData name="Milligan, Clarissa Shay" userId="1902a3b1-48fe-43a4-a156-f0d07c00ae1d" providerId="ADAL" clId="{A0EC6EBB-50CF-4263-BAC2-9FEA739ADAB3}" dt="2024-08-29T04:17:21.233" v="685"/>
          <ac:grpSpMkLst>
            <pc:docMk/>
            <pc:sldMk cId="1173090389" sldId="273"/>
            <ac:grpSpMk id="122" creationId="{527C6F98-6101-9EB3-4428-382F5E9A379C}"/>
          </ac:grpSpMkLst>
        </pc:grpChg>
        <pc:grpChg chg="del mod">
          <ac:chgData name="Milligan, Clarissa Shay" userId="1902a3b1-48fe-43a4-a156-f0d07c00ae1d" providerId="ADAL" clId="{A0EC6EBB-50CF-4263-BAC2-9FEA739ADAB3}" dt="2024-08-28T22:25:11.096" v="122"/>
          <ac:grpSpMkLst>
            <pc:docMk/>
            <pc:sldMk cId="1173090389" sldId="273"/>
            <ac:grpSpMk id="126" creationId="{5CF55BEB-739E-0AD0-48A4-A95402F13C9E}"/>
          </ac:grpSpMkLst>
        </pc:grpChg>
        <pc:grpChg chg="del mod">
          <ac:chgData name="Milligan, Clarissa Shay" userId="1902a3b1-48fe-43a4-a156-f0d07c00ae1d" providerId="ADAL" clId="{A0EC6EBB-50CF-4263-BAC2-9FEA739ADAB3}" dt="2024-08-28T22:25:20.248" v="142"/>
          <ac:grpSpMkLst>
            <pc:docMk/>
            <pc:sldMk cId="1173090389" sldId="273"/>
            <ac:grpSpMk id="132" creationId="{9F6E2A28-9361-A64C-76F4-DE9FB1033FCA}"/>
          </ac:grpSpMkLst>
        </pc:grpChg>
        <pc:grpChg chg="del mod">
          <ac:chgData name="Milligan, Clarissa Shay" userId="1902a3b1-48fe-43a4-a156-f0d07c00ae1d" providerId="ADAL" clId="{A0EC6EBB-50CF-4263-BAC2-9FEA739ADAB3}" dt="2024-08-29T04:16:15.974" v="603"/>
          <ac:grpSpMkLst>
            <pc:docMk/>
            <pc:sldMk cId="1173090389" sldId="273"/>
            <ac:grpSpMk id="152" creationId="{E332AA45-AE3D-48CB-C298-E3FF8D16A72D}"/>
          </ac:grpSpMkLst>
        </pc:grpChg>
        <pc:grpChg chg="del mod">
          <ac:chgData name="Milligan, Clarissa Shay" userId="1902a3b1-48fe-43a4-a156-f0d07c00ae1d" providerId="ADAL" clId="{A0EC6EBB-50CF-4263-BAC2-9FEA739ADAB3}" dt="2024-08-29T04:21:44.822" v="1036"/>
          <ac:grpSpMkLst>
            <pc:docMk/>
            <pc:sldMk cId="1173090389" sldId="273"/>
            <ac:grpSpMk id="156" creationId="{F5651041-1B9F-6314-2702-56D95D53B849}"/>
          </ac:grpSpMkLst>
        </pc:grpChg>
        <pc:grpChg chg="del mod">
          <ac:chgData name="Milligan, Clarissa Shay" userId="1902a3b1-48fe-43a4-a156-f0d07c00ae1d" providerId="ADAL" clId="{A0EC6EBB-50CF-4263-BAC2-9FEA739ADAB3}" dt="2024-08-28T22:26:35.311" v="174"/>
          <ac:grpSpMkLst>
            <pc:docMk/>
            <pc:sldMk cId="1173090389" sldId="273"/>
            <ac:grpSpMk id="163" creationId="{8B78B367-4C9E-1299-0539-A02A4AC87B61}"/>
          </ac:grpSpMkLst>
        </pc:grpChg>
        <pc:grpChg chg="del mod">
          <ac:chgData name="Milligan, Clarissa Shay" userId="1902a3b1-48fe-43a4-a156-f0d07c00ae1d" providerId="ADAL" clId="{A0EC6EBB-50CF-4263-BAC2-9FEA739ADAB3}" dt="2024-08-29T04:21:30.920" v="1025"/>
          <ac:grpSpMkLst>
            <pc:docMk/>
            <pc:sldMk cId="1173090389" sldId="273"/>
            <ac:grpSpMk id="184" creationId="{465A49E7-C01F-E6CB-BC5E-54E3536BDBB1}"/>
          </ac:grpSpMkLst>
        </pc:grpChg>
        <pc:grpChg chg="del mod">
          <ac:chgData name="Milligan, Clarissa Shay" userId="1902a3b1-48fe-43a4-a156-f0d07c00ae1d" providerId="ADAL" clId="{A0EC6EBB-50CF-4263-BAC2-9FEA739ADAB3}" dt="2024-08-29T04:19:03.230" v="860"/>
          <ac:grpSpMkLst>
            <pc:docMk/>
            <pc:sldMk cId="1173090389" sldId="273"/>
            <ac:grpSpMk id="201" creationId="{2DD87F66-39DF-9772-9928-EFB5036FECD5}"/>
          </ac:grpSpMkLst>
        </pc:grpChg>
        <pc:grpChg chg="del mod">
          <ac:chgData name="Milligan, Clarissa Shay" userId="1902a3b1-48fe-43a4-a156-f0d07c00ae1d" providerId="ADAL" clId="{A0EC6EBB-50CF-4263-BAC2-9FEA739ADAB3}" dt="2024-08-29T04:19:03.230" v="859"/>
          <ac:grpSpMkLst>
            <pc:docMk/>
            <pc:sldMk cId="1173090389" sldId="273"/>
            <ac:grpSpMk id="202" creationId="{04631CA3-3690-18AF-82F8-334109852593}"/>
          </ac:grpSpMkLst>
        </pc:grpChg>
        <pc:grpChg chg="del mod">
          <ac:chgData name="Milligan, Clarissa Shay" userId="1902a3b1-48fe-43a4-a156-f0d07c00ae1d" providerId="ADAL" clId="{A0EC6EBB-50CF-4263-BAC2-9FEA739ADAB3}" dt="2024-08-29T04:21:30.920" v="1022"/>
          <ac:grpSpMkLst>
            <pc:docMk/>
            <pc:sldMk cId="1173090389" sldId="273"/>
            <ac:grpSpMk id="203" creationId="{CB1D91E9-934E-6C80-6D31-266293DBD253}"/>
          </ac:grpSpMkLst>
        </pc:grpChg>
        <pc:grpChg chg="del mod">
          <ac:chgData name="Milligan, Clarissa Shay" userId="1902a3b1-48fe-43a4-a156-f0d07c00ae1d" providerId="ADAL" clId="{A0EC6EBB-50CF-4263-BAC2-9FEA739ADAB3}" dt="2024-08-29T04:17:59.603" v="765"/>
          <ac:grpSpMkLst>
            <pc:docMk/>
            <pc:sldMk cId="1173090389" sldId="273"/>
            <ac:grpSpMk id="230" creationId="{3200D667-3A7F-5D86-1F86-92C34D1D81A8}"/>
          </ac:grpSpMkLst>
        </pc:grpChg>
        <pc:grpChg chg="del mod">
          <ac:chgData name="Milligan, Clarissa Shay" userId="1902a3b1-48fe-43a4-a156-f0d07c00ae1d" providerId="ADAL" clId="{A0EC6EBB-50CF-4263-BAC2-9FEA739ADAB3}" dt="2024-08-29T04:17:59.603" v="768"/>
          <ac:grpSpMkLst>
            <pc:docMk/>
            <pc:sldMk cId="1173090389" sldId="273"/>
            <ac:grpSpMk id="231" creationId="{3F35E04A-27A0-F46D-3513-50697F360931}"/>
          </ac:grpSpMkLst>
        </pc:grpChg>
        <pc:grpChg chg="del mod">
          <ac:chgData name="Milligan, Clarissa Shay" userId="1902a3b1-48fe-43a4-a156-f0d07c00ae1d" providerId="ADAL" clId="{A0EC6EBB-50CF-4263-BAC2-9FEA739ADAB3}" dt="2024-08-29T04:17:59.603" v="770"/>
          <ac:grpSpMkLst>
            <pc:docMk/>
            <pc:sldMk cId="1173090389" sldId="273"/>
            <ac:grpSpMk id="232" creationId="{D73E6E2E-EC5A-2CF4-07F6-E0061653376E}"/>
          </ac:grpSpMkLst>
        </pc:grpChg>
        <pc:grpChg chg="del mod">
          <ac:chgData name="Milligan, Clarissa Shay" userId="1902a3b1-48fe-43a4-a156-f0d07c00ae1d" providerId="ADAL" clId="{A0EC6EBB-50CF-4263-BAC2-9FEA739ADAB3}" dt="2024-08-29T04:17:53.510" v="731"/>
          <ac:grpSpMkLst>
            <pc:docMk/>
            <pc:sldMk cId="1173090389" sldId="273"/>
            <ac:grpSpMk id="237" creationId="{A6B8EA8D-4A5D-706A-EF77-E0E94C0DCAAC}"/>
          </ac:grpSpMkLst>
        </pc:grpChg>
        <pc:grpChg chg="del mod">
          <ac:chgData name="Milligan, Clarissa Shay" userId="1902a3b1-48fe-43a4-a156-f0d07c00ae1d" providerId="ADAL" clId="{A0EC6EBB-50CF-4263-BAC2-9FEA739ADAB3}" dt="2024-08-28T22:27:51.639" v="243"/>
          <ac:grpSpMkLst>
            <pc:docMk/>
            <pc:sldMk cId="1173090389" sldId="273"/>
            <ac:grpSpMk id="251" creationId="{5D071DFC-A5E3-0A61-8694-DECE726BC154}"/>
          </ac:grpSpMkLst>
        </pc:grpChg>
        <pc:grpChg chg="del mod">
          <ac:chgData name="Milligan, Clarissa Shay" userId="1902a3b1-48fe-43a4-a156-f0d07c00ae1d" providerId="ADAL" clId="{A0EC6EBB-50CF-4263-BAC2-9FEA739ADAB3}" dt="2024-08-29T04:17:53.514" v="745"/>
          <ac:grpSpMkLst>
            <pc:docMk/>
            <pc:sldMk cId="1173090389" sldId="273"/>
            <ac:grpSpMk id="257" creationId="{D030561A-B3D2-2021-B4C3-154072FD5382}"/>
          </ac:grpSpMkLst>
        </pc:grpChg>
        <pc:grpChg chg="del mod">
          <ac:chgData name="Milligan, Clarissa Shay" userId="1902a3b1-48fe-43a4-a156-f0d07c00ae1d" providerId="ADAL" clId="{A0EC6EBB-50CF-4263-BAC2-9FEA739ADAB3}" dt="2024-08-29T04:15:02.289" v="504"/>
          <ac:grpSpMkLst>
            <pc:docMk/>
            <pc:sldMk cId="1173090389" sldId="273"/>
            <ac:grpSpMk id="269" creationId="{68CE0B47-6B36-FF69-7657-7F3D2A7E8B4C}"/>
          </ac:grpSpMkLst>
        </pc:grpChg>
        <pc:grpChg chg="del mod">
          <ac:chgData name="Milligan, Clarissa Shay" userId="1902a3b1-48fe-43a4-a156-f0d07c00ae1d" providerId="ADAL" clId="{A0EC6EBB-50CF-4263-BAC2-9FEA739ADAB3}" dt="2024-08-29T04:15:08.027" v="515"/>
          <ac:grpSpMkLst>
            <pc:docMk/>
            <pc:sldMk cId="1173090389" sldId="273"/>
            <ac:grpSpMk id="275" creationId="{39C1A26D-83B8-B76D-2FA6-DACCE5497326}"/>
          </ac:grpSpMkLst>
        </pc:grpChg>
        <pc:grpChg chg="del mod">
          <ac:chgData name="Milligan, Clarissa Shay" userId="1902a3b1-48fe-43a4-a156-f0d07c00ae1d" providerId="ADAL" clId="{A0EC6EBB-50CF-4263-BAC2-9FEA739ADAB3}" dt="2024-08-29T04:15:09.017" v="518"/>
          <ac:grpSpMkLst>
            <pc:docMk/>
            <pc:sldMk cId="1173090389" sldId="273"/>
            <ac:grpSpMk id="279" creationId="{6B35D826-35F2-9529-A788-59C46D413642}"/>
          </ac:grpSpMkLst>
        </pc:grpChg>
        <pc:grpChg chg="del mod">
          <ac:chgData name="Milligan, Clarissa Shay" userId="1902a3b1-48fe-43a4-a156-f0d07c00ae1d" providerId="ADAL" clId="{A0EC6EBB-50CF-4263-BAC2-9FEA739ADAB3}" dt="2024-08-29T04:15:26.360" v="530"/>
          <ac:grpSpMkLst>
            <pc:docMk/>
            <pc:sldMk cId="1173090389" sldId="273"/>
            <ac:grpSpMk id="282" creationId="{4B977B83-447F-9A7C-9BD6-21B844D36668}"/>
          </ac:grpSpMkLst>
        </pc:grpChg>
        <pc:grpChg chg="del mod">
          <ac:chgData name="Milligan, Clarissa Shay" userId="1902a3b1-48fe-43a4-a156-f0d07c00ae1d" providerId="ADAL" clId="{A0EC6EBB-50CF-4263-BAC2-9FEA739ADAB3}" dt="2024-08-29T04:15:31.968" v="535"/>
          <ac:grpSpMkLst>
            <pc:docMk/>
            <pc:sldMk cId="1173090389" sldId="273"/>
            <ac:grpSpMk id="294" creationId="{B45BFBE0-E3BE-6A16-81FB-2A09745217BC}"/>
          </ac:grpSpMkLst>
        </pc:grpChg>
        <pc:grpChg chg="mod">
          <ac:chgData name="Milligan, Clarissa Shay" userId="1902a3b1-48fe-43a4-a156-f0d07c00ae1d" providerId="ADAL" clId="{A0EC6EBB-50CF-4263-BAC2-9FEA739ADAB3}" dt="2024-08-29T04:15:31.968" v="535"/>
          <ac:grpSpMkLst>
            <pc:docMk/>
            <pc:sldMk cId="1173090389" sldId="273"/>
            <ac:grpSpMk id="299" creationId="{9B9D4499-072D-634D-BF2E-2F003B343A08}"/>
          </ac:grpSpMkLst>
        </pc:grpChg>
        <pc:grpChg chg="del mod">
          <ac:chgData name="Milligan, Clarissa Shay" userId="1902a3b1-48fe-43a4-a156-f0d07c00ae1d" providerId="ADAL" clId="{A0EC6EBB-50CF-4263-BAC2-9FEA739ADAB3}" dt="2024-08-29T04:16:02.715" v="571"/>
          <ac:grpSpMkLst>
            <pc:docMk/>
            <pc:sldMk cId="1173090389" sldId="273"/>
            <ac:grpSpMk id="310" creationId="{38CDD91B-E40F-85AA-09AF-792FA6B2B725}"/>
          </ac:grpSpMkLst>
        </pc:grpChg>
        <pc:grpChg chg="del mod">
          <ac:chgData name="Milligan, Clarissa Shay" userId="1902a3b1-48fe-43a4-a156-f0d07c00ae1d" providerId="ADAL" clId="{A0EC6EBB-50CF-4263-BAC2-9FEA739ADAB3}" dt="2024-08-29T04:16:02.715" v="571"/>
          <ac:grpSpMkLst>
            <pc:docMk/>
            <pc:sldMk cId="1173090389" sldId="273"/>
            <ac:grpSpMk id="316" creationId="{C0148048-7253-B8DF-3C4F-89D63E4897BF}"/>
          </ac:grpSpMkLst>
        </pc:grpChg>
        <pc:grpChg chg="del mod">
          <ac:chgData name="Milligan, Clarissa Shay" userId="1902a3b1-48fe-43a4-a156-f0d07c00ae1d" providerId="ADAL" clId="{A0EC6EBB-50CF-4263-BAC2-9FEA739ADAB3}" dt="2024-08-29T04:16:02.715" v="571"/>
          <ac:grpSpMkLst>
            <pc:docMk/>
            <pc:sldMk cId="1173090389" sldId="273"/>
            <ac:grpSpMk id="324" creationId="{65308CCA-FAA5-E2F5-1871-26E47D94E311}"/>
          </ac:grpSpMkLst>
        </pc:grpChg>
        <pc:grpChg chg="del mod">
          <ac:chgData name="Milligan, Clarissa Shay" userId="1902a3b1-48fe-43a4-a156-f0d07c00ae1d" providerId="ADAL" clId="{A0EC6EBB-50CF-4263-BAC2-9FEA739ADAB3}" dt="2024-08-29T04:16:07.393" v="575"/>
          <ac:grpSpMkLst>
            <pc:docMk/>
            <pc:sldMk cId="1173090389" sldId="273"/>
            <ac:grpSpMk id="335" creationId="{3470FA0F-9F20-BE02-C475-D1C4F631106A}"/>
          </ac:grpSpMkLst>
        </pc:grpChg>
        <pc:grpChg chg="mod">
          <ac:chgData name="Milligan, Clarissa Shay" userId="1902a3b1-48fe-43a4-a156-f0d07c00ae1d" providerId="ADAL" clId="{A0EC6EBB-50CF-4263-BAC2-9FEA739ADAB3}" dt="2024-08-29T04:16:07.393" v="575"/>
          <ac:grpSpMkLst>
            <pc:docMk/>
            <pc:sldMk cId="1173090389" sldId="273"/>
            <ac:grpSpMk id="339" creationId="{F5967A7D-3A2A-77C1-68D3-41A6853219E5}"/>
          </ac:grpSpMkLst>
        </pc:grpChg>
        <pc:grpChg chg="mod">
          <ac:chgData name="Milligan, Clarissa Shay" userId="1902a3b1-48fe-43a4-a156-f0d07c00ae1d" providerId="ADAL" clId="{A0EC6EBB-50CF-4263-BAC2-9FEA739ADAB3}" dt="2024-08-29T04:16:32.074" v="611"/>
          <ac:grpSpMkLst>
            <pc:docMk/>
            <pc:sldMk cId="1173090389" sldId="273"/>
            <ac:grpSpMk id="347" creationId="{68B09DDE-0CFD-1296-BA44-D28E13D77FBE}"/>
          </ac:grpSpMkLst>
        </pc:grpChg>
        <pc:grpChg chg="mod">
          <ac:chgData name="Milligan, Clarissa Shay" userId="1902a3b1-48fe-43a4-a156-f0d07c00ae1d" providerId="ADAL" clId="{A0EC6EBB-50CF-4263-BAC2-9FEA739ADAB3}" dt="2024-08-29T04:16:35.439" v="616"/>
          <ac:grpSpMkLst>
            <pc:docMk/>
            <pc:sldMk cId="1173090389" sldId="273"/>
            <ac:grpSpMk id="352" creationId="{ED33C10D-7D65-C250-3F1D-08AAEB0A7F76}"/>
          </ac:grpSpMkLst>
        </pc:grpChg>
        <pc:grpChg chg="del mod">
          <ac:chgData name="Milligan, Clarissa Shay" userId="1902a3b1-48fe-43a4-a156-f0d07c00ae1d" providerId="ADAL" clId="{A0EC6EBB-50CF-4263-BAC2-9FEA739ADAB3}" dt="2024-08-29T04:16:45.564" v="632"/>
          <ac:grpSpMkLst>
            <pc:docMk/>
            <pc:sldMk cId="1173090389" sldId="273"/>
            <ac:grpSpMk id="361" creationId="{6A9F1CEE-DC50-F849-FA40-A01266CA1DB0}"/>
          </ac:grpSpMkLst>
        </pc:grpChg>
        <pc:grpChg chg="del mod">
          <ac:chgData name="Milligan, Clarissa Shay" userId="1902a3b1-48fe-43a4-a156-f0d07c00ae1d" providerId="ADAL" clId="{A0EC6EBB-50CF-4263-BAC2-9FEA739ADAB3}" dt="2024-08-29T04:16:46.920" v="635"/>
          <ac:grpSpMkLst>
            <pc:docMk/>
            <pc:sldMk cId="1173090389" sldId="273"/>
            <ac:grpSpMk id="368" creationId="{0ABF5136-E406-97D8-12C1-F5F268D88816}"/>
          </ac:grpSpMkLst>
        </pc:grpChg>
        <pc:grpChg chg="mod">
          <ac:chgData name="Milligan, Clarissa Shay" userId="1902a3b1-48fe-43a4-a156-f0d07c00ae1d" providerId="ADAL" clId="{A0EC6EBB-50CF-4263-BAC2-9FEA739ADAB3}" dt="2024-08-29T04:16:46.920" v="635"/>
          <ac:grpSpMkLst>
            <pc:docMk/>
            <pc:sldMk cId="1173090389" sldId="273"/>
            <ac:grpSpMk id="371" creationId="{D00918F1-F4CA-F5B5-4CBB-8C412162920F}"/>
          </ac:grpSpMkLst>
        </pc:grpChg>
        <pc:grpChg chg="mod">
          <ac:chgData name="Milligan, Clarissa Shay" userId="1902a3b1-48fe-43a4-a156-f0d07c00ae1d" providerId="ADAL" clId="{A0EC6EBB-50CF-4263-BAC2-9FEA739ADAB3}" dt="2024-08-29T04:16:55.605" v="640"/>
          <ac:grpSpMkLst>
            <pc:docMk/>
            <pc:sldMk cId="1173090389" sldId="273"/>
            <ac:grpSpMk id="376" creationId="{0CE3B2F9-B78B-AFC3-4AEC-31ECCBDD3C07}"/>
          </ac:grpSpMkLst>
        </pc:grpChg>
        <pc:grpChg chg="mod">
          <ac:chgData name="Milligan, Clarissa Shay" userId="1902a3b1-48fe-43a4-a156-f0d07c00ae1d" providerId="ADAL" clId="{A0EC6EBB-50CF-4263-BAC2-9FEA739ADAB3}" dt="2024-08-29T04:17:36.851" v="720"/>
          <ac:grpSpMkLst>
            <pc:docMk/>
            <pc:sldMk cId="1173090389" sldId="273"/>
            <ac:grpSpMk id="397" creationId="{390561D4-77FB-FDF6-D64E-2782B01A2E81}"/>
          </ac:grpSpMkLst>
        </pc:grpChg>
        <pc:grpChg chg="mod">
          <ac:chgData name="Milligan, Clarissa Shay" userId="1902a3b1-48fe-43a4-a156-f0d07c00ae1d" providerId="ADAL" clId="{A0EC6EBB-50CF-4263-BAC2-9FEA739ADAB3}" dt="2024-08-29T04:17:36.851" v="720"/>
          <ac:grpSpMkLst>
            <pc:docMk/>
            <pc:sldMk cId="1173090389" sldId="273"/>
            <ac:grpSpMk id="398" creationId="{9EA32A06-2543-3BC8-FFDF-5DAE42D6129B}"/>
          </ac:grpSpMkLst>
        </pc:grpChg>
        <pc:grpChg chg="mod">
          <ac:chgData name="Milligan, Clarissa Shay" userId="1902a3b1-48fe-43a4-a156-f0d07c00ae1d" providerId="ADAL" clId="{A0EC6EBB-50CF-4263-BAC2-9FEA739ADAB3}" dt="2024-08-29T04:17:47.427" v="724"/>
          <ac:grpSpMkLst>
            <pc:docMk/>
            <pc:sldMk cId="1173090389" sldId="273"/>
            <ac:grpSpMk id="402" creationId="{185C945B-625F-182E-B8FC-DB2FF79B76A2}"/>
          </ac:grpSpMkLst>
        </pc:grpChg>
        <pc:grpChg chg="del mod">
          <ac:chgData name="Milligan, Clarissa Shay" userId="1902a3b1-48fe-43a4-a156-f0d07c00ae1d" providerId="ADAL" clId="{A0EC6EBB-50CF-4263-BAC2-9FEA739ADAB3}" dt="2024-08-29T04:18:17.891" v="804"/>
          <ac:grpSpMkLst>
            <pc:docMk/>
            <pc:sldMk cId="1173090389" sldId="273"/>
            <ac:grpSpMk id="425" creationId="{C165D6EA-2DAE-EEFE-FB2C-D83421C78217}"/>
          </ac:grpSpMkLst>
        </pc:grpChg>
        <pc:grpChg chg="mod">
          <ac:chgData name="Milligan, Clarissa Shay" userId="1902a3b1-48fe-43a4-a156-f0d07c00ae1d" providerId="ADAL" clId="{A0EC6EBB-50CF-4263-BAC2-9FEA739ADAB3}" dt="2024-08-29T04:18:14.992" v="795"/>
          <ac:grpSpMkLst>
            <pc:docMk/>
            <pc:sldMk cId="1173090389" sldId="273"/>
            <ac:grpSpMk id="426" creationId="{E0FF91B5-0407-8420-3C84-682D09CBEBD2}"/>
          </ac:grpSpMkLst>
        </pc:grpChg>
        <pc:grpChg chg="mod">
          <ac:chgData name="Milligan, Clarissa Shay" userId="1902a3b1-48fe-43a4-a156-f0d07c00ae1d" providerId="ADAL" clId="{A0EC6EBB-50CF-4263-BAC2-9FEA739ADAB3}" dt="2024-08-29T04:18:14.992" v="795"/>
          <ac:grpSpMkLst>
            <pc:docMk/>
            <pc:sldMk cId="1173090389" sldId="273"/>
            <ac:grpSpMk id="427" creationId="{380B7BE0-AB97-ABB4-2CBE-6D7433530934}"/>
          </ac:grpSpMkLst>
        </pc:grpChg>
        <pc:grpChg chg="mod">
          <ac:chgData name="Milligan, Clarissa Shay" userId="1902a3b1-48fe-43a4-a156-f0d07c00ae1d" providerId="ADAL" clId="{A0EC6EBB-50CF-4263-BAC2-9FEA739ADAB3}" dt="2024-08-29T04:18:22.051" v="811"/>
          <ac:grpSpMkLst>
            <pc:docMk/>
            <pc:sldMk cId="1173090389" sldId="273"/>
            <ac:grpSpMk id="433" creationId="{CF0C25D1-4068-9991-1810-E1F6ECFF6AD1}"/>
          </ac:grpSpMkLst>
        </pc:grpChg>
        <pc:grpChg chg="mod">
          <ac:chgData name="Milligan, Clarissa Shay" userId="1902a3b1-48fe-43a4-a156-f0d07c00ae1d" providerId="ADAL" clId="{A0EC6EBB-50CF-4263-BAC2-9FEA739ADAB3}" dt="2024-08-29T04:18:30.018" v="828"/>
          <ac:grpSpMkLst>
            <pc:docMk/>
            <pc:sldMk cId="1173090389" sldId="273"/>
            <ac:grpSpMk id="450" creationId="{69AFFD34-ACA8-592A-C336-84BD8B21C2F5}"/>
          </ac:grpSpMkLst>
        </pc:grpChg>
        <pc:grpChg chg="mod">
          <ac:chgData name="Milligan, Clarissa Shay" userId="1902a3b1-48fe-43a4-a156-f0d07c00ae1d" providerId="ADAL" clId="{A0EC6EBB-50CF-4263-BAC2-9FEA739ADAB3}" dt="2024-08-29T04:18:30.018" v="828"/>
          <ac:grpSpMkLst>
            <pc:docMk/>
            <pc:sldMk cId="1173090389" sldId="273"/>
            <ac:grpSpMk id="451" creationId="{1F037DFC-3CFE-0CF8-82C5-868790144BE2}"/>
          </ac:grpSpMkLst>
        </pc:grpChg>
        <pc:grpChg chg="mod">
          <ac:chgData name="Milligan, Clarissa Shay" userId="1902a3b1-48fe-43a4-a156-f0d07c00ae1d" providerId="ADAL" clId="{A0EC6EBB-50CF-4263-BAC2-9FEA739ADAB3}" dt="2024-08-29T04:18:30.018" v="828"/>
          <ac:grpSpMkLst>
            <pc:docMk/>
            <pc:sldMk cId="1173090389" sldId="273"/>
            <ac:grpSpMk id="452" creationId="{BD98AAC1-80B2-48DE-69C4-95ECE790775F}"/>
          </ac:grpSpMkLst>
        </pc:grpChg>
        <pc:grpChg chg="mod">
          <ac:chgData name="Milligan, Clarissa Shay" userId="1902a3b1-48fe-43a4-a156-f0d07c00ae1d" providerId="ADAL" clId="{A0EC6EBB-50CF-4263-BAC2-9FEA739ADAB3}" dt="2024-08-29T04:18:39.071" v="844"/>
          <ac:grpSpMkLst>
            <pc:docMk/>
            <pc:sldMk cId="1173090389" sldId="273"/>
            <ac:grpSpMk id="468" creationId="{2DBF170F-55C6-1675-DCB8-459B78C43872}"/>
          </ac:grpSpMkLst>
        </pc:grpChg>
        <pc:grpChg chg="mod">
          <ac:chgData name="Milligan, Clarissa Shay" userId="1902a3b1-48fe-43a4-a156-f0d07c00ae1d" providerId="ADAL" clId="{A0EC6EBB-50CF-4263-BAC2-9FEA739ADAB3}" dt="2024-08-29T04:18:39.071" v="844"/>
          <ac:grpSpMkLst>
            <pc:docMk/>
            <pc:sldMk cId="1173090389" sldId="273"/>
            <ac:grpSpMk id="469" creationId="{56EB95A2-0E11-795C-852D-3042900AC5B6}"/>
          </ac:grpSpMkLst>
        </pc:grpChg>
        <pc:grpChg chg="mod">
          <ac:chgData name="Milligan, Clarissa Shay" userId="1902a3b1-48fe-43a4-a156-f0d07c00ae1d" providerId="ADAL" clId="{A0EC6EBB-50CF-4263-BAC2-9FEA739ADAB3}" dt="2024-08-29T04:18:50.708" v="850"/>
          <ac:grpSpMkLst>
            <pc:docMk/>
            <pc:sldMk cId="1173090389" sldId="273"/>
            <ac:grpSpMk id="474" creationId="{BE4BD58E-B9AC-0609-60FE-E6890A5FA98F}"/>
          </ac:grpSpMkLst>
        </pc:grpChg>
        <pc:grpChg chg="del mod">
          <ac:chgData name="Milligan, Clarissa Shay" userId="1902a3b1-48fe-43a4-a156-f0d07c00ae1d" providerId="ADAL" clId="{A0EC6EBB-50CF-4263-BAC2-9FEA739ADAB3}" dt="2024-08-29T04:19:18.227" v="877"/>
          <ac:grpSpMkLst>
            <pc:docMk/>
            <pc:sldMk cId="1173090389" sldId="273"/>
            <ac:grpSpMk id="486" creationId="{8C6C849A-1A8A-A451-B423-F84ED63165C5}"/>
          </ac:grpSpMkLst>
        </pc:grpChg>
        <pc:grpChg chg="del mod">
          <ac:chgData name="Milligan, Clarissa Shay" userId="1902a3b1-48fe-43a4-a156-f0d07c00ae1d" providerId="ADAL" clId="{A0EC6EBB-50CF-4263-BAC2-9FEA739ADAB3}" dt="2024-08-29T04:19:55.075" v="893"/>
          <ac:grpSpMkLst>
            <pc:docMk/>
            <pc:sldMk cId="1173090389" sldId="273"/>
            <ac:grpSpMk id="488" creationId="{E18BA99F-9AC4-74EF-3BF3-C504FCA5604D}"/>
          </ac:grpSpMkLst>
        </pc:grpChg>
        <pc:grpChg chg="del mod">
          <ac:chgData name="Milligan, Clarissa Shay" userId="1902a3b1-48fe-43a4-a156-f0d07c00ae1d" providerId="ADAL" clId="{A0EC6EBB-50CF-4263-BAC2-9FEA739ADAB3}" dt="2024-08-29T04:20:16.503" v="916"/>
          <ac:grpSpMkLst>
            <pc:docMk/>
            <pc:sldMk cId="1173090389" sldId="273"/>
            <ac:grpSpMk id="497" creationId="{03E7FC03-C28D-D3DF-C485-7466735E03E0}"/>
          </ac:grpSpMkLst>
        </pc:grpChg>
        <pc:grpChg chg="del mod">
          <ac:chgData name="Milligan, Clarissa Shay" userId="1902a3b1-48fe-43a4-a156-f0d07c00ae1d" providerId="ADAL" clId="{A0EC6EBB-50CF-4263-BAC2-9FEA739ADAB3}" dt="2024-08-29T04:20:00.202" v="901"/>
          <ac:grpSpMkLst>
            <pc:docMk/>
            <pc:sldMk cId="1173090389" sldId="273"/>
            <ac:grpSpMk id="503" creationId="{26B30A6D-1C7F-A283-C845-118FDAABB174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04" creationId="{5EBD9F75-272D-2564-AB2A-142278CDD628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06" creationId="{367DC450-4258-A1BF-783A-782FF462AE85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10" creationId="{186EC1F4-CC71-25CB-FF2F-FD013960EEDF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21" creationId="{624036BF-FCEC-8540-54AA-CA29B3ACA8CF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31" creationId="{47FD0560-BED2-BB1D-A9D4-49160240ECED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34" creationId="{2B283990-7308-0418-5B52-CD059B9543BA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55" creationId="{E6181CCB-9D6B-90B1-8C26-3DB12AFC7983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56" creationId="{3B243522-E1DE-5662-1E62-039A8BB8CA4A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57" creationId="{15B0E148-71FA-FBC7-A994-6D5898B5DA54}"/>
          </ac:grpSpMkLst>
        </pc:grpChg>
        <pc:grpChg chg="del 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58" creationId="{3497AE07-577B-1230-0B98-400E5FBEE79A}"/>
          </ac:grpSpMkLst>
        </pc:grpChg>
        <pc:grpChg chg="mod">
          <ac:chgData name="Milligan, Clarissa Shay" userId="1902a3b1-48fe-43a4-a156-f0d07c00ae1d" providerId="ADAL" clId="{A0EC6EBB-50CF-4263-BAC2-9FEA739ADAB3}" dt="2024-08-29T04:20:34.779" v="950"/>
          <ac:grpSpMkLst>
            <pc:docMk/>
            <pc:sldMk cId="1173090389" sldId="273"/>
            <ac:grpSpMk id="559" creationId="{563C421F-0A44-3520-4534-C345478B141D}"/>
          </ac:grpSpMkLst>
        </pc:grpChg>
        <pc:grpChg chg="mod">
          <ac:chgData name="Milligan, Clarissa Shay" userId="1902a3b1-48fe-43a4-a156-f0d07c00ae1d" providerId="ADAL" clId="{A0EC6EBB-50CF-4263-BAC2-9FEA739ADAB3}" dt="2024-08-29T04:20:39.278" v="958"/>
          <ac:grpSpMkLst>
            <pc:docMk/>
            <pc:sldMk cId="1173090389" sldId="273"/>
            <ac:grpSpMk id="567" creationId="{42CC8E73-7298-7266-CDEA-A9F42EFFE992}"/>
          </ac:grpSpMkLst>
        </pc:grpChg>
        <pc:grpChg chg="del mod">
          <ac:chgData name="Milligan, Clarissa Shay" userId="1902a3b1-48fe-43a4-a156-f0d07c00ae1d" providerId="ADAL" clId="{A0EC6EBB-50CF-4263-BAC2-9FEA739ADAB3}" dt="2024-08-29T04:20:49.100" v="967"/>
          <ac:grpSpMkLst>
            <pc:docMk/>
            <pc:sldMk cId="1173090389" sldId="273"/>
            <ac:grpSpMk id="570" creationId="{11041D13-B0E4-2877-EBF3-3FEC57E7F442}"/>
          </ac:grpSpMkLst>
        </pc:grpChg>
        <pc:grpChg chg="mod">
          <ac:chgData name="Milligan, Clarissa Shay" userId="1902a3b1-48fe-43a4-a156-f0d07c00ae1d" providerId="ADAL" clId="{A0EC6EBB-50CF-4263-BAC2-9FEA739ADAB3}" dt="2024-08-29T04:20:49.100" v="967"/>
          <ac:grpSpMkLst>
            <pc:docMk/>
            <pc:sldMk cId="1173090389" sldId="273"/>
            <ac:grpSpMk id="576" creationId="{1D29C671-64F5-BBDC-2646-9A68A0CBB51E}"/>
          </ac:grpSpMkLst>
        </pc:grpChg>
        <pc:grpChg chg="del mod">
          <ac:chgData name="Milligan, Clarissa Shay" userId="1902a3b1-48fe-43a4-a156-f0d07c00ae1d" providerId="ADAL" clId="{A0EC6EBB-50CF-4263-BAC2-9FEA739ADAB3}" dt="2024-08-29T04:21:18.076" v="986"/>
          <ac:grpSpMkLst>
            <pc:docMk/>
            <pc:sldMk cId="1173090389" sldId="273"/>
            <ac:grpSpMk id="594" creationId="{8A97376D-CA16-8D4E-4059-11CE1772AA39}"/>
          </ac:grpSpMkLst>
        </pc:grpChg>
        <pc:grpChg chg="mod">
          <ac:chgData name="Milligan, Clarissa Shay" userId="1902a3b1-48fe-43a4-a156-f0d07c00ae1d" providerId="ADAL" clId="{A0EC6EBB-50CF-4263-BAC2-9FEA739ADAB3}" dt="2024-08-29T04:21:16.909" v="985"/>
          <ac:grpSpMkLst>
            <pc:docMk/>
            <pc:sldMk cId="1173090389" sldId="273"/>
            <ac:grpSpMk id="595" creationId="{4D02923F-EF32-CC86-C1BA-8282E809610F}"/>
          </ac:grpSpMkLst>
        </pc:grpChg>
        <pc:grpChg chg="mod">
          <ac:chgData name="Milligan, Clarissa Shay" userId="1902a3b1-48fe-43a4-a156-f0d07c00ae1d" providerId="ADAL" clId="{A0EC6EBB-50CF-4263-BAC2-9FEA739ADAB3}" dt="2024-08-29T04:21:25.100" v="998"/>
          <ac:grpSpMkLst>
            <pc:docMk/>
            <pc:sldMk cId="1173090389" sldId="273"/>
            <ac:grpSpMk id="606" creationId="{A1EE7A8D-C4BA-2AAD-9B9A-7F28B2A3B4A0}"/>
          </ac:grpSpMkLst>
        </pc:grpChg>
        <pc:grpChg chg="mod">
          <ac:chgData name="Milligan, Clarissa Shay" userId="1902a3b1-48fe-43a4-a156-f0d07c00ae1d" providerId="ADAL" clId="{A0EC6EBB-50CF-4263-BAC2-9FEA739ADAB3}" dt="2024-08-29T04:21:41.504" v="1032"/>
          <ac:grpSpMkLst>
            <pc:docMk/>
            <pc:sldMk cId="1173090389" sldId="273"/>
            <ac:grpSpMk id="610" creationId="{B529718C-349F-03BE-63B9-20635C5D0ABF}"/>
          </ac:grpSpMkLst>
        </pc:grpChg>
        <pc:grpChg chg="mod">
          <ac:chgData name="Milligan, Clarissa Shay" userId="1902a3b1-48fe-43a4-a156-f0d07c00ae1d" providerId="ADAL" clId="{A0EC6EBB-50CF-4263-BAC2-9FEA739ADAB3}" dt="2024-08-29T04:21:42.817" v="1035"/>
          <ac:grpSpMkLst>
            <pc:docMk/>
            <pc:sldMk cId="1173090389" sldId="273"/>
            <ac:grpSpMk id="613" creationId="{3B4AE9B6-B778-4C97-9069-B4E4CFDD5F3E}"/>
          </ac:grpSpMkLst>
        </pc:grpChg>
        <pc:grpChg chg="mod">
          <ac:chgData name="Milligan, Clarissa Shay" userId="1902a3b1-48fe-43a4-a156-f0d07c00ae1d" providerId="ADAL" clId="{A0EC6EBB-50CF-4263-BAC2-9FEA739ADAB3}" dt="2024-08-29T04:22:02.222" v="1054"/>
          <ac:grpSpMkLst>
            <pc:docMk/>
            <pc:sldMk cId="1173090389" sldId="273"/>
            <ac:grpSpMk id="629" creationId="{D79FF697-38DD-CBE9-24D3-4F27E0545DA2}"/>
          </ac:grpSpMkLst>
        </pc:grpChg>
        <pc:grpChg chg="mod">
          <ac:chgData name="Milligan, Clarissa Shay" userId="1902a3b1-48fe-43a4-a156-f0d07c00ae1d" providerId="ADAL" clId="{A0EC6EBB-50CF-4263-BAC2-9FEA739ADAB3}" dt="2024-08-29T04:22:02.222" v="1054"/>
          <ac:grpSpMkLst>
            <pc:docMk/>
            <pc:sldMk cId="1173090389" sldId="273"/>
            <ac:grpSpMk id="630" creationId="{D9C6BB79-AE3F-0711-3970-EDA55C337684}"/>
          </ac:grpSpMkLst>
        </pc:grpChg>
        <pc:grpChg chg="mod">
          <ac:chgData name="Milligan, Clarissa Shay" userId="1902a3b1-48fe-43a4-a156-f0d07c00ae1d" providerId="ADAL" clId="{A0EC6EBB-50CF-4263-BAC2-9FEA739ADAB3}" dt="2024-08-29T04:22:02.222" v="1054"/>
          <ac:grpSpMkLst>
            <pc:docMk/>
            <pc:sldMk cId="1173090389" sldId="273"/>
            <ac:grpSpMk id="631" creationId="{FC59C937-B617-1F7A-6A6B-2F0C3C945E9A}"/>
          </ac:grpSpMkLst>
        </pc:grpChg>
        <pc:grpChg chg="mod">
          <ac:chgData name="Milligan, Clarissa Shay" userId="1902a3b1-48fe-43a4-a156-f0d07c00ae1d" providerId="ADAL" clId="{A0EC6EBB-50CF-4263-BAC2-9FEA739ADAB3}" dt="2024-08-29T04:22:07.895" v="1065"/>
          <ac:grpSpMkLst>
            <pc:docMk/>
            <pc:sldMk cId="1173090389" sldId="273"/>
            <ac:grpSpMk id="642" creationId="{55BDA87B-87D3-D7DC-C1AE-9CB7B8367C13}"/>
          </ac:grpSpMkLst>
        </pc:grpChg>
        <pc:grpChg chg="mod">
          <ac:chgData name="Milligan, Clarissa Shay" userId="1902a3b1-48fe-43a4-a156-f0d07c00ae1d" providerId="ADAL" clId="{A0EC6EBB-50CF-4263-BAC2-9FEA739ADAB3}" dt="2024-08-29T04:22:07.895" v="1065"/>
          <ac:grpSpMkLst>
            <pc:docMk/>
            <pc:sldMk cId="1173090389" sldId="273"/>
            <ac:grpSpMk id="643" creationId="{0CD44633-92C2-1070-E90D-D95D73EFEA00}"/>
          </ac:grpSpMkLst>
        </pc:grpChg>
        <pc:grpChg chg="mod">
          <ac:chgData name="Milligan, Clarissa Shay" userId="1902a3b1-48fe-43a4-a156-f0d07c00ae1d" providerId="ADAL" clId="{A0EC6EBB-50CF-4263-BAC2-9FEA739ADAB3}" dt="2024-08-29T04:22:10.521" v="1070"/>
          <ac:grpSpMkLst>
            <pc:docMk/>
            <pc:sldMk cId="1173090389" sldId="273"/>
            <ac:grpSpMk id="648" creationId="{647C3675-6F01-B931-6FAA-8F1AAB474C30}"/>
          </ac:grpSpMkLst>
        </pc:grpChg>
        <pc:grpChg chg="mod">
          <ac:chgData name="Milligan, Clarissa Shay" userId="1902a3b1-48fe-43a4-a156-f0d07c00ae1d" providerId="ADAL" clId="{A0EC6EBB-50CF-4263-BAC2-9FEA739ADAB3}" dt="2024-08-29T04:22:15.684" v="1080"/>
          <ac:grpSpMkLst>
            <pc:docMk/>
            <pc:sldMk cId="1173090389" sldId="273"/>
            <ac:grpSpMk id="658" creationId="{944A311F-9570-9FD8-362F-68791B317B94}"/>
          </ac:grpSpMkLst>
        </pc:grpChg>
        <pc:grpChg chg="mod">
          <ac:chgData name="Milligan, Clarissa Shay" userId="1902a3b1-48fe-43a4-a156-f0d07c00ae1d" providerId="ADAL" clId="{A0EC6EBB-50CF-4263-BAC2-9FEA739ADAB3}" dt="2024-08-29T04:22:21.571" v="1094"/>
          <ac:grpSpMkLst>
            <pc:docMk/>
            <pc:sldMk cId="1173090389" sldId="273"/>
            <ac:grpSpMk id="669" creationId="{87054862-15A7-D33B-4DF7-03F69262A370}"/>
          </ac:grpSpMkLst>
        </pc:grpChg>
        <pc:grpChg chg="mod">
          <ac:chgData name="Milligan, Clarissa Shay" userId="1902a3b1-48fe-43a4-a156-f0d07c00ae1d" providerId="ADAL" clId="{A0EC6EBB-50CF-4263-BAC2-9FEA739ADAB3}" dt="2024-08-29T04:22:42.119" v="1106"/>
          <ac:grpSpMkLst>
            <pc:docMk/>
            <pc:sldMk cId="1173090389" sldId="273"/>
            <ac:grpSpMk id="678" creationId="{6EA521D6-4FD2-D9DA-79F1-80D89E37A73A}"/>
          </ac:grpSpMkLst>
        </pc:grpChg>
        <pc:inkChg chg="add del">
          <ac:chgData name="Milligan, Clarissa Shay" userId="1902a3b1-48fe-43a4-a156-f0d07c00ae1d" providerId="ADAL" clId="{A0EC6EBB-50CF-4263-BAC2-9FEA739ADAB3}" dt="2024-08-29T04:14:18.215" v="449"/>
          <ac:inkMkLst>
            <pc:docMk/>
            <pc:sldMk cId="1173090389" sldId="273"/>
            <ac:inkMk id="7" creationId="{F80DB756-21D3-2D74-F682-11684A70FF60}"/>
          </ac:inkMkLst>
        </pc:inkChg>
        <pc:inkChg chg="add del mod">
          <ac:chgData name="Milligan, Clarissa Shay" userId="1902a3b1-48fe-43a4-a156-f0d07c00ae1d" providerId="ADAL" clId="{A0EC6EBB-50CF-4263-BAC2-9FEA739ADAB3}" dt="2024-08-29T04:14:18.221" v="469"/>
          <ac:inkMkLst>
            <pc:docMk/>
            <pc:sldMk cId="1173090389" sldId="273"/>
            <ac:inkMk id="8" creationId="{99B4A3EC-7EE9-C078-7386-18312867E770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78"/>
          <ac:inkMkLst>
            <pc:docMk/>
            <pc:sldMk cId="1173090389" sldId="273"/>
            <ac:inkMk id="9" creationId="{7E0D1EBA-F811-B627-A808-5EF809B62408}"/>
          </ac:inkMkLst>
        </pc:inkChg>
        <pc:inkChg chg="add del mod">
          <ac:chgData name="Milligan, Clarissa Shay" userId="1902a3b1-48fe-43a4-a156-f0d07c00ae1d" providerId="ADAL" clId="{A0EC6EBB-50CF-4263-BAC2-9FEA739ADAB3}" dt="2024-08-29T04:14:18.217" v="454"/>
          <ac:inkMkLst>
            <pc:docMk/>
            <pc:sldMk cId="1173090389" sldId="273"/>
            <ac:inkMk id="11" creationId="{CDC92F3F-6DCC-A929-DB0B-4F1673D1AB5E}"/>
          </ac:inkMkLst>
        </pc:inkChg>
        <pc:inkChg chg="add del mod">
          <ac:chgData name="Milligan, Clarissa Shay" userId="1902a3b1-48fe-43a4-a156-f0d07c00ae1d" providerId="ADAL" clId="{A0EC6EBB-50CF-4263-BAC2-9FEA739ADAB3}" dt="2024-08-29T04:14:18.212" v="445"/>
          <ac:inkMkLst>
            <pc:docMk/>
            <pc:sldMk cId="1173090389" sldId="273"/>
            <ac:inkMk id="12" creationId="{579B830D-99B5-06F5-6945-1CC384EA3263}"/>
          </ac:inkMkLst>
        </pc:inkChg>
        <pc:inkChg chg="add del mod">
          <ac:chgData name="Milligan, Clarissa Shay" userId="1902a3b1-48fe-43a4-a156-f0d07c00ae1d" providerId="ADAL" clId="{A0EC6EBB-50CF-4263-BAC2-9FEA739ADAB3}" dt="2024-08-29T04:14:18.214" v="447"/>
          <ac:inkMkLst>
            <pc:docMk/>
            <pc:sldMk cId="1173090389" sldId="273"/>
            <ac:inkMk id="13" creationId="{8BCA74CF-D32B-487F-5281-44590135B849}"/>
          </ac:inkMkLst>
        </pc:inkChg>
        <pc:inkChg chg="add del mod">
          <ac:chgData name="Milligan, Clarissa Shay" userId="1902a3b1-48fe-43a4-a156-f0d07c00ae1d" providerId="ADAL" clId="{A0EC6EBB-50CF-4263-BAC2-9FEA739ADAB3}" dt="2024-08-29T04:14:18.219" v="464"/>
          <ac:inkMkLst>
            <pc:docMk/>
            <pc:sldMk cId="1173090389" sldId="273"/>
            <ac:inkMk id="14" creationId="{108F1951-99DB-0AF2-D927-FACA4766CDCC}"/>
          </ac:inkMkLst>
        </pc:inkChg>
        <pc:inkChg chg="add del mod">
          <ac:chgData name="Milligan, Clarissa Shay" userId="1902a3b1-48fe-43a4-a156-f0d07c00ae1d" providerId="ADAL" clId="{A0EC6EBB-50CF-4263-BAC2-9FEA739ADAB3}" dt="2024-08-29T04:14:18.218" v="461"/>
          <ac:inkMkLst>
            <pc:docMk/>
            <pc:sldMk cId="1173090389" sldId="273"/>
            <ac:inkMk id="15" creationId="{2E04C23C-BEAC-AD5F-EE07-F0C43E6B0B0B}"/>
          </ac:inkMkLst>
        </pc:inkChg>
        <pc:inkChg chg="add del mod">
          <ac:chgData name="Milligan, Clarissa Shay" userId="1902a3b1-48fe-43a4-a156-f0d07c00ae1d" providerId="ADAL" clId="{A0EC6EBB-50CF-4263-BAC2-9FEA739ADAB3}" dt="2024-08-29T04:14:18.217" v="457"/>
          <ac:inkMkLst>
            <pc:docMk/>
            <pc:sldMk cId="1173090389" sldId="273"/>
            <ac:inkMk id="16" creationId="{DF6CE27A-9732-30B1-F333-743D86AF7894}"/>
          </ac:inkMkLst>
        </pc:inkChg>
        <pc:inkChg chg="add del mod">
          <ac:chgData name="Milligan, Clarissa Shay" userId="1902a3b1-48fe-43a4-a156-f0d07c00ae1d" providerId="ADAL" clId="{A0EC6EBB-50CF-4263-BAC2-9FEA739ADAB3}" dt="2024-08-29T04:14:18.221" v="471"/>
          <ac:inkMkLst>
            <pc:docMk/>
            <pc:sldMk cId="1173090389" sldId="273"/>
            <ac:inkMk id="17" creationId="{945B87F3-8460-848F-6134-7230213EB885}"/>
          </ac:inkMkLst>
        </pc:inkChg>
        <pc:inkChg chg="add del mod">
          <ac:chgData name="Milligan, Clarissa Shay" userId="1902a3b1-48fe-43a4-a156-f0d07c00ae1d" providerId="ADAL" clId="{A0EC6EBB-50CF-4263-BAC2-9FEA739ADAB3}" dt="2024-08-29T04:14:18.221" v="473"/>
          <ac:inkMkLst>
            <pc:docMk/>
            <pc:sldMk cId="1173090389" sldId="273"/>
            <ac:inkMk id="18" creationId="{A22CCCEA-7287-C25F-49AD-795A6C44B33E}"/>
          </ac:inkMkLst>
        </pc:inkChg>
        <pc:inkChg chg="add del mod">
          <ac:chgData name="Milligan, Clarissa Shay" userId="1902a3b1-48fe-43a4-a156-f0d07c00ae1d" providerId="ADAL" clId="{A0EC6EBB-50CF-4263-BAC2-9FEA739ADAB3}" dt="2024-08-29T04:14:18.216" v="451"/>
          <ac:inkMkLst>
            <pc:docMk/>
            <pc:sldMk cId="1173090389" sldId="273"/>
            <ac:inkMk id="19" creationId="{B212378D-6414-6B8A-67D4-1066FBB998CE}"/>
          </ac:inkMkLst>
        </pc:inkChg>
        <pc:inkChg chg="add del">
          <ac:chgData name="Milligan, Clarissa Shay" userId="1902a3b1-48fe-43a4-a156-f0d07c00ae1d" providerId="ADAL" clId="{A0EC6EBB-50CF-4263-BAC2-9FEA739ADAB3}" dt="2024-08-28T22:23:00.880" v="15"/>
          <ac:inkMkLst>
            <pc:docMk/>
            <pc:sldMk cId="1173090389" sldId="273"/>
            <ac:inkMk id="21" creationId="{AC6E3289-1819-5DAC-CBC0-121DA500B441}"/>
          </ac:inkMkLst>
        </pc:inkChg>
        <pc:inkChg chg="add del">
          <ac:chgData name="Milligan, Clarissa Shay" userId="1902a3b1-48fe-43a4-a156-f0d07c00ae1d" providerId="ADAL" clId="{A0EC6EBB-50CF-4263-BAC2-9FEA739ADAB3}" dt="2024-08-29T04:14:18.222" v="476"/>
          <ac:inkMkLst>
            <pc:docMk/>
            <pc:sldMk cId="1173090389" sldId="273"/>
            <ac:inkMk id="22" creationId="{87996C83-DA2D-8F47-7C29-48555F28D08F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79"/>
          <ac:inkMkLst>
            <pc:docMk/>
            <pc:sldMk cId="1173090389" sldId="273"/>
            <ac:inkMk id="23" creationId="{5F49DCFE-5B59-7EB0-E514-495D993E7E5E}"/>
          </ac:inkMkLst>
        </pc:inkChg>
        <pc:inkChg chg="add del mod">
          <ac:chgData name="Milligan, Clarissa Shay" userId="1902a3b1-48fe-43a4-a156-f0d07c00ae1d" providerId="ADAL" clId="{A0EC6EBB-50CF-4263-BAC2-9FEA739ADAB3}" dt="2024-08-29T04:14:18.220" v="465"/>
          <ac:inkMkLst>
            <pc:docMk/>
            <pc:sldMk cId="1173090389" sldId="273"/>
            <ac:inkMk id="24" creationId="{5A3C6D94-B336-6AB1-8264-F7D7413A3A6F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80"/>
          <ac:inkMkLst>
            <pc:docMk/>
            <pc:sldMk cId="1173090389" sldId="273"/>
            <ac:inkMk id="26" creationId="{9444C36F-3BFE-7B9C-B706-EFD5BE29DCA9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75"/>
          <ac:inkMkLst>
            <pc:docMk/>
            <pc:sldMk cId="1173090389" sldId="273"/>
            <ac:inkMk id="27" creationId="{05AABD27-D55D-A77A-A3EB-66E12F9179D4}"/>
          </ac:inkMkLst>
        </pc:inkChg>
        <pc:inkChg chg="add del mod">
          <ac:chgData name="Milligan, Clarissa Shay" userId="1902a3b1-48fe-43a4-a156-f0d07c00ae1d" providerId="ADAL" clId="{A0EC6EBB-50CF-4263-BAC2-9FEA739ADAB3}" dt="2024-08-29T04:14:18.221" v="470"/>
          <ac:inkMkLst>
            <pc:docMk/>
            <pc:sldMk cId="1173090389" sldId="273"/>
            <ac:inkMk id="28" creationId="{1485E5A3-8FF8-12EB-092D-EF6065CB4F44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74"/>
          <ac:inkMkLst>
            <pc:docMk/>
            <pc:sldMk cId="1173090389" sldId="273"/>
            <ac:inkMk id="29" creationId="{4535BB8B-9B1C-8147-C3E2-DDDC2BCEBB55}"/>
          </ac:inkMkLst>
        </pc:inkChg>
        <pc:inkChg chg="add del mod">
          <ac:chgData name="Milligan, Clarissa Shay" userId="1902a3b1-48fe-43a4-a156-f0d07c00ae1d" providerId="ADAL" clId="{A0EC6EBB-50CF-4263-BAC2-9FEA739ADAB3}" dt="2024-08-29T04:14:18.217" v="456"/>
          <ac:inkMkLst>
            <pc:docMk/>
            <pc:sldMk cId="1173090389" sldId="273"/>
            <ac:inkMk id="30" creationId="{5605DB2E-B209-C26D-B149-4E2D148306D4}"/>
          </ac:inkMkLst>
        </pc:inkChg>
        <pc:inkChg chg="add del mod">
          <ac:chgData name="Milligan, Clarissa Shay" userId="1902a3b1-48fe-43a4-a156-f0d07c00ae1d" providerId="ADAL" clId="{A0EC6EBB-50CF-4263-BAC2-9FEA739ADAB3}" dt="2024-08-29T04:14:18.218" v="462"/>
          <ac:inkMkLst>
            <pc:docMk/>
            <pc:sldMk cId="1173090389" sldId="273"/>
            <ac:inkMk id="31" creationId="{6B2C8A25-B40B-C8B4-F6F7-AC15571E9B5C}"/>
          </ac:inkMkLst>
        </pc:inkChg>
        <pc:inkChg chg="add del mod">
          <ac:chgData name="Milligan, Clarissa Shay" userId="1902a3b1-48fe-43a4-a156-f0d07c00ae1d" providerId="ADAL" clId="{A0EC6EBB-50CF-4263-BAC2-9FEA739ADAB3}" dt="2024-08-29T04:14:18.213" v="446"/>
          <ac:inkMkLst>
            <pc:docMk/>
            <pc:sldMk cId="1173090389" sldId="273"/>
            <ac:inkMk id="32" creationId="{443DAE73-5A90-BF1D-F811-CC439E09864D}"/>
          </ac:inkMkLst>
        </pc:inkChg>
        <pc:inkChg chg="add del mod">
          <ac:chgData name="Milligan, Clarissa Shay" userId="1902a3b1-48fe-43a4-a156-f0d07c00ae1d" providerId="ADAL" clId="{A0EC6EBB-50CF-4263-BAC2-9FEA739ADAB3}" dt="2024-08-29T04:14:18.218" v="460"/>
          <ac:inkMkLst>
            <pc:docMk/>
            <pc:sldMk cId="1173090389" sldId="273"/>
            <ac:inkMk id="33" creationId="{5E2C7134-D461-2724-F073-65544A36B685}"/>
          </ac:inkMkLst>
        </pc:inkChg>
        <pc:inkChg chg="add del mod">
          <ac:chgData name="Milligan, Clarissa Shay" userId="1902a3b1-48fe-43a4-a156-f0d07c00ae1d" providerId="ADAL" clId="{A0EC6EBB-50CF-4263-BAC2-9FEA739ADAB3}" dt="2024-08-29T04:14:18.218" v="458"/>
          <ac:inkMkLst>
            <pc:docMk/>
            <pc:sldMk cId="1173090389" sldId="273"/>
            <ac:inkMk id="34" creationId="{89439558-8F4F-CED0-6912-32AFDCAE41B3}"/>
          </ac:inkMkLst>
        </pc:inkChg>
        <pc:inkChg chg="add del mod">
          <ac:chgData name="Milligan, Clarissa Shay" userId="1902a3b1-48fe-43a4-a156-f0d07c00ae1d" providerId="ADAL" clId="{A0EC6EBB-50CF-4263-BAC2-9FEA739ADAB3}" dt="2024-08-29T04:14:18.218" v="459"/>
          <ac:inkMkLst>
            <pc:docMk/>
            <pc:sldMk cId="1173090389" sldId="273"/>
            <ac:inkMk id="35" creationId="{7B4B1D2E-6D38-0362-6187-888E657F1207}"/>
          </ac:inkMkLst>
        </pc:inkChg>
        <pc:inkChg chg="add del mod">
          <ac:chgData name="Milligan, Clarissa Shay" userId="1902a3b1-48fe-43a4-a156-f0d07c00ae1d" providerId="ADAL" clId="{A0EC6EBB-50CF-4263-BAC2-9FEA739ADAB3}" dt="2024-08-29T04:14:18.221" v="472"/>
          <ac:inkMkLst>
            <pc:docMk/>
            <pc:sldMk cId="1173090389" sldId="273"/>
            <ac:inkMk id="36" creationId="{4BC6D86A-55BB-CC8C-44D1-D3F84B6A1DEE}"/>
          </ac:inkMkLst>
        </pc:inkChg>
        <pc:inkChg chg="add del mod">
          <ac:chgData name="Milligan, Clarissa Shay" userId="1902a3b1-48fe-43a4-a156-f0d07c00ae1d" providerId="ADAL" clId="{A0EC6EBB-50CF-4263-BAC2-9FEA739ADAB3}" dt="2024-08-29T04:14:18.215" v="450"/>
          <ac:inkMkLst>
            <pc:docMk/>
            <pc:sldMk cId="1173090389" sldId="273"/>
            <ac:inkMk id="37" creationId="{EEC68B2B-A170-6390-D097-4CE47D7EB5E2}"/>
          </ac:inkMkLst>
        </pc:inkChg>
        <pc:inkChg chg="add del mod">
          <ac:chgData name="Milligan, Clarissa Shay" userId="1902a3b1-48fe-43a4-a156-f0d07c00ae1d" providerId="ADAL" clId="{A0EC6EBB-50CF-4263-BAC2-9FEA739ADAB3}" dt="2024-08-29T04:14:18.220" v="468"/>
          <ac:inkMkLst>
            <pc:docMk/>
            <pc:sldMk cId="1173090389" sldId="273"/>
            <ac:inkMk id="38" creationId="{32B6D892-AADE-1F6C-308D-70A0475652D0}"/>
          </ac:inkMkLst>
        </pc:inkChg>
        <pc:inkChg chg="add del mod">
          <ac:chgData name="Milligan, Clarissa Shay" userId="1902a3b1-48fe-43a4-a156-f0d07c00ae1d" providerId="ADAL" clId="{A0EC6EBB-50CF-4263-BAC2-9FEA739ADAB3}" dt="2024-08-29T04:14:18.217" v="455"/>
          <ac:inkMkLst>
            <pc:docMk/>
            <pc:sldMk cId="1173090389" sldId="273"/>
            <ac:inkMk id="39" creationId="{21C0815A-4BA6-350D-4B85-C944F45FFF70}"/>
          </ac:inkMkLst>
        </pc:inkChg>
        <pc:inkChg chg="add del mod">
          <ac:chgData name="Milligan, Clarissa Shay" userId="1902a3b1-48fe-43a4-a156-f0d07c00ae1d" providerId="ADAL" clId="{A0EC6EBB-50CF-4263-BAC2-9FEA739ADAB3}" dt="2024-08-29T04:14:18.222" v="477"/>
          <ac:inkMkLst>
            <pc:docMk/>
            <pc:sldMk cId="1173090389" sldId="273"/>
            <ac:inkMk id="40" creationId="{D645DAA9-DA2B-64D5-DE30-2AFA28A5043E}"/>
          </ac:inkMkLst>
        </pc:inkChg>
        <pc:inkChg chg="add del mod">
          <ac:chgData name="Milligan, Clarissa Shay" userId="1902a3b1-48fe-43a4-a156-f0d07c00ae1d" providerId="ADAL" clId="{A0EC6EBB-50CF-4263-BAC2-9FEA739ADAB3}" dt="2024-08-29T04:14:18.206" v="443"/>
          <ac:inkMkLst>
            <pc:docMk/>
            <pc:sldMk cId="1173090389" sldId="273"/>
            <ac:inkMk id="41" creationId="{01BA53C9-5D9F-1935-ABEF-30B3FF2630F3}"/>
          </ac:inkMkLst>
        </pc:inkChg>
        <pc:inkChg chg="add del mod">
          <ac:chgData name="Milligan, Clarissa Shay" userId="1902a3b1-48fe-43a4-a156-f0d07c00ae1d" providerId="ADAL" clId="{A0EC6EBB-50CF-4263-BAC2-9FEA739ADAB3}" dt="2024-08-29T04:14:18.216" v="452"/>
          <ac:inkMkLst>
            <pc:docMk/>
            <pc:sldMk cId="1173090389" sldId="273"/>
            <ac:inkMk id="42" creationId="{7AF1816A-509E-9B22-F684-8157DBE721FD}"/>
          </ac:inkMkLst>
        </pc:inkChg>
        <pc:inkChg chg="add del mod">
          <ac:chgData name="Milligan, Clarissa Shay" userId="1902a3b1-48fe-43a4-a156-f0d07c00ae1d" providerId="ADAL" clId="{A0EC6EBB-50CF-4263-BAC2-9FEA739ADAB3}" dt="2024-08-29T04:14:18.223" v="481"/>
          <ac:inkMkLst>
            <pc:docMk/>
            <pc:sldMk cId="1173090389" sldId="273"/>
            <ac:inkMk id="43" creationId="{938BFF88-23B9-BFF5-2B0B-1BCA7724958E}"/>
          </ac:inkMkLst>
        </pc:inkChg>
        <pc:inkChg chg="add del mod">
          <ac:chgData name="Milligan, Clarissa Shay" userId="1902a3b1-48fe-43a4-a156-f0d07c00ae1d" providerId="ADAL" clId="{A0EC6EBB-50CF-4263-BAC2-9FEA739ADAB3}" dt="2024-08-29T04:14:18.220" v="467"/>
          <ac:inkMkLst>
            <pc:docMk/>
            <pc:sldMk cId="1173090389" sldId="273"/>
            <ac:inkMk id="44" creationId="{F8FF4D6E-5F29-3E0E-AB91-B757F4F36E01}"/>
          </ac:inkMkLst>
        </pc:inkChg>
        <pc:inkChg chg="add del mod">
          <ac:chgData name="Milligan, Clarissa Shay" userId="1902a3b1-48fe-43a4-a156-f0d07c00ae1d" providerId="ADAL" clId="{A0EC6EBB-50CF-4263-BAC2-9FEA739ADAB3}" dt="2024-08-29T04:14:18.223" v="483"/>
          <ac:inkMkLst>
            <pc:docMk/>
            <pc:sldMk cId="1173090389" sldId="273"/>
            <ac:inkMk id="45" creationId="{8CE4FF0F-BC83-0594-726C-45E5F11EC52A}"/>
          </ac:inkMkLst>
        </pc:inkChg>
        <pc:inkChg chg="add del mod">
          <ac:chgData name="Milligan, Clarissa Shay" userId="1902a3b1-48fe-43a4-a156-f0d07c00ae1d" providerId="ADAL" clId="{A0EC6EBB-50CF-4263-BAC2-9FEA739ADAB3}" dt="2024-08-29T04:14:18.220" v="466"/>
          <ac:inkMkLst>
            <pc:docMk/>
            <pc:sldMk cId="1173090389" sldId="273"/>
            <ac:inkMk id="46" creationId="{DEC86005-CDB9-7361-EB54-95312A1A5AD6}"/>
          </ac:inkMkLst>
        </pc:inkChg>
        <pc:inkChg chg="add del mod">
          <ac:chgData name="Milligan, Clarissa Shay" userId="1902a3b1-48fe-43a4-a156-f0d07c00ae1d" providerId="ADAL" clId="{A0EC6EBB-50CF-4263-BAC2-9FEA739ADAB3}" dt="2024-08-29T04:14:18.219" v="463"/>
          <ac:inkMkLst>
            <pc:docMk/>
            <pc:sldMk cId="1173090389" sldId="273"/>
            <ac:inkMk id="47" creationId="{76477F1C-B571-F509-925F-3D87E2D1CE19}"/>
          </ac:inkMkLst>
        </pc:inkChg>
        <pc:inkChg chg="add del mod">
          <ac:chgData name="Milligan, Clarissa Shay" userId="1902a3b1-48fe-43a4-a156-f0d07c00ae1d" providerId="ADAL" clId="{A0EC6EBB-50CF-4263-BAC2-9FEA739ADAB3}" dt="2024-08-29T04:14:18.210" v="444"/>
          <ac:inkMkLst>
            <pc:docMk/>
            <pc:sldMk cId="1173090389" sldId="273"/>
            <ac:inkMk id="48" creationId="{D0A0B574-3AD7-A189-A059-38EAD95320F8}"/>
          </ac:inkMkLst>
        </pc:inkChg>
        <pc:inkChg chg="add del mod">
          <ac:chgData name="Milligan, Clarissa Shay" userId="1902a3b1-48fe-43a4-a156-f0d07c00ae1d" providerId="ADAL" clId="{A0EC6EBB-50CF-4263-BAC2-9FEA739ADAB3}" dt="2024-08-29T04:14:18.214" v="448"/>
          <ac:inkMkLst>
            <pc:docMk/>
            <pc:sldMk cId="1173090389" sldId="273"/>
            <ac:inkMk id="50" creationId="{4738135C-75E6-79CB-1C55-F1D3F8EC7FB0}"/>
          </ac:inkMkLst>
        </pc:inkChg>
        <pc:inkChg chg="add del mod">
          <ac:chgData name="Milligan, Clarissa Shay" userId="1902a3b1-48fe-43a4-a156-f0d07c00ae1d" providerId="ADAL" clId="{A0EC6EBB-50CF-4263-BAC2-9FEA739ADAB3}" dt="2024-08-29T04:14:18.223" v="482"/>
          <ac:inkMkLst>
            <pc:docMk/>
            <pc:sldMk cId="1173090389" sldId="273"/>
            <ac:inkMk id="51" creationId="{9F408C11-5CC3-935F-2FE9-2430AC402371}"/>
          </ac:inkMkLst>
        </pc:inkChg>
        <pc:inkChg chg="add del mod">
          <ac:chgData name="Milligan, Clarissa Shay" userId="1902a3b1-48fe-43a4-a156-f0d07c00ae1d" providerId="ADAL" clId="{A0EC6EBB-50CF-4263-BAC2-9FEA739ADAB3}" dt="2024-08-29T04:14:18.217" v="453"/>
          <ac:inkMkLst>
            <pc:docMk/>
            <pc:sldMk cId="1173090389" sldId="273"/>
            <ac:inkMk id="52" creationId="{87A3915A-95E1-7DD8-E9B5-798ACA446E8F}"/>
          </ac:inkMkLst>
        </pc:inkChg>
        <pc:inkChg chg="add del mod">
          <ac:chgData name="Milligan, Clarissa Shay" userId="1902a3b1-48fe-43a4-a156-f0d07c00ae1d" providerId="ADAL" clId="{A0EC6EBB-50CF-4263-BAC2-9FEA739ADAB3}" dt="2024-08-29T04:17:10.684" v="643"/>
          <ac:inkMkLst>
            <pc:docMk/>
            <pc:sldMk cId="1173090389" sldId="273"/>
            <ac:inkMk id="54" creationId="{2ACDA0A4-42BB-35CF-78E0-BB02696253CA}"/>
          </ac:inkMkLst>
        </pc:inkChg>
        <pc:inkChg chg="add del mod">
          <ac:chgData name="Milligan, Clarissa Shay" userId="1902a3b1-48fe-43a4-a156-f0d07c00ae1d" providerId="ADAL" clId="{A0EC6EBB-50CF-4263-BAC2-9FEA739ADAB3}" dt="2024-08-29T04:17:10.685" v="646"/>
          <ac:inkMkLst>
            <pc:docMk/>
            <pc:sldMk cId="1173090389" sldId="273"/>
            <ac:inkMk id="55" creationId="{9B64CF68-1524-0E69-ED5A-E068B8E37C9C}"/>
          </ac:inkMkLst>
        </pc:inkChg>
        <pc:inkChg chg="add del mod">
          <ac:chgData name="Milligan, Clarissa Shay" userId="1902a3b1-48fe-43a4-a156-f0d07c00ae1d" providerId="ADAL" clId="{A0EC6EBB-50CF-4263-BAC2-9FEA739ADAB3}" dt="2024-08-29T04:17:10.688" v="657"/>
          <ac:inkMkLst>
            <pc:docMk/>
            <pc:sldMk cId="1173090389" sldId="273"/>
            <ac:inkMk id="56" creationId="{6667FC48-B09A-CF38-1B73-C003BD07BF3E}"/>
          </ac:inkMkLst>
        </pc:inkChg>
        <pc:inkChg chg="add del mod">
          <ac:chgData name="Milligan, Clarissa Shay" userId="1902a3b1-48fe-43a4-a156-f0d07c00ae1d" providerId="ADAL" clId="{A0EC6EBB-50CF-4263-BAC2-9FEA739ADAB3}" dt="2024-08-29T04:17:10.683" v="642"/>
          <ac:inkMkLst>
            <pc:docMk/>
            <pc:sldMk cId="1173090389" sldId="273"/>
            <ac:inkMk id="58" creationId="{C0A5809B-CDDA-CCFE-40BD-BD3CD1437D99}"/>
          </ac:inkMkLst>
        </pc:inkChg>
        <pc:inkChg chg="add del mod">
          <ac:chgData name="Milligan, Clarissa Shay" userId="1902a3b1-48fe-43a4-a156-f0d07c00ae1d" providerId="ADAL" clId="{A0EC6EBB-50CF-4263-BAC2-9FEA739ADAB3}" dt="2024-08-29T04:17:10.683" v="641"/>
          <ac:inkMkLst>
            <pc:docMk/>
            <pc:sldMk cId="1173090389" sldId="273"/>
            <ac:inkMk id="59" creationId="{87A91397-A2F6-70D2-2363-5C8AA28AD05A}"/>
          </ac:inkMkLst>
        </pc:inkChg>
        <pc:inkChg chg="add del mod">
          <ac:chgData name="Milligan, Clarissa Shay" userId="1902a3b1-48fe-43a4-a156-f0d07c00ae1d" providerId="ADAL" clId="{A0EC6EBB-50CF-4263-BAC2-9FEA739ADAB3}" dt="2024-08-29T04:17:10.685" v="647"/>
          <ac:inkMkLst>
            <pc:docMk/>
            <pc:sldMk cId="1173090389" sldId="273"/>
            <ac:inkMk id="60" creationId="{7AFB20FE-0AB7-BF4B-9881-49EC05B44148}"/>
          </ac:inkMkLst>
        </pc:inkChg>
        <pc:inkChg chg="add del mod">
          <ac:chgData name="Milligan, Clarissa Shay" userId="1902a3b1-48fe-43a4-a156-f0d07c00ae1d" providerId="ADAL" clId="{A0EC6EBB-50CF-4263-BAC2-9FEA739ADAB3}" dt="2024-08-29T04:17:10.687" v="652"/>
          <ac:inkMkLst>
            <pc:docMk/>
            <pc:sldMk cId="1173090389" sldId="273"/>
            <ac:inkMk id="61" creationId="{E817F177-0AA6-F002-C294-F77B20D929B6}"/>
          </ac:inkMkLst>
        </pc:inkChg>
        <pc:inkChg chg="add del mod">
          <ac:chgData name="Milligan, Clarissa Shay" userId="1902a3b1-48fe-43a4-a156-f0d07c00ae1d" providerId="ADAL" clId="{A0EC6EBB-50CF-4263-BAC2-9FEA739ADAB3}" dt="2024-08-29T04:17:10.687" v="651"/>
          <ac:inkMkLst>
            <pc:docMk/>
            <pc:sldMk cId="1173090389" sldId="273"/>
            <ac:inkMk id="62" creationId="{697E8B62-A241-5851-BD43-7D67A40B7A16}"/>
          </ac:inkMkLst>
        </pc:inkChg>
        <pc:inkChg chg="add del mod">
          <ac:chgData name="Milligan, Clarissa Shay" userId="1902a3b1-48fe-43a4-a156-f0d07c00ae1d" providerId="ADAL" clId="{A0EC6EBB-50CF-4263-BAC2-9FEA739ADAB3}" dt="2024-08-29T04:17:10.690" v="664"/>
          <ac:inkMkLst>
            <pc:docMk/>
            <pc:sldMk cId="1173090389" sldId="273"/>
            <ac:inkMk id="63" creationId="{B532BEA2-7D50-777A-B935-A273923BD3BA}"/>
          </ac:inkMkLst>
        </pc:inkChg>
        <pc:inkChg chg="add del mod">
          <ac:chgData name="Milligan, Clarissa Shay" userId="1902a3b1-48fe-43a4-a156-f0d07c00ae1d" providerId="ADAL" clId="{A0EC6EBB-50CF-4263-BAC2-9FEA739ADAB3}" dt="2024-08-29T04:17:10.688" v="656"/>
          <ac:inkMkLst>
            <pc:docMk/>
            <pc:sldMk cId="1173090389" sldId="273"/>
            <ac:inkMk id="64" creationId="{9C1051BF-2CC4-EEE1-CF4C-79AEBB0E1F6D}"/>
          </ac:inkMkLst>
        </pc:inkChg>
        <pc:inkChg chg="add del mod">
          <ac:chgData name="Milligan, Clarissa Shay" userId="1902a3b1-48fe-43a4-a156-f0d07c00ae1d" providerId="ADAL" clId="{A0EC6EBB-50CF-4263-BAC2-9FEA739ADAB3}" dt="2024-08-29T04:17:10.689" v="661"/>
          <ac:inkMkLst>
            <pc:docMk/>
            <pc:sldMk cId="1173090389" sldId="273"/>
            <ac:inkMk id="65" creationId="{6BAF1FAA-A9FB-1633-B2AB-299703605BB1}"/>
          </ac:inkMkLst>
        </pc:inkChg>
        <pc:inkChg chg="add del mod">
          <ac:chgData name="Milligan, Clarissa Shay" userId="1902a3b1-48fe-43a4-a156-f0d07c00ae1d" providerId="ADAL" clId="{A0EC6EBB-50CF-4263-BAC2-9FEA739ADAB3}" dt="2024-08-29T04:17:10.686" v="649"/>
          <ac:inkMkLst>
            <pc:docMk/>
            <pc:sldMk cId="1173090389" sldId="273"/>
            <ac:inkMk id="66" creationId="{CB31EBBC-906C-F266-B338-4B441CEE8AC8}"/>
          </ac:inkMkLst>
        </pc:inkChg>
        <pc:inkChg chg="add del mod">
          <ac:chgData name="Milligan, Clarissa Shay" userId="1902a3b1-48fe-43a4-a156-f0d07c00ae1d" providerId="ADAL" clId="{A0EC6EBB-50CF-4263-BAC2-9FEA739ADAB3}" dt="2024-08-29T04:17:10.689" v="658"/>
          <ac:inkMkLst>
            <pc:docMk/>
            <pc:sldMk cId="1173090389" sldId="273"/>
            <ac:inkMk id="67" creationId="{A3DAFD4C-EEFD-FDAB-690F-A4E5E6FAD279}"/>
          </ac:inkMkLst>
        </pc:inkChg>
        <pc:inkChg chg="add del mod">
          <ac:chgData name="Milligan, Clarissa Shay" userId="1902a3b1-48fe-43a4-a156-f0d07c00ae1d" providerId="ADAL" clId="{A0EC6EBB-50CF-4263-BAC2-9FEA739ADAB3}" dt="2024-08-29T04:17:10.686" v="650"/>
          <ac:inkMkLst>
            <pc:docMk/>
            <pc:sldMk cId="1173090389" sldId="273"/>
            <ac:inkMk id="68" creationId="{CB884322-CCC7-31EA-C757-AFCDA2940249}"/>
          </ac:inkMkLst>
        </pc:inkChg>
        <pc:inkChg chg="add del mod">
          <ac:chgData name="Milligan, Clarissa Shay" userId="1902a3b1-48fe-43a4-a156-f0d07c00ae1d" providerId="ADAL" clId="{A0EC6EBB-50CF-4263-BAC2-9FEA739ADAB3}" dt="2024-08-29T04:17:10.690" v="663"/>
          <ac:inkMkLst>
            <pc:docMk/>
            <pc:sldMk cId="1173090389" sldId="273"/>
            <ac:inkMk id="69" creationId="{105B2C0B-BD2C-FB79-41B4-F40CB243ED04}"/>
          </ac:inkMkLst>
        </pc:inkChg>
        <pc:inkChg chg="add del mod">
          <ac:chgData name="Milligan, Clarissa Shay" userId="1902a3b1-48fe-43a4-a156-f0d07c00ae1d" providerId="ADAL" clId="{A0EC6EBB-50CF-4263-BAC2-9FEA739ADAB3}" dt="2024-08-29T04:17:10.690" v="662"/>
          <ac:inkMkLst>
            <pc:docMk/>
            <pc:sldMk cId="1173090389" sldId="273"/>
            <ac:inkMk id="70" creationId="{AC45F15A-FF6E-A419-2078-6DAEDEFF006B}"/>
          </ac:inkMkLst>
        </pc:inkChg>
        <pc:inkChg chg="add del mod">
          <ac:chgData name="Milligan, Clarissa Shay" userId="1902a3b1-48fe-43a4-a156-f0d07c00ae1d" providerId="ADAL" clId="{A0EC6EBB-50CF-4263-BAC2-9FEA739ADAB3}" dt="2024-08-29T04:17:10.684" v="644"/>
          <ac:inkMkLst>
            <pc:docMk/>
            <pc:sldMk cId="1173090389" sldId="273"/>
            <ac:inkMk id="71" creationId="{B1D8CD1B-E1B5-A537-1682-6C0C802F16D9}"/>
          </ac:inkMkLst>
        </pc:inkChg>
        <pc:inkChg chg="add del mod">
          <ac:chgData name="Milligan, Clarissa Shay" userId="1902a3b1-48fe-43a4-a156-f0d07c00ae1d" providerId="ADAL" clId="{A0EC6EBB-50CF-4263-BAC2-9FEA739ADAB3}" dt="2024-08-29T04:17:10.689" v="659"/>
          <ac:inkMkLst>
            <pc:docMk/>
            <pc:sldMk cId="1173090389" sldId="273"/>
            <ac:inkMk id="72" creationId="{5715D1F4-89A2-A44D-5B85-2D7B2C09D2CF}"/>
          </ac:inkMkLst>
        </pc:inkChg>
        <pc:inkChg chg="add del mod">
          <ac:chgData name="Milligan, Clarissa Shay" userId="1902a3b1-48fe-43a4-a156-f0d07c00ae1d" providerId="ADAL" clId="{A0EC6EBB-50CF-4263-BAC2-9FEA739ADAB3}" dt="2024-08-29T04:17:10.687" v="654"/>
          <ac:inkMkLst>
            <pc:docMk/>
            <pc:sldMk cId="1173090389" sldId="273"/>
            <ac:inkMk id="73" creationId="{04F4031E-C15E-8DE4-5A7D-B86FC935E7F7}"/>
          </ac:inkMkLst>
        </pc:inkChg>
        <pc:inkChg chg="add del mod">
          <ac:chgData name="Milligan, Clarissa Shay" userId="1902a3b1-48fe-43a4-a156-f0d07c00ae1d" providerId="ADAL" clId="{A0EC6EBB-50CF-4263-BAC2-9FEA739ADAB3}" dt="2024-08-29T04:17:10.687" v="653"/>
          <ac:inkMkLst>
            <pc:docMk/>
            <pc:sldMk cId="1173090389" sldId="273"/>
            <ac:inkMk id="74" creationId="{D0439C7B-93F7-BAAD-28CF-F400D7175743}"/>
          </ac:inkMkLst>
        </pc:inkChg>
        <pc:inkChg chg="add del mod">
          <ac:chgData name="Milligan, Clarissa Shay" userId="1902a3b1-48fe-43a4-a156-f0d07c00ae1d" providerId="ADAL" clId="{A0EC6EBB-50CF-4263-BAC2-9FEA739ADAB3}" dt="2024-08-29T04:17:10.686" v="648"/>
          <ac:inkMkLst>
            <pc:docMk/>
            <pc:sldMk cId="1173090389" sldId="273"/>
            <ac:inkMk id="75" creationId="{67944F76-E544-9E8F-C066-E0991470CEEF}"/>
          </ac:inkMkLst>
        </pc:inkChg>
        <pc:inkChg chg="add del mod">
          <ac:chgData name="Milligan, Clarissa Shay" userId="1902a3b1-48fe-43a4-a156-f0d07c00ae1d" providerId="ADAL" clId="{A0EC6EBB-50CF-4263-BAC2-9FEA739ADAB3}" dt="2024-08-29T04:17:10.688" v="655"/>
          <ac:inkMkLst>
            <pc:docMk/>
            <pc:sldMk cId="1173090389" sldId="273"/>
            <ac:inkMk id="76" creationId="{EEDF6F79-4DB1-CD0A-49DD-E4202706C31E}"/>
          </ac:inkMkLst>
        </pc:inkChg>
        <pc:inkChg chg="add del mod">
          <ac:chgData name="Milligan, Clarissa Shay" userId="1902a3b1-48fe-43a4-a156-f0d07c00ae1d" providerId="ADAL" clId="{A0EC6EBB-50CF-4263-BAC2-9FEA739ADAB3}" dt="2024-08-29T04:17:10.689" v="660"/>
          <ac:inkMkLst>
            <pc:docMk/>
            <pc:sldMk cId="1173090389" sldId="273"/>
            <ac:inkMk id="77" creationId="{6E563900-5F0D-BB2E-9BCD-EF636997666D}"/>
          </ac:inkMkLst>
        </pc:inkChg>
        <pc:inkChg chg="add del mod">
          <ac:chgData name="Milligan, Clarissa Shay" userId="1902a3b1-48fe-43a4-a156-f0d07c00ae1d" providerId="ADAL" clId="{A0EC6EBB-50CF-4263-BAC2-9FEA739ADAB3}" dt="2024-08-29T04:17:10.685" v="645"/>
          <ac:inkMkLst>
            <pc:docMk/>
            <pc:sldMk cId="1173090389" sldId="273"/>
            <ac:inkMk id="78" creationId="{42C47FFB-0D76-053D-DC28-F9B7A2754D2B}"/>
          </ac:inkMkLst>
        </pc:inkChg>
        <pc:inkChg chg="add del mod">
          <ac:chgData name="Milligan, Clarissa Shay" userId="1902a3b1-48fe-43a4-a156-f0d07c00ae1d" providerId="ADAL" clId="{A0EC6EBB-50CF-4263-BAC2-9FEA739ADAB3}" dt="2024-08-29T04:17:23.197" v="697"/>
          <ac:inkMkLst>
            <pc:docMk/>
            <pc:sldMk cId="1173090389" sldId="273"/>
            <ac:inkMk id="81" creationId="{B0A9E95A-E371-504C-5505-FD5B3D3E04A4}"/>
          </ac:inkMkLst>
        </pc:inkChg>
        <pc:inkChg chg="add del mod">
          <ac:chgData name="Milligan, Clarissa Shay" userId="1902a3b1-48fe-43a4-a156-f0d07c00ae1d" providerId="ADAL" clId="{A0EC6EBB-50CF-4263-BAC2-9FEA739ADAB3}" dt="2024-08-29T04:17:23.198" v="699"/>
          <ac:inkMkLst>
            <pc:docMk/>
            <pc:sldMk cId="1173090389" sldId="273"/>
            <ac:inkMk id="82" creationId="{62AE5635-424E-C0C5-B337-1A532B86D123}"/>
          </ac:inkMkLst>
        </pc:inkChg>
        <pc:inkChg chg="add del mod">
          <ac:chgData name="Milligan, Clarissa Shay" userId="1902a3b1-48fe-43a4-a156-f0d07c00ae1d" providerId="ADAL" clId="{A0EC6EBB-50CF-4263-BAC2-9FEA739ADAB3}" dt="2024-08-29T04:17:23.198" v="698"/>
          <ac:inkMkLst>
            <pc:docMk/>
            <pc:sldMk cId="1173090389" sldId="273"/>
            <ac:inkMk id="83" creationId="{4EC76BE1-E1B8-E14F-F4DE-8BE536EC0601}"/>
          </ac:inkMkLst>
        </pc:inkChg>
        <pc:inkChg chg="add del mod">
          <ac:chgData name="Milligan, Clarissa Shay" userId="1902a3b1-48fe-43a4-a156-f0d07c00ae1d" providerId="ADAL" clId="{A0EC6EBB-50CF-4263-BAC2-9FEA739ADAB3}" dt="2024-08-29T04:17:21.235" v="695"/>
          <ac:inkMkLst>
            <pc:docMk/>
            <pc:sldMk cId="1173090389" sldId="273"/>
            <ac:inkMk id="85" creationId="{3D3D0C88-27AD-D252-67BC-ED6819F76D01}"/>
          </ac:inkMkLst>
        </pc:inkChg>
        <pc:inkChg chg="add del mod">
          <ac:chgData name="Milligan, Clarissa Shay" userId="1902a3b1-48fe-43a4-a156-f0d07c00ae1d" providerId="ADAL" clId="{A0EC6EBB-50CF-4263-BAC2-9FEA739ADAB3}" dt="2024-08-29T04:17:21.231" v="679"/>
          <ac:inkMkLst>
            <pc:docMk/>
            <pc:sldMk cId="1173090389" sldId="273"/>
            <ac:inkMk id="86" creationId="{7C8937DC-233F-2738-CC51-B060A987C520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89"/>
          <ac:inkMkLst>
            <pc:docMk/>
            <pc:sldMk cId="1173090389" sldId="273"/>
            <ac:inkMk id="87" creationId="{C88FC6CB-E5D0-15ED-AA0A-F2BAB367746A}"/>
          </ac:inkMkLst>
        </pc:inkChg>
        <pc:inkChg chg="add del mod">
          <ac:chgData name="Milligan, Clarissa Shay" userId="1902a3b1-48fe-43a4-a156-f0d07c00ae1d" providerId="ADAL" clId="{A0EC6EBB-50CF-4263-BAC2-9FEA739ADAB3}" dt="2024-08-29T04:17:21.231" v="680"/>
          <ac:inkMkLst>
            <pc:docMk/>
            <pc:sldMk cId="1173090389" sldId="273"/>
            <ac:inkMk id="88" creationId="{48824A3F-0C60-8B34-D63B-20100DB3A6D8}"/>
          </ac:inkMkLst>
        </pc:inkChg>
        <pc:inkChg chg="add del mod">
          <ac:chgData name="Milligan, Clarissa Shay" userId="1902a3b1-48fe-43a4-a156-f0d07c00ae1d" providerId="ADAL" clId="{A0EC6EBB-50CF-4263-BAC2-9FEA739ADAB3}" dt="2024-08-29T04:17:21.231" v="677"/>
          <ac:inkMkLst>
            <pc:docMk/>
            <pc:sldMk cId="1173090389" sldId="273"/>
            <ac:inkMk id="89" creationId="{508C9728-86C5-36A3-38D8-C0F9E142E123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92"/>
          <ac:inkMkLst>
            <pc:docMk/>
            <pc:sldMk cId="1173090389" sldId="273"/>
            <ac:inkMk id="90" creationId="{6DDC221C-C0D3-20DE-E29E-F03835A1F1CD}"/>
          </ac:inkMkLst>
        </pc:inkChg>
        <pc:inkChg chg="add del mod">
          <ac:chgData name="Milligan, Clarissa Shay" userId="1902a3b1-48fe-43a4-a156-f0d07c00ae1d" providerId="ADAL" clId="{A0EC6EBB-50CF-4263-BAC2-9FEA739ADAB3}" dt="2024-08-29T04:17:21.232" v="684"/>
          <ac:inkMkLst>
            <pc:docMk/>
            <pc:sldMk cId="1173090389" sldId="273"/>
            <ac:inkMk id="91" creationId="{BF130277-65C5-B61B-A59D-71693E0927BC}"/>
          </ac:inkMkLst>
        </pc:inkChg>
        <pc:inkChg chg="add del mod">
          <ac:chgData name="Milligan, Clarissa Shay" userId="1902a3b1-48fe-43a4-a156-f0d07c00ae1d" providerId="ADAL" clId="{A0EC6EBB-50CF-4263-BAC2-9FEA739ADAB3}" dt="2024-08-29T04:17:21.233" v="687"/>
          <ac:inkMkLst>
            <pc:docMk/>
            <pc:sldMk cId="1173090389" sldId="273"/>
            <ac:inkMk id="92" creationId="{B95289E8-11A5-9E11-C786-B08CC9858095}"/>
          </ac:inkMkLst>
        </pc:inkChg>
        <pc:inkChg chg="add del mod">
          <ac:chgData name="Milligan, Clarissa Shay" userId="1902a3b1-48fe-43a4-a156-f0d07c00ae1d" providerId="ADAL" clId="{A0EC6EBB-50CF-4263-BAC2-9FEA739ADAB3}" dt="2024-08-29T04:17:21.232" v="682"/>
          <ac:inkMkLst>
            <pc:docMk/>
            <pc:sldMk cId="1173090389" sldId="273"/>
            <ac:inkMk id="93" creationId="{947B19DD-C65F-6EDD-231D-8B89D7A79359}"/>
          </ac:inkMkLst>
        </pc:inkChg>
        <pc:inkChg chg="add del mod">
          <ac:chgData name="Milligan, Clarissa Shay" userId="1902a3b1-48fe-43a4-a156-f0d07c00ae1d" providerId="ADAL" clId="{A0EC6EBB-50CF-4263-BAC2-9FEA739ADAB3}" dt="2024-08-29T04:17:21.233" v="686"/>
          <ac:inkMkLst>
            <pc:docMk/>
            <pc:sldMk cId="1173090389" sldId="273"/>
            <ac:inkMk id="94" creationId="{E9D76601-F047-1ED1-E21B-911AF4FC9EE8}"/>
          </ac:inkMkLst>
        </pc:inkChg>
        <pc:inkChg chg="add del mod">
          <ac:chgData name="Milligan, Clarissa Shay" userId="1902a3b1-48fe-43a4-a156-f0d07c00ae1d" providerId="ADAL" clId="{A0EC6EBB-50CF-4263-BAC2-9FEA739ADAB3}" dt="2024-08-29T04:17:21.230" v="674"/>
          <ac:inkMkLst>
            <pc:docMk/>
            <pc:sldMk cId="1173090389" sldId="273"/>
            <ac:inkMk id="97" creationId="{2B599B52-2982-F1E3-C3BC-352634B529AF}"/>
          </ac:inkMkLst>
        </pc:inkChg>
        <pc:inkChg chg="add del mod">
          <ac:chgData name="Milligan, Clarissa Shay" userId="1902a3b1-48fe-43a4-a156-f0d07c00ae1d" providerId="ADAL" clId="{A0EC6EBB-50CF-4263-BAC2-9FEA739ADAB3}" dt="2024-08-29T04:17:21.227" v="666"/>
          <ac:inkMkLst>
            <pc:docMk/>
            <pc:sldMk cId="1173090389" sldId="273"/>
            <ac:inkMk id="98" creationId="{15A103EF-8CA4-8B64-1BD4-C2BF158C776E}"/>
          </ac:inkMkLst>
        </pc:inkChg>
        <pc:inkChg chg="add del mod">
          <ac:chgData name="Milligan, Clarissa Shay" userId="1902a3b1-48fe-43a4-a156-f0d07c00ae1d" providerId="ADAL" clId="{A0EC6EBB-50CF-4263-BAC2-9FEA739ADAB3}" dt="2024-08-29T04:17:21.229" v="672"/>
          <ac:inkMkLst>
            <pc:docMk/>
            <pc:sldMk cId="1173090389" sldId="273"/>
            <ac:inkMk id="99" creationId="{E327CF95-9F32-F65E-58CC-33A857435B8C}"/>
          </ac:inkMkLst>
        </pc:inkChg>
        <pc:inkChg chg="add del mod">
          <ac:chgData name="Milligan, Clarissa Shay" userId="1902a3b1-48fe-43a4-a156-f0d07c00ae1d" providerId="ADAL" clId="{A0EC6EBB-50CF-4263-BAC2-9FEA739ADAB3}" dt="2024-08-29T04:17:21.230" v="673"/>
          <ac:inkMkLst>
            <pc:docMk/>
            <pc:sldMk cId="1173090389" sldId="273"/>
            <ac:inkMk id="100" creationId="{840DAE9C-3C7C-5383-CD08-8BF79E1D79B1}"/>
          </ac:inkMkLst>
        </pc:inkChg>
        <pc:inkChg chg="add del mod">
          <ac:chgData name="Milligan, Clarissa Shay" userId="1902a3b1-48fe-43a4-a156-f0d07c00ae1d" providerId="ADAL" clId="{A0EC6EBB-50CF-4263-BAC2-9FEA739ADAB3}" dt="2024-08-29T04:17:21.227" v="665"/>
          <ac:inkMkLst>
            <pc:docMk/>
            <pc:sldMk cId="1173090389" sldId="273"/>
            <ac:inkMk id="101" creationId="{26EDE654-08F5-37F2-6D10-45417E607470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90"/>
          <ac:inkMkLst>
            <pc:docMk/>
            <pc:sldMk cId="1173090389" sldId="273"/>
            <ac:inkMk id="102" creationId="{AF10AEFF-5BFE-6482-291D-7F425028EBAB}"/>
          </ac:inkMkLst>
        </pc:inkChg>
        <pc:inkChg chg="add del mod">
          <ac:chgData name="Milligan, Clarissa Shay" userId="1902a3b1-48fe-43a4-a156-f0d07c00ae1d" providerId="ADAL" clId="{A0EC6EBB-50CF-4263-BAC2-9FEA739ADAB3}" dt="2024-08-29T04:17:21.229" v="671"/>
          <ac:inkMkLst>
            <pc:docMk/>
            <pc:sldMk cId="1173090389" sldId="273"/>
            <ac:inkMk id="103" creationId="{52C408D9-C038-664F-6509-BD15A4920B70}"/>
          </ac:inkMkLst>
        </pc:inkChg>
        <pc:inkChg chg="add del mod">
          <ac:chgData name="Milligan, Clarissa Shay" userId="1902a3b1-48fe-43a4-a156-f0d07c00ae1d" providerId="ADAL" clId="{A0EC6EBB-50CF-4263-BAC2-9FEA739ADAB3}" dt="2024-08-29T04:17:21.232" v="683"/>
          <ac:inkMkLst>
            <pc:docMk/>
            <pc:sldMk cId="1173090389" sldId="273"/>
            <ac:inkMk id="104" creationId="{D608597C-741B-F5FC-CB5C-E1B209FBFB61}"/>
          </ac:inkMkLst>
        </pc:inkChg>
        <pc:inkChg chg="add del mod">
          <ac:chgData name="Milligan, Clarissa Shay" userId="1902a3b1-48fe-43a4-a156-f0d07c00ae1d" providerId="ADAL" clId="{A0EC6EBB-50CF-4263-BAC2-9FEA739ADAB3}" dt="2024-08-29T04:17:21.235" v="696"/>
          <ac:inkMkLst>
            <pc:docMk/>
            <pc:sldMk cId="1173090389" sldId="273"/>
            <ac:inkMk id="106" creationId="{BE374837-4370-AA9A-C43E-996F249157C6}"/>
          </ac:inkMkLst>
        </pc:inkChg>
        <pc:inkChg chg="add del mod">
          <ac:chgData name="Milligan, Clarissa Shay" userId="1902a3b1-48fe-43a4-a156-f0d07c00ae1d" providerId="ADAL" clId="{A0EC6EBB-50CF-4263-BAC2-9FEA739ADAB3}" dt="2024-08-29T04:17:21.228" v="669"/>
          <ac:inkMkLst>
            <pc:docMk/>
            <pc:sldMk cId="1173090389" sldId="273"/>
            <ac:inkMk id="107" creationId="{45EE0AFA-8B9E-3515-0A89-3A75960C3C0D}"/>
          </ac:inkMkLst>
        </pc:inkChg>
        <pc:inkChg chg="add del mod">
          <ac:chgData name="Milligan, Clarissa Shay" userId="1902a3b1-48fe-43a4-a156-f0d07c00ae1d" providerId="ADAL" clId="{A0EC6EBB-50CF-4263-BAC2-9FEA739ADAB3}" dt="2024-08-29T04:17:21.233" v="685"/>
          <ac:inkMkLst>
            <pc:docMk/>
            <pc:sldMk cId="1173090389" sldId="273"/>
            <ac:inkMk id="108" creationId="{B797FC99-AE60-B9E4-5048-D73613446E24}"/>
          </ac:inkMkLst>
        </pc:inkChg>
        <pc:inkChg chg="add del mod">
          <ac:chgData name="Milligan, Clarissa Shay" userId="1902a3b1-48fe-43a4-a156-f0d07c00ae1d" providerId="ADAL" clId="{A0EC6EBB-50CF-4263-BAC2-9FEA739ADAB3}" dt="2024-08-29T04:17:21.232" v="681"/>
          <ac:inkMkLst>
            <pc:docMk/>
            <pc:sldMk cId="1173090389" sldId="273"/>
            <ac:inkMk id="109" creationId="{3382EB89-218E-3A68-28EC-B299DFD27033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91"/>
          <ac:inkMkLst>
            <pc:docMk/>
            <pc:sldMk cId="1173090389" sldId="273"/>
            <ac:inkMk id="110" creationId="{8897C215-2467-D31C-B7DB-D1F253296A67}"/>
          </ac:inkMkLst>
        </pc:inkChg>
        <pc:inkChg chg="add del mod">
          <ac:chgData name="Milligan, Clarissa Shay" userId="1902a3b1-48fe-43a4-a156-f0d07c00ae1d" providerId="ADAL" clId="{A0EC6EBB-50CF-4263-BAC2-9FEA739ADAB3}" dt="2024-08-29T04:17:21.230" v="676"/>
          <ac:inkMkLst>
            <pc:docMk/>
            <pc:sldMk cId="1173090389" sldId="273"/>
            <ac:inkMk id="111" creationId="{4FEBBB6F-9FB1-D06D-20D9-9DE10B9925CE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93"/>
          <ac:inkMkLst>
            <pc:docMk/>
            <pc:sldMk cId="1173090389" sldId="273"/>
            <ac:inkMk id="112" creationId="{AA90F526-BE3F-051D-6AEF-0097D477D7D5}"/>
          </ac:inkMkLst>
        </pc:inkChg>
        <pc:inkChg chg="add del mod">
          <ac:chgData name="Milligan, Clarissa Shay" userId="1902a3b1-48fe-43a4-a156-f0d07c00ae1d" providerId="ADAL" clId="{A0EC6EBB-50CF-4263-BAC2-9FEA739ADAB3}" dt="2024-08-29T04:17:21.228" v="668"/>
          <ac:inkMkLst>
            <pc:docMk/>
            <pc:sldMk cId="1173090389" sldId="273"/>
            <ac:inkMk id="113" creationId="{5206839C-7F7D-0CB7-5E42-E9F268CA049E}"/>
          </ac:inkMkLst>
        </pc:inkChg>
        <pc:inkChg chg="add del mod">
          <ac:chgData name="Milligan, Clarissa Shay" userId="1902a3b1-48fe-43a4-a156-f0d07c00ae1d" providerId="ADAL" clId="{A0EC6EBB-50CF-4263-BAC2-9FEA739ADAB3}" dt="2024-08-29T04:17:21.230" v="675"/>
          <ac:inkMkLst>
            <pc:docMk/>
            <pc:sldMk cId="1173090389" sldId="273"/>
            <ac:inkMk id="114" creationId="{5EF602E1-F9AE-9955-A57D-309753437979}"/>
          </ac:inkMkLst>
        </pc:inkChg>
        <pc:inkChg chg="add del mod">
          <ac:chgData name="Milligan, Clarissa Shay" userId="1902a3b1-48fe-43a4-a156-f0d07c00ae1d" providerId="ADAL" clId="{A0EC6EBB-50CF-4263-BAC2-9FEA739ADAB3}" dt="2024-08-29T04:17:21.231" v="678"/>
          <ac:inkMkLst>
            <pc:docMk/>
            <pc:sldMk cId="1173090389" sldId="273"/>
            <ac:inkMk id="115" creationId="{BC1F9A10-9D20-6F9E-2230-9310D1C02051}"/>
          </ac:inkMkLst>
        </pc:inkChg>
        <pc:inkChg chg="add del mod">
          <ac:chgData name="Milligan, Clarissa Shay" userId="1902a3b1-48fe-43a4-a156-f0d07c00ae1d" providerId="ADAL" clId="{A0EC6EBB-50CF-4263-BAC2-9FEA739ADAB3}" dt="2024-08-29T04:17:21.228" v="670"/>
          <ac:inkMkLst>
            <pc:docMk/>
            <pc:sldMk cId="1173090389" sldId="273"/>
            <ac:inkMk id="116" creationId="{B195CF2B-B864-147C-07F8-AE64387297BB}"/>
          </ac:inkMkLst>
        </pc:inkChg>
        <pc:inkChg chg="add del mod">
          <ac:chgData name="Milligan, Clarissa Shay" userId="1902a3b1-48fe-43a4-a156-f0d07c00ae1d" providerId="ADAL" clId="{A0EC6EBB-50CF-4263-BAC2-9FEA739ADAB3}" dt="2024-08-29T04:17:21.228" v="667"/>
          <ac:inkMkLst>
            <pc:docMk/>
            <pc:sldMk cId="1173090389" sldId="273"/>
            <ac:inkMk id="117" creationId="{A7378FCD-95F9-F57A-9EB8-4C17A955B159}"/>
          </ac:inkMkLst>
        </pc:inkChg>
        <pc:inkChg chg="add del mod">
          <ac:chgData name="Milligan, Clarissa Shay" userId="1902a3b1-48fe-43a4-a156-f0d07c00ae1d" providerId="ADAL" clId="{A0EC6EBB-50CF-4263-BAC2-9FEA739ADAB3}" dt="2024-08-29T04:17:21.234" v="694"/>
          <ac:inkMkLst>
            <pc:docMk/>
            <pc:sldMk cId="1173090389" sldId="273"/>
            <ac:inkMk id="118" creationId="{3796B55E-C4B6-EC4F-30A8-EFEBF60252FD}"/>
          </ac:inkMkLst>
        </pc:inkChg>
        <pc:inkChg chg="add del mod">
          <ac:chgData name="Milligan, Clarissa Shay" userId="1902a3b1-48fe-43a4-a156-f0d07c00ae1d" providerId="ADAL" clId="{A0EC6EBB-50CF-4263-BAC2-9FEA739ADAB3}" dt="2024-08-29T04:17:21.233" v="688"/>
          <ac:inkMkLst>
            <pc:docMk/>
            <pc:sldMk cId="1173090389" sldId="273"/>
            <ac:inkMk id="119" creationId="{B0B43A1B-21B3-97BD-29CA-CAB69D4C67EF}"/>
          </ac:inkMkLst>
        </pc:inkChg>
        <pc:inkChg chg="add del">
          <ac:chgData name="Milligan, Clarissa Shay" userId="1902a3b1-48fe-43a4-a156-f0d07c00ae1d" providerId="ADAL" clId="{A0EC6EBB-50CF-4263-BAC2-9FEA739ADAB3}" dt="2024-08-29T04:16:15.970" v="582"/>
          <ac:inkMkLst>
            <pc:docMk/>
            <pc:sldMk cId="1173090389" sldId="273"/>
            <ac:inkMk id="123" creationId="{03A4027C-1BF7-CC39-9891-9EE06320E973}"/>
          </ac:inkMkLst>
        </pc:inkChg>
        <pc:inkChg chg="add del mod">
          <ac:chgData name="Milligan, Clarissa Shay" userId="1902a3b1-48fe-43a4-a156-f0d07c00ae1d" providerId="ADAL" clId="{A0EC6EBB-50CF-4263-BAC2-9FEA739ADAB3}" dt="2024-08-29T04:16:15.968" v="579"/>
          <ac:inkMkLst>
            <pc:docMk/>
            <pc:sldMk cId="1173090389" sldId="273"/>
            <ac:inkMk id="124" creationId="{FAD62D86-A3D4-95F9-DCBD-8837A08B3D3A}"/>
          </ac:inkMkLst>
        </pc:inkChg>
        <pc:inkChg chg="add del mod">
          <ac:chgData name="Milligan, Clarissa Shay" userId="1902a3b1-48fe-43a4-a156-f0d07c00ae1d" providerId="ADAL" clId="{A0EC6EBB-50CF-4263-BAC2-9FEA739ADAB3}" dt="2024-08-29T04:16:15.970" v="586"/>
          <ac:inkMkLst>
            <pc:docMk/>
            <pc:sldMk cId="1173090389" sldId="273"/>
            <ac:inkMk id="125" creationId="{488B2C00-0F53-4EB8-59EF-A53987E524EF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5"/>
          <ac:inkMkLst>
            <pc:docMk/>
            <pc:sldMk cId="1173090389" sldId="273"/>
            <ac:inkMk id="127" creationId="{5D0FA596-6F0A-D234-A830-78F4F5CE6C31}"/>
          </ac:inkMkLst>
        </pc:inkChg>
        <pc:inkChg chg="add del mod">
          <ac:chgData name="Milligan, Clarissa Shay" userId="1902a3b1-48fe-43a4-a156-f0d07c00ae1d" providerId="ADAL" clId="{A0EC6EBB-50CF-4263-BAC2-9FEA739ADAB3}" dt="2024-08-29T04:16:15.967" v="578"/>
          <ac:inkMkLst>
            <pc:docMk/>
            <pc:sldMk cId="1173090389" sldId="273"/>
            <ac:inkMk id="128" creationId="{02AE7DDC-B826-5D07-DF57-2AF40E3BD6AD}"/>
          </ac:inkMkLst>
        </pc:inkChg>
        <pc:inkChg chg="add del mod">
          <ac:chgData name="Milligan, Clarissa Shay" userId="1902a3b1-48fe-43a4-a156-f0d07c00ae1d" providerId="ADAL" clId="{A0EC6EBB-50CF-4263-BAC2-9FEA739ADAB3}" dt="2024-08-29T04:16:15.972" v="592"/>
          <ac:inkMkLst>
            <pc:docMk/>
            <pc:sldMk cId="1173090389" sldId="273"/>
            <ac:inkMk id="129" creationId="{B7CFE149-83E6-BD0A-B20E-C5A0F80E7698}"/>
          </ac:inkMkLst>
        </pc:inkChg>
        <pc:inkChg chg="add del mod">
          <ac:chgData name="Milligan, Clarissa Shay" userId="1902a3b1-48fe-43a4-a156-f0d07c00ae1d" providerId="ADAL" clId="{A0EC6EBB-50CF-4263-BAC2-9FEA739ADAB3}" dt="2024-08-29T04:16:15.974" v="604"/>
          <ac:inkMkLst>
            <pc:docMk/>
            <pc:sldMk cId="1173090389" sldId="273"/>
            <ac:inkMk id="130" creationId="{F598FED3-87EA-1343-2848-8313F9E1D445}"/>
          </ac:inkMkLst>
        </pc:inkChg>
        <pc:inkChg chg="add del mod">
          <ac:chgData name="Milligan, Clarissa Shay" userId="1902a3b1-48fe-43a4-a156-f0d07c00ae1d" providerId="ADAL" clId="{A0EC6EBB-50CF-4263-BAC2-9FEA739ADAB3}" dt="2024-08-29T04:16:15.974" v="601"/>
          <ac:inkMkLst>
            <pc:docMk/>
            <pc:sldMk cId="1173090389" sldId="273"/>
            <ac:inkMk id="131" creationId="{FC650277-FF5F-1224-F889-28BB45B668DC}"/>
          </ac:inkMkLst>
        </pc:inkChg>
        <pc:inkChg chg="add del mod">
          <ac:chgData name="Milligan, Clarissa Shay" userId="1902a3b1-48fe-43a4-a156-f0d07c00ae1d" providerId="ADAL" clId="{A0EC6EBB-50CF-4263-BAC2-9FEA739ADAB3}" dt="2024-08-29T04:16:15.970" v="585"/>
          <ac:inkMkLst>
            <pc:docMk/>
            <pc:sldMk cId="1173090389" sldId="273"/>
            <ac:inkMk id="133" creationId="{D290A753-6C63-DC67-AD67-103C30590BE2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8"/>
          <ac:inkMkLst>
            <pc:docMk/>
            <pc:sldMk cId="1173090389" sldId="273"/>
            <ac:inkMk id="134" creationId="{A773AEA4-7263-854A-A6E4-68E51BD6DD53}"/>
          </ac:inkMkLst>
        </pc:inkChg>
        <pc:inkChg chg="add del mod">
          <ac:chgData name="Milligan, Clarissa Shay" userId="1902a3b1-48fe-43a4-a156-f0d07c00ae1d" providerId="ADAL" clId="{A0EC6EBB-50CF-4263-BAC2-9FEA739ADAB3}" dt="2024-08-29T04:16:15.967" v="577"/>
          <ac:inkMkLst>
            <pc:docMk/>
            <pc:sldMk cId="1173090389" sldId="273"/>
            <ac:inkMk id="135" creationId="{608F94D9-6590-6223-94DC-88EA6593F296}"/>
          </ac:inkMkLst>
        </pc:inkChg>
        <pc:inkChg chg="add del mod">
          <ac:chgData name="Milligan, Clarissa Shay" userId="1902a3b1-48fe-43a4-a156-f0d07c00ae1d" providerId="ADAL" clId="{A0EC6EBB-50CF-4263-BAC2-9FEA739ADAB3}" dt="2024-08-29T04:16:15.968" v="580"/>
          <ac:inkMkLst>
            <pc:docMk/>
            <pc:sldMk cId="1173090389" sldId="273"/>
            <ac:inkMk id="136" creationId="{CD47A06D-326F-EBB0-10A8-3BC2C8DF0BF1}"/>
          </ac:inkMkLst>
        </pc:inkChg>
        <pc:inkChg chg="add del mod">
          <ac:chgData name="Milligan, Clarissa Shay" userId="1902a3b1-48fe-43a4-a156-f0d07c00ae1d" providerId="ADAL" clId="{A0EC6EBB-50CF-4263-BAC2-9FEA739ADAB3}" dt="2024-08-29T04:16:15.971" v="587"/>
          <ac:inkMkLst>
            <pc:docMk/>
            <pc:sldMk cId="1173090389" sldId="273"/>
            <ac:inkMk id="137" creationId="{D8E52534-4073-0AFB-6828-9DD80CE12DC3}"/>
          </ac:inkMkLst>
        </pc:inkChg>
        <pc:inkChg chg="add del mod">
          <ac:chgData name="Milligan, Clarissa Shay" userId="1902a3b1-48fe-43a4-a156-f0d07c00ae1d" providerId="ADAL" clId="{A0EC6EBB-50CF-4263-BAC2-9FEA739ADAB3}" dt="2024-08-29T04:16:15.974" v="600"/>
          <ac:inkMkLst>
            <pc:docMk/>
            <pc:sldMk cId="1173090389" sldId="273"/>
            <ac:inkMk id="138" creationId="{1D2468C4-EB04-B81C-F8E5-AC5A56E1BE01}"/>
          </ac:inkMkLst>
        </pc:inkChg>
        <pc:inkChg chg="add del mod">
          <ac:chgData name="Milligan, Clarissa Shay" userId="1902a3b1-48fe-43a4-a156-f0d07c00ae1d" providerId="ADAL" clId="{A0EC6EBB-50CF-4263-BAC2-9FEA739ADAB3}" dt="2024-08-29T04:16:15.968" v="581"/>
          <ac:inkMkLst>
            <pc:docMk/>
            <pc:sldMk cId="1173090389" sldId="273"/>
            <ac:inkMk id="139" creationId="{1B15832C-C979-9FB6-4178-F3B971AEB1D1}"/>
          </ac:inkMkLst>
        </pc:inkChg>
        <pc:inkChg chg="add del mod">
          <ac:chgData name="Milligan, Clarissa Shay" userId="1902a3b1-48fe-43a4-a156-f0d07c00ae1d" providerId="ADAL" clId="{A0EC6EBB-50CF-4263-BAC2-9FEA739ADAB3}" dt="2024-08-29T04:16:15.970" v="584"/>
          <ac:inkMkLst>
            <pc:docMk/>
            <pc:sldMk cId="1173090389" sldId="273"/>
            <ac:inkMk id="140" creationId="{24092BBC-99D1-560D-5FC1-320E86723F91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9"/>
          <ac:inkMkLst>
            <pc:docMk/>
            <pc:sldMk cId="1173090389" sldId="273"/>
            <ac:inkMk id="141" creationId="{C83FE761-D32B-411B-16C2-4642B37671EA}"/>
          </ac:inkMkLst>
        </pc:inkChg>
        <pc:inkChg chg="add del mod">
          <ac:chgData name="Milligan, Clarissa Shay" userId="1902a3b1-48fe-43a4-a156-f0d07c00ae1d" providerId="ADAL" clId="{A0EC6EBB-50CF-4263-BAC2-9FEA739ADAB3}" dt="2024-08-29T04:16:15.974" v="603"/>
          <ac:inkMkLst>
            <pc:docMk/>
            <pc:sldMk cId="1173090389" sldId="273"/>
            <ac:inkMk id="142" creationId="{2BC44BCF-D65F-F786-8A32-0B4A12D7120C}"/>
          </ac:inkMkLst>
        </pc:inkChg>
        <pc:inkChg chg="add del mod">
          <ac:chgData name="Milligan, Clarissa Shay" userId="1902a3b1-48fe-43a4-a156-f0d07c00ae1d" providerId="ADAL" clId="{A0EC6EBB-50CF-4263-BAC2-9FEA739ADAB3}" dt="2024-08-29T04:16:15.972" v="593"/>
          <ac:inkMkLst>
            <pc:docMk/>
            <pc:sldMk cId="1173090389" sldId="273"/>
            <ac:inkMk id="143" creationId="{C9D03871-866D-87BA-5625-18EE747956F1}"/>
          </ac:inkMkLst>
        </pc:inkChg>
        <pc:inkChg chg="add del mod">
          <ac:chgData name="Milligan, Clarissa Shay" userId="1902a3b1-48fe-43a4-a156-f0d07c00ae1d" providerId="ADAL" clId="{A0EC6EBB-50CF-4263-BAC2-9FEA739ADAB3}" dt="2024-08-29T04:16:15.971" v="588"/>
          <ac:inkMkLst>
            <pc:docMk/>
            <pc:sldMk cId="1173090389" sldId="273"/>
            <ac:inkMk id="144" creationId="{98B0419C-00E9-EA63-E3C1-C4B589FF4857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4"/>
          <ac:inkMkLst>
            <pc:docMk/>
            <pc:sldMk cId="1173090389" sldId="273"/>
            <ac:inkMk id="145" creationId="{BB36EBCF-A7DA-BB34-82E8-188E18FB7B3D}"/>
          </ac:inkMkLst>
        </pc:inkChg>
        <pc:inkChg chg="add del mod">
          <ac:chgData name="Milligan, Clarissa Shay" userId="1902a3b1-48fe-43a4-a156-f0d07c00ae1d" providerId="ADAL" clId="{A0EC6EBB-50CF-4263-BAC2-9FEA739ADAB3}" dt="2024-08-29T04:16:15.972" v="591"/>
          <ac:inkMkLst>
            <pc:docMk/>
            <pc:sldMk cId="1173090389" sldId="273"/>
            <ac:inkMk id="146" creationId="{ADCEA06A-691B-7342-BEF9-D7E9D3C969B9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7"/>
          <ac:inkMkLst>
            <pc:docMk/>
            <pc:sldMk cId="1173090389" sldId="273"/>
            <ac:inkMk id="147" creationId="{71939159-3257-7885-B10D-5349F774C79E}"/>
          </ac:inkMkLst>
        </pc:inkChg>
        <pc:inkChg chg="add del mod">
          <ac:chgData name="Milligan, Clarissa Shay" userId="1902a3b1-48fe-43a4-a156-f0d07c00ae1d" providerId="ADAL" clId="{A0EC6EBB-50CF-4263-BAC2-9FEA739ADAB3}" dt="2024-08-29T04:16:15.973" v="596"/>
          <ac:inkMkLst>
            <pc:docMk/>
            <pc:sldMk cId="1173090389" sldId="273"/>
            <ac:inkMk id="148" creationId="{28D6F00E-FEA4-9FD9-D073-CC19ED2B53F4}"/>
          </ac:inkMkLst>
        </pc:inkChg>
        <pc:inkChg chg="add del mod">
          <ac:chgData name="Milligan, Clarissa Shay" userId="1902a3b1-48fe-43a4-a156-f0d07c00ae1d" providerId="ADAL" clId="{A0EC6EBB-50CF-4263-BAC2-9FEA739ADAB3}" dt="2024-08-29T04:16:15.970" v="583"/>
          <ac:inkMkLst>
            <pc:docMk/>
            <pc:sldMk cId="1173090389" sldId="273"/>
            <ac:inkMk id="149" creationId="{E45D58CD-CC50-5578-146E-E3700D35DFD8}"/>
          </ac:inkMkLst>
        </pc:inkChg>
        <pc:inkChg chg="add del mod">
          <ac:chgData name="Milligan, Clarissa Shay" userId="1902a3b1-48fe-43a4-a156-f0d07c00ae1d" providerId="ADAL" clId="{A0EC6EBB-50CF-4263-BAC2-9FEA739ADAB3}" dt="2024-08-29T04:16:15.974" v="602"/>
          <ac:inkMkLst>
            <pc:docMk/>
            <pc:sldMk cId="1173090389" sldId="273"/>
            <ac:inkMk id="150" creationId="{889E604A-B851-949E-84A5-45D14A3451B3}"/>
          </ac:inkMkLst>
        </pc:inkChg>
        <pc:inkChg chg="add del mod">
          <ac:chgData name="Milligan, Clarissa Shay" userId="1902a3b1-48fe-43a4-a156-f0d07c00ae1d" providerId="ADAL" clId="{A0EC6EBB-50CF-4263-BAC2-9FEA739ADAB3}" dt="2024-08-29T04:16:15.972" v="590"/>
          <ac:inkMkLst>
            <pc:docMk/>
            <pc:sldMk cId="1173090389" sldId="273"/>
            <ac:inkMk id="151" creationId="{B6913F43-686A-2FED-4122-F0D9211DDE4B}"/>
          </ac:inkMkLst>
        </pc:inkChg>
        <pc:inkChg chg="add del">
          <ac:chgData name="Milligan, Clarissa Shay" userId="1902a3b1-48fe-43a4-a156-f0d07c00ae1d" providerId="ADAL" clId="{A0EC6EBB-50CF-4263-BAC2-9FEA739ADAB3}" dt="2024-08-29T04:21:44.824" v="1038"/>
          <ac:inkMkLst>
            <pc:docMk/>
            <pc:sldMk cId="1173090389" sldId="273"/>
            <ac:inkMk id="153" creationId="{07A6BACB-8404-98BE-25CF-17BD710A3078}"/>
          </ac:inkMkLst>
        </pc:inkChg>
        <pc:inkChg chg="add del mod">
          <ac:chgData name="Milligan, Clarissa Shay" userId="1902a3b1-48fe-43a4-a156-f0d07c00ae1d" providerId="ADAL" clId="{A0EC6EBB-50CF-4263-BAC2-9FEA739ADAB3}" dt="2024-08-29T04:21:44.823" v="1037"/>
          <ac:inkMkLst>
            <pc:docMk/>
            <pc:sldMk cId="1173090389" sldId="273"/>
            <ac:inkMk id="154" creationId="{8C40D51B-4046-62BD-1C75-727C8BA4B13B}"/>
          </ac:inkMkLst>
        </pc:inkChg>
        <pc:inkChg chg="add del mod">
          <ac:chgData name="Milligan, Clarissa Shay" userId="1902a3b1-48fe-43a4-a156-f0d07c00ae1d" providerId="ADAL" clId="{A0EC6EBB-50CF-4263-BAC2-9FEA739ADAB3}" dt="2024-08-29T04:21:44.822" v="1036"/>
          <ac:inkMkLst>
            <pc:docMk/>
            <pc:sldMk cId="1173090389" sldId="273"/>
            <ac:inkMk id="155" creationId="{5CD0D505-1436-63B0-CA16-9170B263B845}"/>
          </ac:inkMkLst>
        </pc:inkChg>
        <pc:inkChg chg="add del mod">
          <ac:chgData name="Milligan, Clarissa Shay" userId="1902a3b1-48fe-43a4-a156-f0d07c00ae1d" providerId="ADAL" clId="{A0EC6EBB-50CF-4263-BAC2-9FEA739ADAB3}" dt="2024-08-29T04:21:30.920" v="1024"/>
          <ac:inkMkLst>
            <pc:docMk/>
            <pc:sldMk cId="1173090389" sldId="273"/>
            <ac:inkMk id="157" creationId="{5E686A3A-EE9B-1F48-6DBA-B46037D91969}"/>
          </ac:inkMkLst>
        </pc:inkChg>
        <pc:inkChg chg="add del mod">
          <ac:chgData name="Milligan, Clarissa Shay" userId="1902a3b1-48fe-43a4-a156-f0d07c00ae1d" providerId="ADAL" clId="{A0EC6EBB-50CF-4263-BAC2-9FEA739ADAB3}" dt="2024-08-29T04:21:30.917" v="1013"/>
          <ac:inkMkLst>
            <pc:docMk/>
            <pc:sldMk cId="1173090389" sldId="273"/>
            <ac:inkMk id="158" creationId="{079ADFB4-7E36-C0BD-67B6-FC92765DF4F2}"/>
          </ac:inkMkLst>
        </pc:inkChg>
        <pc:inkChg chg="add del mod">
          <ac:chgData name="Milligan, Clarissa Shay" userId="1902a3b1-48fe-43a4-a156-f0d07c00ae1d" providerId="ADAL" clId="{A0EC6EBB-50CF-4263-BAC2-9FEA739ADAB3}" dt="2024-08-29T04:21:30.913" v="1000"/>
          <ac:inkMkLst>
            <pc:docMk/>
            <pc:sldMk cId="1173090389" sldId="273"/>
            <ac:inkMk id="159" creationId="{31265402-9595-A7D6-5406-0DABC64E8FAC}"/>
          </ac:inkMkLst>
        </pc:inkChg>
        <pc:inkChg chg="add del mod">
          <ac:chgData name="Milligan, Clarissa Shay" userId="1902a3b1-48fe-43a4-a156-f0d07c00ae1d" providerId="ADAL" clId="{A0EC6EBB-50CF-4263-BAC2-9FEA739ADAB3}" dt="2024-08-29T04:21:30.920" v="1023"/>
          <ac:inkMkLst>
            <pc:docMk/>
            <pc:sldMk cId="1173090389" sldId="273"/>
            <ac:inkMk id="160" creationId="{D7299841-C590-0F6D-D4F0-6DD1069EFE2C}"/>
          </ac:inkMkLst>
        </pc:inkChg>
        <pc:inkChg chg="add del mod">
          <ac:chgData name="Milligan, Clarissa Shay" userId="1902a3b1-48fe-43a4-a156-f0d07c00ae1d" providerId="ADAL" clId="{A0EC6EBB-50CF-4263-BAC2-9FEA739ADAB3}" dt="2024-08-29T04:21:30.919" v="1019"/>
          <ac:inkMkLst>
            <pc:docMk/>
            <pc:sldMk cId="1173090389" sldId="273"/>
            <ac:inkMk id="161" creationId="{36B286F9-5F18-D6E3-A628-C867E2C8F59D}"/>
          </ac:inkMkLst>
        </pc:inkChg>
        <pc:inkChg chg="add del mod">
          <ac:chgData name="Milligan, Clarissa Shay" userId="1902a3b1-48fe-43a4-a156-f0d07c00ae1d" providerId="ADAL" clId="{A0EC6EBB-50CF-4263-BAC2-9FEA739ADAB3}" dt="2024-08-29T04:21:30.916" v="1008"/>
          <ac:inkMkLst>
            <pc:docMk/>
            <pc:sldMk cId="1173090389" sldId="273"/>
            <ac:inkMk id="162" creationId="{94FEBE52-8E86-A3E9-5230-06A427F01AD3}"/>
          </ac:inkMkLst>
        </pc:inkChg>
        <pc:inkChg chg="add del mod">
          <ac:chgData name="Milligan, Clarissa Shay" userId="1902a3b1-48fe-43a4-a156-f0d07c00ae1d" providerId="ADAL" clId="{A0EC6EBB-50CF-4263-BAC2-9FEA739ADAB3}" dt="2024-08-29T04:21:30.913" v="999"/>
          <ac:inkMkLst>
            <pc:docMk/>
            <pc:sldMk cId="1173090389" sldId="273"/>
            <ac:inkMk id="164" creationId="{B0C637F6-D1E0-B256-4B5D-537BDE31FE9A}"/>
          </ac:inkMkLst>
        </pc:inkChg>
        <pc:inkChg chg="add del mod">
          <ac:chgData name="Milligan, Clarissa Shay" userId="1902a3b1-48fe-43a4-a156-f0d07c00ae1d" providerId="ADAL" clId="{A0EC6EBB-50CF-4263-BAC2-9FEA739ADAB3}" dt="2024-08-29T04:21:30.919" v="1018"/>
          <ac:inkMkLst>
            <pc:docMk/>
            <pc:sldMk cId="1173090389" sldId="273"/>
            <ac:inkMk id="165" creationId="{E41C8A26-B5FF-5A02-36E0-CB81CEBE5B60}"/>
          </ac:inkMkLst>
        </pc:inkChg>
        <pc:inkChg chg="add del mod">
          <ac:chgData name="Milligan, Clarissa Shay" userId="1902a3b1-48fe-43a4-a156-f0d07c00ae1d" providerId="ADAL" clId="{A0EC6EBB-50CF-4263-BAC2-9FEA739ADAB3}" dt="2024-08-29T04:21:30.914" v="1003"/>
          <ac:inkMkLst>
            <pc:docMk/>
            <pc:sldMk cId="1173090389" sldId="273"/>
            <ac:inkMk id="166" creationId="{4EBA3170-4A58-A854-FFE6-64767A3BFC26}"/>
          </ac:inkMkLst>
        </pc:inkChg>
        <pc:inkChg chg="add del mod">
          <ac:chgData name="Milligan, Clarissa Shay" userId="1902a3b1-48fe-43a4-a156-f0d07c00ae1d" providerId="ADAL" clId="{A0EC6EBB-50CF-4263-BAC2-9FEA739ADAB3}" dt="2024-08-29T04:21:30.915" v="1004"/>
          <ac:inkMkLst>
            <pc:docMk/>
            <pc:sldMk cId="1173090389" sldId="273"/>
            <ac:inkMk id="167" creationId="{C9DBA646-58EB-5A63-255D-5F519CCE54CE}"/>
          </ac:inkMkLst>
        </pc:inkChg>
        <pc:inkChg chg="add del mod">
          <ac:chgData name="Milligan, Clarissa Shay" userId="1902a3b1-48fe-43a4-a156-f0d07c00ae1d" providerId="ADAL" clId="{A0EC6EBB-50CF-4263-BAC2-9FEA739ADAB3}" dt="2024-08-29T04:21:30.920" v="1025"/>
          <ac:inkMkLst>
            <pc:docMk/>
            <pc:sldMk cId="1173090389" sldId="273"/>
            <ac:inkMk id="168" creationId="{50F2BABC-8548-F7C5-3A96-1EBE57159CA5}"/>
          </ac:inkMkLst>
        </pc:inkChg>
        <pc:inkChg chg="add del mod">
          <ac:chgData name="Milligan, Clarissa Shay" userId="1902a3b1-48fe-43a4-a156-f0d07c00ae1d" providerId="ADAL" clId="{A0EC6EBB-50CF-4263-BAC2-9FEA739ADAB3}" dt="2024-08-29T04:21:30.915" v="1006"/>
          <ac:inkMkLst>
            <pc:docMk/>
            <pc:sldMk cId="1173090389" sldId="273"/>
            <ac:inkMk id="169" creationId="{2B1EF569-4CBA-2E8E-85A8-50EFC09027D3}"/>
          </ac:inkMkLst>
        </pc:inkChg>
        <pc:inkChg chg="add del mod">
          <ac:chgData name="Milligan, Clarissa Shay" userId="1902a3b1-48fe-43a4-a156-f0d07c00ae1d" providerId="ADAL" clId="{A0EC6EBB-50CF-4263-BAC2-9FEA739ADAB3}" dt="2024-08-29T04:21:30.915" v="1005"/>
          <ac:inkMkLst>
            <pc:docMk/>
            <pc:sldMk cId="1173090389" sldId="273"/>
            <ac:inkMk id="170" creationId="{E54BB30A-9BC6-94C5-F53E-C4B0EC3D7890}"/>
          </ac:inkMkLst>
        </pc:inkChg>
        <pc:inkChg chg="add del mod">
          <ac:chgData name="Milligan, Clarissa Shay" userId="1902a3b1-48fe-43a4-a156-f0d07c00ae1d" providerId="ADAL" clId="{A0EC6EBB-50CF-4263-BAC2-9FEA739ADAB3}" dt="2024-08-29T04:21:30.917" v="1011"/>
          <ac:inkMkLst>
            <pc:docMk/>
            <pc:sldMk cId="1173090389" sldId="273"/>
            <ac:inkMk id="171" creationId="{1FD93553-E7FA-82CB-25AA-81ABC41A8520}"/>
          </ac:inkMkLst>
        </pc:inkChg>
        <pc:inkChg chg="add del mod">
          <ac:chgData name="Milligan, Clarissa Shay" userId="1902a3b1-48fe-43a4-a156-f0d07c00ae1d" providerId="ADAL" clId="{A0EC6EBB-50CF-4263-BAC2-9FEA739ADAB3}" dt="2024-08-29T04:21:30.919" v="1020"/>
          <ac:inkMkLst>
            <pc:docMk/>
            <pc:sldMk cId="1173090389" sldId="273"/>
            <ac:inkMk id="172" creationId="{AAFCD8C9-D7FC-371B-3824-1E5E467764FD}"/>
          </ac:inkMkLst>
        </pc:inkChg>
        <pc:inkChg chg="add del mod">
          <ac:chgData name="Milligan, Clarissa Shay" userId="1902a3b1-48fe-43a4-a156-f0d07c00ae1d" providerId="ADAL" clId="{A0EC6EBB-50CF-4263-BAC2-9FEA739ADAB3}" dt="2024-08-29T04:21:30.916" v="1009"/>
          <ac:inkMkLst>
            <pc:docMk/>
            <pc:sldMk cId="1173090389" sldId="273"/>
            <ac:inkMk id="173" creationId="{EAA07618-03F5-89C7-E7F1-F5F9A6F20523}"/>
          </ac:inkMkLst>
        </pc:inkChg>
        <pc:inkChg chg="add del mod">
          <ac:chgData name="Milligan, Clarissa Shay" userId="1902a3b1-48fe-43a4-a156-f0d07c00ae1d" providerId="ADAL" clId="{A0EC6EBB-50CF-4263-BAC2-9FEA739ADAB3}" dt="2024-08-29T04:21:30.914" v="1001"/>
          <ac:inkMkLst>
            <pc:docMk/>
            <pc:sldMk cId="1173090389" sldId="273"/>
            <ac:inkMk id="174" creationId="{74602904-E346-7E8E-3D47-7203DCDF0665}"/>
          </ac:inkMkLst>
        </pc:inkChg>
        <pc:inkChg chg="add del mod">
          <ac:chgData name="Milligan, Clarissa Shay" userId="1902a3b1-48fe-43a4-a156-f0d07c00ae1d" providerId="ADAL" clId="{A0EC6EBB-50CF-4263-BAC2-9FEA739ADAB3}" dt="2024-08-29T04:21:30.917" v="1014"/>
          <ac:inkMkLst>
            <pc:docMk/>
            <pc:sldMk cId="1173090389" sldId="273"/>
            <ac:inkMk id="175" creationId="{88C50861-EC33-177A-91AF-9D86BE202DA4}"/>
          </ac:inkMkLst>
        </pc:inkChg>
        <pc:inkChg chg="add del mod">
          <ac:chgData name="Milligan, Clarissa Shay" userId="1902a3b1-48fe-43a4-a156-f0d07c00ae1d" providerId="ADAL" clId="{A0EC6EBB-50CF-4263-BAC2-9FEA739ADAB3}" dt="2024-08-29T04:21:30.916" v="1007"/>
          <ac:inkMkLst>
            <pc:docMk/>
            <pc:sldMk cId="1173090389" sldId="273"/>
            <ac:inkMk id="176" creationId="{AF194844-8106-B85E-0DE6-653B2094235F}"/>
          </ac:inkMkLst>
        </pc:inkChg>
        <pc:inkChg chg="add del mod">
          <ac:chgData name="Milligan, Clarissa Shay" userId="1902a3b1-48fe-43a4-a156-f0d07c00ae1d" providerId="ADAL" clId="{A0EC6EBB-50CF-4263-BAC2-9FEA739ADAB3}" dt="2024-08-29T04:21:30.918" v="1016"/>
          <ac:inkMkLst>
            <pc:docMk/>
            <pc:sldMk cId="1173090389" sldId="273"/>
            <ac:inkMk id="177" creationId="{C05CECC9-27E1-98C4-4C81-977302246A20}"/>
          </ac:inkMkLst>
        </pc:inkChg>
        <pc:inkChg chg="add del mod">
          <ac:chgData name="Milligan, Clarissa Shay" userId="1902a3b1-48fe-43a4-a156-f0d07c00ae1d" providerId="ADAL" clId="{A0EC6EBB-50CF-4263-BAC2-9FEA739ADAB3}" dt="2024-08-29T04:21:30.917" v="1012"/>
          <ac:inkMkLst>
            <pc:docMk/>
            <pc:sldMk cId="1173090389" sldId="273"/>
            <ac:inkMk id="178" creationId="{DFCFA8F1-8570-3BD0-1823-FAF20FE7A9F3}"/>
          </ac:inkMkLst>
        </pc:inkChg>
        <pc:inkChg chg="add del mod">
          <ac:chgData name="Milligan, Clarissa Shay" userId="1902a3b1-48fe-43a4-a156-f0d07c00ae1d" providerId="ADAL" clId="{A0EC6EBB-50CF-4263-BAC2-9FEA739ADAB3}" dt="2024-08-29T04:21:30.918" v="1015"/>
          <ac:inkMkLst>
            <pc:docMk/>
            <pc:sldMk cId="1173090389" sldId="273"/>
            <ac:inkMk id="179" creationId="{E51748BB-3932-E133-F506-935A971EC162}"/>
          </ac:inkMkLst>
        </pc:inkChg>
        <pc:inkChg chg="add del mod">
          <ac:chgData name="Milligan, Clarissa Shay" userId="1902a3b1-48fe-43a4-a156-f0d07c00ae1d" providerId="ADAL" clId="{A0EC6EBB-50CF-4263-BAC2-9FEA739ADAB3}" dt="2024-08-29T04:21:30.919" v="1021"/>
          <ac:inkMkLst>
            <pc:docMk/>
            <pc:sldMk cId="1173090389" sldId="273"/>
            <ac:inkMk id="180" creationId="{27641706-FAF1-47F3-00F1-26DF62358778}"/>
          </ac:inkMkLst>
        </pc:inkChg>
        <pc:inkChg chg="add del mod">
          <ac:chgData name="Milligan, Clarissa Shay" userId="1902a3b1-48fe-43a4-a156-f0d07c00ae1d" providerId="ADAL" clId="{A0EC6EBB-50CF-4263-BAC2-9FEA739ADAB3}" dt="2024-08-29T04:21:30.916" v="1010"/>
          <ac:inkMkLst>
            <pc:docMk/>
            <pc:sldMk cId="1173090389" sldId="273"/>
            <ac:inkMk id="181" creationId="{E378F243-07B9-337E-8C0B-5CC9D2576CB6}"/>
          </ac:inkMkLst>
        </pc:inkChg>
        <pc:inkChg chg="add del mod">
          <ac:chgData name="Milligan, Clarissa Shay" userId="1902a3b1-48fe-43a4-a156-f0d07c00ae1d" providerId="ADAL" clId="{A0EC6EBB-50CF-4263-BAC2-9FEA739ADAB3}" dt="2024-08-29T04:21:30.918" v="1017"/>
          <ac:inkMkLst>
            <pc:docMk/>
            <pc:sldMk cId="1173090389" sldId="273"/>
            <ac:inkMk id="182" creationId="{E801D88F-7BE5-71D1-1DEF-B4F0E1C2432C}"/>
          </ac:inkMkLst>
        </pc:inkChg>
        <pc:inkChg chg="add del mod">
          <ac:chgData name="Milligan, Clarissa Shay" userId="1902a3b1-48fe-43a4-a156-f0d07c00ae1d" providerId="ADAL" clId="{A0EC6EBB-50CF-4263-BAC2-9FEA739ADAB3}" dt="2024-08-29T04:21:30.921" v="1026"/>
          <ac:inkMkLst>
            <pc:docMk/>
            <pc:sldMk cId="1173090389" sldId="273"/>
            <ac:inkMk id="183" creationId="{94690E46-6595-9538-A4E7-F88995CCE290}"/>
          </ac:inkMkLst>
        </pc:inkChg>
        <pc:inkChg chg="add del mod">
          <ac:chgData name="Milligan, Clarissa Shay" userId="1902a3b1-48fe-43a4-a156-f0d07c00ae1d" providerId="ADAL" clId="{A0EC6EBB-50CF-4263-BAC2-9FEA739ADAB3}" dt="2024-08-29T04:21:30.921" v="1027"/>
          <ac:inkMkLst>
            <pc:docMk/>
            <pc:sldMk cId="1173090389" sldId="273"/>
            <ac:inkMk id="185" creationId="{32D94ACB-2CD5-1F45-2317-4B0B2FA98476}"/>
          </ac:inkMkLst>
        </pc:inkChg>
        <pc:inkChg chg="add del mod">
          <ac:chgData name="Milligan, Clarissa Shay" userId="1902a3b1-48fe-43a4-a156-f0d07c00ae1d" providerId="ADAL" clId="{A0EC6EBB-50CF-4263-BAC2-9FEA739ADAB3}" dt="2024-08-29T04:21:30.914" v="1002"/>
          <ac:inkMkLst>
            <pc:docMk/>
            <pc:sldMk cId="1173090389" sldId="273"/>
            <ac:inkMk id="186" creationId="{021BC34C-86FF-D5D9-247D-5615A5936C76}"/>
          </ac:inkMkLst>
        </pc:inkChg>
        <pc:inkChg chg="add del mod">
          <ac:chgData name="Milligan, Clarissa Shay" userId="1902a3b1-48fe-43a4-a156-f0d07c00ae1d" providerId="ADAL" clId="{A0EC6EBB-50CF-4263-BAC2-9FEA739ADAB3}" dt="2024-08-29T04:21:30.920" v="1022"/>
          <ac:inkMkLst>
            <pc:docMk/>
            <pc:sldMk cId="1173090389" sldId="273"/>
            <ac:inkMk id="187" creationId="{0A039932-32C5-2E81-F2A1-AD27503252A7}"/>
          </ac:inkMkLst>
        </pc:inkChg>
        <pc:inkChg chg="add del mod">
          <ac:chgData name="Milligan, Clarissa Shay" userId="1902a3b1-48fe-43a4-a156-f0d07c00ae1d" providerId="ADAL" clId="{A0EC6EBB-50CF-4263-BAC2-9FEA739ADAB3}" dt="2024-08-29T04:19:03.229" v="858"/>
          <ac:inkMkLst>
            <pc:docMk/>
            <pc:sldMk cId="1173090389" sldId="273"/>
            <ac:inkMk id="188" creationId="{7A7B3BB2-ECFB-CDF0-E469-5FDD3CBFFD11}"/>
          </ac:inkMkLst>
        </pc:inkChg>
        <pc:inkChg chg="add del mod">
          <ac:chgData name="Milligan, Clarissa Shay" userId="1902a3b1-48fe-43a4-a156-f0d07c00ae1d" providerId="ADAL" clId="{A0EC6EBB-50CF-4263-BAC2-9FEA739ADAB3}" dt="2024-08-29T04:19:03.231" v="863"/>
          <ac:inkMkLst>
            <pc:docMk/>
            <pc:sldMk cId="1173090389" sldId="273"/>
            <ac:inkMk id="189" creationId="{72B0596F-EF27-CDD8-FC0C-199ACB8CA082}"/>
          </ac:inkMkLst>
        </pc:inkChg>
        <pc:inkChg chg="add del mod">
          <ac:chgData name="Milligan, Clarissa Shay" userId="1902a3b1-48fe-43a4-a156-f0d07c00ae1d" providerId="ADAL" clId="{A0EC6EBB-50CF-4263-BAC2-9FEA739ADAB3}" dt="2024-08-29T04:19:03.229" v="855"/>
          <ac:inkMkLst>
            <pc:docMk/>
            <pc:sldMk cId="1173090389" sldId="273"/>
            <ac:inkMk id="190" creationId="{D72AF8E2-86C1-3D2B-AD8D-780D60BAA3A1}"/>
          </ac:inkMkLst>
        </pc:inkChg>
        <pc:inkChg chg="add del mod">
          <ac:chgData name="Milligan, Clarissa Shay" userId="1902a3b1-48fe-43a4-a156-f0d07c00ae1d" providerId="ADAL" clId="{A0EC6EBB-50CF-4263-BAC2-9FEA739ADAB3}" dt="2024-08-29T04:19:03.228" v="854"/>
          <ac:inkMkLst>
            <pc:docMk/>
            <pc:sldMk cId="1173090389" sldId="273"/>
            <ac:inkMk id="191" creationId="{578CBCA8-68C3-22ED-A04F-C397205F79C8}"/>
          </ac:inkMkLst>
        </pc:inkChg>
        <pc:inkChg chg="add del mod">
          <ac:chgData name="Milligan, Clarissa Shay" userId="1902a3b1-48fe-43a4-a156-f0d07c00ae1d" providerId="ADAL" clId="{A0EC6EBB-50CF-4263-BAC2-9FEA739ADAB3}" dt="2024-08-29T04:19:03.230" v="859"/>
          <ac:inkMkLst>
            <pc:docMk/>
            <pc:sldMk cId="1173090389" sldId="273"/>
            <ac:inkMk id="192" creationId="{488D374E-BE29-B1BC-78F7-5BDBB4093194}"/>
          </ac:inkMkLst>
        </pc:inkChg>
        <pc:inkChg chg="add del mod">
          <ac:chgData name="Milligan, Clarissa Shay" userId="1902a3b1-48fe-43a4-a156-f0d07c00ae1d" providerId="ADAL" clId="{A0EC6EBB-50CF-4263-BAC2-9FEA739ADAB3}" dt="2024-08-29T04:19:03.227" v="851"/>
          <ac:inkMkLst>
            <pc:docMk/>
            <pc:sldMk cId="1173090389" sldId="273"/>
            <ac:inkMk id="193" creationId="{B052CDBD-CE1F-9427-E821-ABF627CA386F}"/>
          </ac:inkMkLst>
        </pc:inkChg>
        <pc:inkChg chg="add del mod">
          <ac:chgData name="Milligan, Clarissa Shay" userId="1902a3b1-48fe-43a4-a156-f0d07c00ae1d" providerId="ADAL" clId="{A0EC6EBB-50CF-4263-BAC2-9FEA739ADAB3}" dt="2024-08-29T04:19:03.229" v="856"/>
          <ac:inkMkLst>
            <pc:docMk/>
            <pc:sldMk cId="1173090389" sldId="273"/>
            <ac:inkMk id="194" creationId="{8E6483F9-9BA7-945B-8859-0B99E23B9168}"/>
          </ac:inkMkLst>
        </pc:inkChg>
        <pc:inkChg chg="add del mod">
          <ac:chgData name="Milligan, Clarissa Shay" userId="1902a3b1-48fe-43a4-a156-f0d07c00ae1d" providerId="ADAL" clId="{A0EC6EBB-50CF-4263-BAC2-9FEA739ADAB3}" dt="2024-08-29T04:19:03.230" v="861"/>
          <ac:inkMkLst>
            <pc:docMk/>
            <pc:sldMk cId="1173090389" sldId="273"/>
            <ac:inkMk id="195" creationId="{A4DF6ABE-AD67-5337-D491-24888D671028}"/>
          </ac:inkMkLst>
        </pc:inkChg>
        <pc:inkChg chg="add del mod">
          <ac:chgData name="Milligan, Clarissa Shay" userId="1902a3b1-48fe-43a4-a156-f0d07c00ae1d" providerId="ADAL" clId="{A0EC6EBB-50CF-4263-BAC2-9FEA739ADAB3}" dt="2024-08-29T04:19:03.228" v="852"/>
          <ac:inkMkLst>
            <pc:docMk/>
            <pc:sldMk cId="1173090389" sldId="273"/>
            <ac:inkMk id="196" creationId="{B6BB6EB6-D7FF-AD0B-FB31-A5D833CC7CD9}"/>
          </ac:inkMkLst>
        </pc:inkChg>
        <pc:inkChg chg="add del mod">
          <ac:chgData name="Milligan, Clarissa Shay" userId="1902a3b1-48fe-43a4-a156-f0d07c00ae1d" providerId="ADAL" clId="{A0EC6EBB-50CF-4263-BAC2-9FEA739ADAB3}" dt="2024-08-29T04:19:03.230" v="862"/>
          <ac:inkMkLst>
            <pc:docMk/>
            <pc:sldMk cId="1173090389" sldId="273"/>
            <ac:inkMk id="197" creationId="{937F2203-86A4-E3D5-C4C2-B7EBCFBA5A1A}"/>
          </ac:inkMkLst>
        </pc:inkChg>
        <pc:inkChg chg="add del mod">
          <ac:chgData name="Milligan, Clarissa Shay" userId="1902a3b1-48fe-43a4-a156-f0d07c00ae1d" providerId="ADAL" clId="{A0EC6EBB-50CF-4263-BAC2-9FEA739ADAB3}" dt="2024-08-29T04:19:03.230" v="860"/>
          <ac:inkMkLst>
            <pc:docMk/>
            <pc:sldMk cId="1173090389" sldId="273"/>
            <ac:inkMk id="198" creationId="{C647E0E7-7D0F-FA8B-DFE8-50B8FE771198}"/>
          </ac:inkMkLst>
        </pc:inkChg>
        <pc:inkChg chg="add del mod">
          <ac:chgData name="Milligan, Clarissa Shay" userId="1902a3b1-48fe-43a4-a156-f0d07c00ae1d" providerId="ADAL" clId="{A0EC6EBB-50CF-4263-BAC2-9FEA739ADAB3}" dt="2024-08-29T04:19:03.229" v="857"/>
          <ac:inkMkLst>
            <pc:docMk/>
            <pc:sldMk cId="1173090389" sldId="273"/>
            <ac:inkMk id="199" creationId="{3221BD9A-681B-4438-F2EA-A94849D5EBE7}"/>
          </ac:inkMkLst>
        </pc:inkChg>
        <pc:inkChg chg="add del mod">
          <ac:chgData name="Milligan, Clarissa Shay" userId="1902a3b1-48fe-43a4-a156-f0d07c00ae1d" providerId="ADAL" clId="{A0EC6EBB-50CF-4263-BAC2-9FEA739ADAB3}" dt="2024-08-29T04:19:03.228" v="853"/>
          <ac:inkMkLst>
            <pc:docMk/>
            <pc:sldMk cId="1173090389" sldId="273"/>
            <ac:inkMk id="200" creationId="{F4DA0B75-D723-BBC4-84A7-C9992CEAE795}"/>
          </ac:inkMkLst>
        </pc:inkChg>
        <pc:inkChg chg="add del">
          <ac:chgData name="Milligan, Clarissa Shay" userId="1902a3b1-48fe-43a4-a156-f0d07c00ae1d" providerId="ADAL" clId="{A0EC6EBB-50CF-4263-BAC2-9FEA739ADAB3}" dt="2024-08-29T04:17:59.601" v="759"/>
          <ac:inkMkLst>
            <pc:docMk/>
            <pc:sldMk cId="1173090389" sldId="273"/>
            <ac:inkMk id="204" creationId="{875A6DAC-53B6-0760-5491-93C15B362D1E}"/>
          </ac:inkMkLst>
        </pc:inkChg>
        <pc:inkChg chg="add del mod">
          <ac:chgData name="Milligan, Clarissa Shay" userId="1902a3b1-48fe-43a4-a156-f0d07c00ae1d" providerId="ADAL" clId="{A0EC6EBB-50CF-4263-BAC2-9FEA739ADAB3}" dt="2024-08-29T04:17:59.600" v="755"/>
          <ac:inkMkLst>
            <pc:docMk/>
            <pc:sldMk cId="1173090389" sldId="273"/>
            <ac:inkMk id="205" creationId="{088BB6CD-EC63-5872-2DCD-D608A1C990D2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70"/>
          <ac:inkMkLst>
            <pc:docMk/>
            <pc:sldMk cId="1173090389" sldId="273"/>
            <ac:inkMk id="206" creationId="{933F6E09-94D1-FD89-BAB5-7D3F5F150480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49"/>
          <ac:inkMkLst>
            <pc:docMk/>
            <pc:sldMk cId="1173090389" sldId="273"/>
            <ac:inkMk id="207" creationId="{CC02BD02-19C8-E4B5-748F-653384A8DE59}"/>
          </ac:inkMkLst>
        </pc:inkChg>
        <pc:inkChg chg="add del mod">
          <ac:chgData name="Milligan, Clarissa Shay" userId="1902a3b1-48fe-43a4-a156-f0d07c00ae1d" providerId="ADAL" clId="{A0EC6EBB-50CF-4263-BAC2-9FEA739ADAB3}" dt="2024-08-29T04:17:59.602" v="761"/>
          <ac:inkMkLst>
            <pc:docMk/>
            <pc:sldMk cId="1173090389" sldId="273"/>
            <ac:inkMk id="208" creationId="{C2EBDCCE-18B9-3046-58C3-33B06B19EECF}"/>
          </ac:inkMkLst>
        </pc:inkChg>
        <pc:inkChg chg="add del mod">
          <ac:chgData name="Milligan, Clarissa Shay" userId="1902a3b1-48fe-43a4-a156-f0d07c00ae1d" providerId="ADAL" clId="{A0EC6EBB-50CF-4263-BAC2-9FEA739ADAB3}" dt="2024-08-29T04:17:59.602" v="764"/>
          <ac:inkMkLst>
            <pc:docMk/>
            <pc:sldMk cId="1173090389" sldId="273"/>
            <ac:inkMk id="209" creationId="{8CEFE2D1-3BD0-539D-B24B-B765EBF5331D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66"/>
          <ac:inkMkLst>
            <pc:docMk/>
            <pc:sldMk cId="1173090389" sldId="273"/>
            <ac:inkMk id="210" creationId="{77A747C5-C361-6537-0BB1-36D774179731}"/>
          </ac:inkMkLst>
        </pc:inkChg>
        <pc:inkChg chg="add del mod">
          <ac:chgData name="Milligan, Clarissa Shay" userId="1902a3b1-48fe-43a4-a156-f0d07c00ae1d" providerId="ADAL" clId="{A0EC6EBB-50CF-4263-BAC2-9FEA739ADAB3}" dt="2024-08-29T04:17:59.596" v="747"/>
          <ac:inkMkLst>
            <pc:docMk/>
            <pc:sldMk cId="1173090389" sldId="273"/>
            <ac:inkMk id="211" creationId="{7B49A386-A6EB-FF63-30BD-05F362A041C6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71"/>
          <ac:inkMkLst>
            <pc:docMk/>
            <pc:sldMk cId="1173090389" sldId="273"/>
            <ac:inkMk id="212" creationId="{444552C6-DEDB-850A-E457-9F5753C695E7}"/>
          </ac:inkMkLst>
        </pc:inkChg>
        <pc:inkChg chg="add del mod">
          <ac:chgData name="Milligan, Clarissa Shay" userId="1902a3b1-48fe-43a4-a156-f0d07c00ae1d" providerId="ADAL" clId="{A0EC6EBB-50CF-4263-BAC2-9FEA739ADAB3}" dt="2024-08-29T04:17:59.600" v="756"/>
          <ac:inkMkLst>
            <pc:docMk/>
            <pc:sldMk cId="1173090389" sldId="273"/>
            <ac:inkMk id="213" creationId="{D309D43B-ADB9-5DB4-103F-B0EB09FC44F1}"/>
          </ac:inkMkLst>
        </pc:inkChg>
        <pc:inkChg chg="add del mod">
          <ac:chgData name="Milligan, Clarissa Shay" userId="1902a3b1-48fe-43a4-a156-f0d07c00ae1d" providerId="ADAL" clId="{A0EC6EBB-50CF-4263-BAC2-9FEA739ADAB3}" dt="2024-08-29T04:17:59.601" v="760"/>
          <ac:inkMkLst>
            <pc:docMk/>
            <pc:sldMk cId="1173090389" sldId="273"/>
            <ac:inkMk id="214" creationId="{2E558404-39E1-EF85-6F39-7E43AAD125FA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67"/>
          <ac:inkMkLst>
            <pc:docMk/>
            <pc:sldMk cId="1173090389" sldId="273"/>
            <ac:inkMk id="215" creationId="{C0DFFA97-C3EB-0A2E-F5CD-B252E82724A5}"/>
          </ac:inkMkLst>
        </pc:inkChg>
        <pc:inkChg chg="add del mod">
          <ac:chgData name="Milligan, Clarissa Shay" userId="1902a3b1-48fe-43a4-a156-f0d07c00ae1d" providerId="ADAL" clId="{A0EC6EBB-50CF-4263-BAC2-9FEA739ADAB3}" dt="2024-08-29T04:17:59.597" v="748"/>
          <ac:inkMkLst>
            <pc:docMk/>
            <pc:sldMk cId="1173090389" sldId="273"/>
            <ac:inkMk id="216" creationId="{DA17E9D2-D537-25BF-5BB3-042E88F7792B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53"/>
          <ac:inkMkLst>
            <pc:docMk/>
            <pc:sldMk cId="1173090389" sldId="273"/>
            <ac:inkMk id="217" creationId="{3D077204-41BE-4B95-EFBD-028F135AE11C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54"/>
          <ac:inkMkLst>
            <pc:docMk/>
            <pc:sldMk cId="1173090389" sldId="273"/>
            <ac:inkMk id="218" creationId="{1C9307F8-2A32-5ABD-9CCB-C0980CB09D18}"/>
          </ac:inkMkLst>
        </pc:inkChg>
        <pc:inkChg chg="add del mod">
          <ac:chgData name="Milligan, Clarissa Shay" userId="1902a3b1-48fe-43a4-a156-f0d07c00ae1d" providerId="ADAL" clId="{A0EC6EBB-50CF-4263-BAC2-9FEA739ADAB3}" dt="2024-08-29T04:17:59.600" v="757"/>
          <ac:inkMkLst>
            <pc:docMk/>
            <pc:sldMk cId="1173090389" sldId="273"/>
            <ac:inkMk id="219" creationId="{19400C4D-8878-D9CC-E8B8-C5F21505FB08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68"/>
          <ac:inkMkLst>
            <pc:docMk/>
            <pc:sldMk cId="1173090389" sldId="273"/>
            <ac:inkMk id="220" creationId="{F94ED11F-F16B-D391-9AC7-0A90A620F6E5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50"/>
          <ac:inkMkLst>
            <pc:docMk/>
            <pc:sldMk cId="1173090389" sldId="273"/>
            <ac:inkMk id="221" creationId="{FD59DAAC-D431-4392-4366-142FCF962658}"/>
          </ac:inkMkLst>
        </pc:inkChg>
        <pc:inkChg chg="add del mod">
          <ac:chgData name="Milligan, Clarissa Shay" userId="1902a3b1-48fe-43a4-a156-f0d07c00ae1d" providerId="ADAL" clId="{A0EC6EBB-50CF-4263-BAC2-9FEA739ADAB3}" dt="2024-08-29T04:17:59.601" v="758"/>
          <ac:inkMkLst>
            <pc:docMk/>
            <pc:sldMk cId="1173090389" sldId="273"/>
            <ac:inkMk id="222" creationId="{6FEFEEC1-CF45-6399-4500-30FD2D3BE4EF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72"/>
          <ac:inkMkLst>
            <pc:docMk/>
            <pc:sldMk cId="1173090389" sldId="273"/>
            <ac:inkMk id="223" creationId="{E2A09EA9-4D58-17FF-A004-59D1B75C10E2}"/>
          </ac:inkMkLst>
        </pc:inkChg>
        <pc:inkChg chg="add del mod">
          <ac:chgData name="Milligan, Clarissa Shay" userId="1902a3b1-48fe-43a4-a156-f0d07c00ae1d" providerId="ADAL" clId="{A0EC6EBB-50CF-4263-BAC2-9FEA739ADAB3}" dt="2024-08-29T04:17:59.602" v="762"/>
          <ac:inkMkLst>
            <pc:docMk/>
            <pc:sldMk cId="1173090389" sldId="273"/>
            <ac:inkMk id="224" creationId="{E5C6CB30-7DD1-627A-DB99-7F701E79C5CA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69"/>
          <ac:inkMkLst>
            <pc:docMk/>
            <pc:sldMk cId="1173090389" sldId="273"/>
            <ac:inkMk id="225" creationId="{ACFC87DE-1ABC-A40E-2565-676B001E694A}"/>
          </ac:inkMkLst>
        </pc:inkChg>
        <pc:inkChg chg="add del mod">
          <ac:chgData name="Milligan, Clarissa Shay" userId="1902a3b1-48fe-43a4-a156-f0d07c00ae1d" providerId="ADAL" clId="{A0EC6EBB-50CF-4263-BAC2-9FEA739ADAB3}" dt="2024-08-29T04:17:59.603" v="765"/>
          <ac:inkMkLst>
            <pc:docMk/>
            <pc:sldMk cId="1173090389" sldId="273"/>
            <ac:inkMk id="226" creationId="{A31927DC-0797-5EF4-748F-42668AA75A18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52"/>
          <ac:inkMkLst>
            <pc:docMk/>
            <pc:sldMk cId="1173090389" sldId="273"/>
            <ac:inkMk id="227" creationId="{0960F1D0-2499-C413-B6BD-CAD0679D1C0D}"/>
          </ac:inkMkLst>
        </pc:inkChg>
        <pc:inkChg chg="add del mod">
          <ac:chgData name="Milligan, Clarissa Shay" userId="1902a3b1-48fe-43a4-a156-f0d07c00ae1d" providerId="ADAL" clId="{A0EC6EBB-50CF-4263-BAC2-9FEA739ADAB3}" dt="2024-08-29T04:17:59.598" v="751"/>
          <ac:inkMkLst>
            <pc:docMk/>
            <pc:sldMk cId="1173090389" sldId="273"/>
            <ac:inkMk id="228" creationId="{148704B4-6669-6F59-DD4A-DCB5546D6754}"/>
          </ac:inkMkLst>
        </pc:inkChg>
        <pc:inkChg chg="add del mod">
          <ac:chgData name="Milligan, Clarissa Shay" userId="1902a3b1-48fe-43a4-a156-f0d07c00ae1d" providerId="ADAL" clId="{A0EC6EBB-50CF-4263-BAC2-9FEA739ADAB3}" dt="2024-08-29T04:17:59.602" v="763"/>
          <ac:inkMkLst>
            <pc:docMk/>
            <pc:sldMk cId="1173090389" sldId="273"/>
            <ac:inkMk id="229" creationId="{7C4E9A3A-6D7B-3A23-FDD0-2AB3A3A6918B}"/>
          </ac:inkMkLst>
        </pc:inkChg>
        <pc:inkChg chg="add del mod">
          <ac:chgData name="Milligan, Clarissa Shay" userId="1902a3b1-48fe-43a4-a156-f0d07c00ae1d" providerId="ADAL" clId="{A0EC6EBB-50CF-4263-BAC2-9FEA739ADAB3}" dt="2024-08-29T04:17:53.508" v="727"/>
          <ac:inkMkLst>
            <pc:docMk/>
            <pc:sldMk cId="1173090389" sldId="273"/>
            <ac:inkMk id="233" creationId="{E026241A-D6AE-373C-AEE0-23AB24A9826D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38"/>
          <ac:inkMkLst>
            <pc:docMk/>
            <pc:sldMk cId="1173090389" sldId="273"/>
            <ac:inkMk id="234" creationId="{F74EBAB9-48F8-191E-2B44-7AE15B8CD93A}"/>
          </ac:inkMkLst>
        </pc:inkChg>
        <pc:inkChg chg="add del mod">
          <ac:chgData name="Milligan, Clarissa Shay" userId="1902a3b1-48fe-43a4-a156-f0d07c00ae1d" providerId="ADAL" clId="{A0EC6EBB-50CF-4263-BAC2-9FEA739ADAB3}" dt="2024-08-29T04:17:53.508" v="726"/>
          <ac:inkMkLst>
            <pc:docMk/>
            <pc:sldMk cId="1173090389" sldId="273"/>
            <ac:inkMk id="235" creationId="{D6EB490D-572E-F21E-1EF5-5AF6BFBBA859}"/>
          </ac:inkMkLst>
        </pc:inkChg>
        <pc:inkChg chg="add del mod">
          <ac:chgData name="Milligan, Clarissa Shay" userId="1902a3b1-48fe-43a4-a156-f0d07c00ae1d" providerId="ADAL" clId="{A0EC6EBB-50CF-4263-BAC2-9FEA739ADAB3}" dt="2024-08-29T04:17:53.510" v="731"/>
          <ac:inkMkLst>
            <pc:docMk/>
            <pc:sldMk cId="1173090389" sldId="273"/>
            <ac:inkMk id="236" creationId="{26896F2C-CEE9-A341-0CDC-7B5BEAB154EA}"/>
          </ac:inkMkLst>
        </pc:inkChg>
        <pc:inkChg chg="add del mod">
          <ac:chgData name="Milligan, Clarissa Shay" userId="1902a3b1-48fe-43a4-a156-f0d07c00ae1d" providerId="ADAL" clId="{A0EC6EBB-50CF-4263-BAC2-9FEA739ADAB3}" dt="2024-08-29T04:17:53.509" v="729"/>
          <ac:inkMkLst>
            <pc:docMk/>
            <pc:sldMk cId="1173090389" sldId="273"/>
            <ac:inkMk id="238" creationId="{723D2DB7-BA6F-5909-2B3D-EEEF837D4BEB}"/>
          </ac:inkMkLst>
        </pc:inkChg>
        <pc:inkChg chg="add del mod">
          <ac:chgData name="Milligan, Clarissa Shay" userId="1902a3b1-48fe-43a4-a156-f0d07c00ae1d" providerId="ADAL" clId="{A0EC6EBB-50CF-4263-BAC2-9FEA739ADAB3}" dt="2024-08-29T04:17:53.511" v="735"/>
          <ac:inkMkLst>
            <pc:docMk/>
            <pc:sldMk cId="1173090389" sldId="273"/>
            <ac:inkMk id="239" creationId="{08ABABE4-CE07-B0F0-C2FC-6F248ED047CD}"/>
          </ac:inkMkLst>
        </pc:inkChg>
        <pc:inkChg chg="add del mod">
          <ac:chgData name="Milligan, Clarissa Shay" userId="1902a3b1-48fe-43a4-a156-f0d07c00ae1d" providerId="ADAL" clId="{A0EC6EBB-50CF-4263-BAC2-9FEA739ADAB3}" dt="2024-08-29T04:17:53.515" v="746"/>
          <ac:inkMkLst>
            <pc:docMk/>
            <pc:sldMk cId="1173090389" sldId="273"/>
            <ac:inkMk id="240" creationId="{93DC84E3-33E7-9508-C7F9-B24E90BE25C2}"/>
          </ac:inkMkLst>
        </pc:inkChg>
        <pc:inkChg chg="add del mod">
          <ac:chgData name="Milligan, Clarissa Shay" userId="1902a3b1-48fe-43a4-a156-f0d07c00ae1d" providerId="ADAL" clId="{A0EC6EBB-50CF-4263-BAC2-9FEA739ADAB3}" dt="2024-08-29T04:17:53.509" v="730"/>
          <ac:inkMkLst>
            <pc:docMk/>
            <pc:sldMk cId="1173090389" sldId="273"/>
            <ac:inkMk id="241" creationId="{7E093B0A-CA0E-586B-BEE6-4A00D22AAEC6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43"/>
          <ac:inkMkLst>
            <pc:docMk/>
            <pc:sldMk cId="1173090389" sldId="273"/>
            <ac:inkMk id="242" creationId="{A26BE43A-BEC7-0D80-E543-A4C9236E6336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40"/>
          <ac:inkMkLst>
            <pc:docMk/>
            <pc:sldMk cId="1173090389" sldId="273"/>
            <ac:inkMk id="243" creationId="{B35F3D1D-523D-075E-AED4-999A30023875}"/>
          </ac:inkMkLst>
        </pc:inkChg>
        <pc:inkChg chg="add del mod">
          <ac:chgData name="Milligan, Clarissa Shay" userId="1902a3b1-48fe-43a4-a156-f0d07c00ae1d" providerId="ADAL" clId="{A0EC6EBB-50CF-4263-BAC2-9FEA739ADAB3}" dt="2024-08-29T04:17:53.510" v="732"/>
          <ac:inkMkLst>
            <pc:docMk/>
            <pc:sldMk cId="1173090389" sldId="273"/>
            <ac:inkMk id="244" creationId="{B376E176-6E36-DFF7-CDE8-3F2D51DDBEDF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42"/>
          <ac:inkMkLst>
            <pc:docMk/>
            <pc:sldMk cId="1173090389" sldId="273"/>
            <ac:inkMk id="245" creationId="{AD8301F0-204A-4084-E929-D5AB7BD0E1AF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37"/>
          <ac:inkMkLst>
            <pc:docMk/>
            <pc:sldMk cId="1173090389" sldId="273"/>
            <ac:inkMk id="246" creationId="{485A7035-EF9D-3525-BB81-E964989BCE8A}"/>
          </ac:inkMkLst>
        </pc:inkChg>
        <pc:inkChg chg="add del mod">
          <ac:chgData name="Milligan, Clarissa Shay" userId="1902a3b1-48fe-43a4-a156-f0d07c00ae1d" providerId="ADAL" clId="{A0EC6EBB-50CF-4263-BAC2-9FEA739ADAB3}" dt="2024-08-29T04:17:53.510" v="733"/>
          <ac:inkMkLst>
            <pc:docMk/>
            <pc:sldMk cId="1173090389" sldId="273"/>
            <ac:inkMk id="247" creationId="{E32EF3B4-A6D5-47AF-E486-B5BEF1C2B67E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39"/>
          <ac:inkMkLst>
            <pc:docMk/>
            <pc:sldMk cId="1173090389" sldId="273"/>
            <ac:inkMk id="248" creationId="{43E13B75-A4A8-6CF3-5661-3E3A12E86C1E}"/>
          </ac:inkMkLst>
        </pc:inkChg>
        <pc:inkChg chg="add del mod">
          <ac:chgData name="Milligan, Clarissa Shay" userId="1902a3b1-48fe-43a4-a156-f0d07c00ae1d" providerId="ADAL" clId="{A0EC6EBB-50CF-4263-BAC2-9FEA739ADAB3}" dt="2024-08-29T04:17:53.513" v="744"/>
          <ac:inkMkLst>
            <pc:docMk/>
            <pc:sldMk cId="1173090389" sldId="273"/>
            <ac:inkMk id="249" creationId="{8A8B52F6-F1E7-AD79-AC2B-29CC170EA488}"/>
          </ac:inkMkLst>
        </pc:inkChg>
        <pc:inkChg chg="add del mod">
          <ac:chgData name="Milligan, Clarissa Shay" userId="1902a3b1-48fe-43a4-a156-f0d07c00ae1d" providerId="ADAL" clId="{A0EC6EBB-50CF-4263-BAC2-9FEA739ADAB3}" dt="2024-08-29T04:17:53.508" v="725"/>
          <ac:inkMkLst>
            <pc:docMk/>
            <pc:sldMk cId="1173090389" sldId="273"/>
            <ac:inkMk id="250" creationId="{4B654507-D526-B26F-7119-1BF2108F516D}"/>
          </ac:inkMkLst>
        </pc:inkChg>
        <pc:inkChg chg="add del mod">
          <ac:chgData name="Milligan, Clarissa Shay" userId="1902a3b1-48fe-43a4-a156-f0d07c00ae1d" providerId="ADAL" clId="{A0EC6EBB-50CF-4263-BAC2-9FEA739ADAB3}" dt="2024-08-29T04:17:53.508" v="728"/>
          <ac:inkMkLst>
            <pc:docMk/>
            <pc:sldMk cId="1173090389" sldId="273"/>
            <ac:inkMk id="252" creationId="{BC8D9511-2DB0-D4BF-1BFD-E555131EA908}"/>
          </ac:inkMkLst>
        </pc:inkChg>
        <pc:inkChg chg="add del mod">
          <ac:chgData name="Milligan, Clarissa Shay" userId="1902a3b1-48fe-43a4-a156-f0d07c00ae1d" providerId="ADAL" clId="{A0EC6EBB-50CF-4263-BAC2-9FEA739ADAB3}" dt="2024-08-29T04:17:53.512" v="741"/>
          <ac:inkMkLst>
            <pc:docMk/>
            <pc:sldMk cId="1173090389" sldId="273"/>
            <ac:inkMk id="253" creationId="{8E741940-F60F-AC87-08BE-E2A03C6C7110}"/>
          </ac:inkMkLst>
        </pc:inkChg>
        <pc:inkChg chg="add del mod">
          <ac:chgData name="Milligan, Clarissa Shay" userId="1902a3b1-48fe-43a4-a156-f0d07c00ae1d" providerId="ADAL" clId="{A0EC6EBB-50CF-4263-BAC2-9FEA739ADAB3}" dt="2024-08-29T04:17:53.510" v="734"/>
          <ac:inkMkLst>
            <pc:docMk/>
            <pc:sldMk cId="1173090389" sldId="273"/>
            <ac:inkMk id="254" creationId="{B256E062-A071-60F2-090C-6E08F9E6EBFD}"/>
          </ac:inkMkLst>
        </pc:inkChg>
        <pc:inkChg chg="add del mod">
          <ac:chgData name="Milligan, Clarissa Shay" userId="1902a3b1-48fe-43a4-a156-f0d07c00ae1d" providerId="ADAL" clId="{A0EC6EBB-50CF-4263-BAC2-9FEA739ADAB3}" dt="2024-08-29T04:17:53.511" v="736"/>
          <ac:inkMkLst>
            <pc:docMk/>
            <pc:sldMk cId="1173090389" sldId="273"/>
            <ac:inkMk id="255" creationId="{7E418E81-1AD5-102E-8A52-8595FEE02D5E}"/>
          </ac:inkMkLst>
        </pc:inkChg>
        <pc:inkChg chg="add del mod">
          <ac:chgData name="Milligan, Clarissa Shay" userId="1902a3b1-48fe-43a4-a156-f0d07c00ae1d" providerId="ADAL" clId="{A0EC6EBB-50CF-4263-BAC2-9FEA739ADAB3}" dt="2024-08-29T04:17:53.514" v="745"/>
          <ac:inkMkLst>
            <pc:docMk/>
            <pc:sldMk cId="1173090389" sldId="273"/>
            <ac:inkMk id="256" creationId="{D667EB06-8FD8-BF7E-407E-63A637C861C2}"/>
          </ac:inkMkLst>
        </pc:inkChg>
        <pc:inkChg chg="add">
          <ac:chgData name="Milligan, Clarissa Shay" userId="1902a3b1-48fe-43a4-a156-f0d07c00ae1d" providerId="ADAL" clId="{A0EC6EBB-50CF-4263-BAC2-9FEA739ADAB3}" dt="2024-08-29T04:14:23.218" v="484" actId="9405"/>
          <ac:inkMkLst>
            <pc:docMk/>
            <pc:sldMk cId="1173090389" sldId="273"/>
            <ac:inkMk id="258" creationId="{9E359203-8592-59D2-D49A-C0ABC85D5C17}"/>
          </ac:inkMkLst>
        </pc:inkChg>
        <pc:inkChg chg="add del mod">
          <ac:chgData name="Milligan, Clarissa Shay" userId="1902a3b1-48fe-43a4-a156-f0d07c00ae1d" providerId="ADAL" clId="{A0EC6EBB-50CF-4263-BAC2-9FEA739ADAB3}" dt="2024-08-29T04:15:02.286" v="497"/>
          <ac:inkMkLst>
            <pc:docMk/>
            <pc:sldMk cId="1173090389" sldId="273"/>
            <ac:inkMk id="259" creationId="{4BF0D0B7-0FA4-07C6-1BDE-26FA83C5975D}"/>
          </ac:inkMkLst>
        </pc:inkChg>
        <pc:inkChg chg="add del mod">
          <ac:chgData name="Milligan, Clarissa Shay" userId="1902a3b1-48fe-43a4-a156-f0d07c00ae1d" providerId="ADAL" clId="{A0EC6EBB-50CF-4263-BAC2-9FEA739ADAB3}" dt="2024-08-29T04:15:02.287" v="498"/>
          <ac:inkMkLst>
            <pc:docMk/>
            <pc:sldMk cId="1173090389" sldId="273"/>
            <ac:inkMk id="260" creationId="{7B07027B-F05B-E09B-D9F4-A4B80AB1AD2D}"/>
          </ac:inkMkLst>
        </pc:inkChg>
        <pc:inkChg chg="add del mod">
          <ac:chgData name="Milligan, Clarissa Shay" userId="1902a3b1-48fe-43a4-a156-f0d07c00ae1d" providerId="ADAL" clId="{A0EC6EBB-50CF-4263-BAC2-9FEA739ADAB3}" dt="2024-08-29T04:15:02.288" v="502"/>
          <ac:inkMkLst>
            <pc:docMk/>
            <pc:sldMk cId="1173090389" sldId="273"/>
            <ac:inkMk id="261" creationId="{34434E7E-E527-EDB9-CE5D-B431D76DB3D3}"/>
          </ac:inkMkLst>
        </pc:inkChg>
        <pc:inkChg chg="add del mod">
          <ac:chgData name="Milligan, Clarissa Shay" userId="1902a3b1-48fe-43a4-a156-f0d07c00ae1d" providerId="ADAL" clId="{A0EC6EBB-50CF-4263-BAC2-9FEA739ADAB3}" dt="2024-08-29T04:15:02.289" v="505"/>
          <ac:inkMkLst>
            <pc:docMk/>
            <pc:sldMk cId="1173090389" sldId="273"/>
            <ac:inkMk id="262" creationId="{2C1857A4-0D42-25F1-3D3E-83C6A83D81C9}"/>
          </ac:inkMkLst>
        </pc:inkChg>
        <pc:inkChg chg="add del mod">
          <ac:chgData name="Milligan, Clarissa Shay" userId="1902a3b1-48fe-43a4-a156-f0d07c00ae1d" providerId="ADAL" clId="{A0EC6EBB-50CF-4263-BAC2-9FEA739ADAB3}" dt="2024-08-29T04:15:02.287" v="501"/>
          <ac:inkMkLst>
            <pc:docMk/>
            <pc:sldMk cId="1173090389" sldId="273"/>
            <ac:inkMk id="263" creationId="{FA0B127D-E6F2-98EF-9B25-2C7259BCAC96}"/>
          </ac:inkMkLst>
        </pc:inkChg>
        <pc:inkChg chg="add del mod">
          <ac:chgData name="Milligan, Clarissa Shay" userId="1902a3b1-48fe-43a4-a156-f0d07c00ae1d" providerId="ADAL" clId="{A0EC6EBB-50CF-4263-BAC2-9FEA739ADAB3}" dt="2024-08-29T04:15:02.285" v="496"/>
          <ac:inkMkLst>
            <pc:docMk/>
            <pc:sldMk cId="1173090389" sldId="273"/>
            <ac:inkMk id="264" creationId="{C4C5F755-9FC8-0782-FC6B-EA5EC99754A2}"/>
          </ac:inkMkLst>
        </pc:inkChg>
        <pc:inkChg chg="add del mod">
          <ac:chgData name="Milligan, Clarissa Shay" userId="1902a3b1-48fe-43a4-a156-f0d07c00ae1d" providerId="ADAL" clId="{A0EC6EBB-50CF-4263-BAC2-9FEA739ADAB3}" dt="2024-08-29T04:15:02.287" v="500"/>
          <ac:inkMkLst>
            <pc:docMk/>
            <pc:sldMk cId="1173090389" sldId="273"/>
            <ac:inkMk id="265" creationId="{928C71F1-E105-CF4A-594B-26FE6AFB6C4C}"/>
          </ac:inkMkLst>
        </pc:inkChg>
        <pc:inkChg chg="add del mod">
          <ac:chgData name="Milligan, Clarissa Shay" userId="1902a3b1-48fe-43a4-a156-f0d07c00ae1d" providerId="ADAL" clId="{A0EC6EBB-50CF-4263-BAC2-9FEA739ADAB3}" dt="2024-08-29T04:15:02.289" v="504"/>
          <ac:inkMkLst>
            <pc:docMk/>
            <pc:sldMk cId="1173090389" sldId="273"/>
            <ac:inkMk id="266" creationId="{76076CD5-F422-3B38-8C3F-966FF4103534}"/>
          </ac:inkMkLst>
        </pc:inkChg>
        <pc:inkChg chg="add del mod">
          <ac:chgData name="Milligan, Clarissa Shay" userId="1902a3b1-48fe-43a4-a156-f0d07c00ae1d" providerId="ADAL" clId="{A0EC6EBB-50CF-4263-BAC2-9FEA739ADAB3}" dt="2024-08-29T04:15:02.288" v="503"/>
          <ac:inkMkLst>
            <pc:docMk/>
            <pc:sldMk cId="1173090389" sldId="273"/>
            <ac:inkMk id="267" creationId="{7A3A6ACA-4AD6-7CC9-BA93-776AD8173A7D}"/>
          </ac:inkMkLst>
        </pc:inkChg>
        <pc:inkChg chg="add del mod">
          <ac:chgData name="Milligan, Clarissa Shay" userId="1902a3b1-48fe-43a4-a156-f0d07c00ae1d" providerId="ADAL" clId="{A0EC6EBB-50CF-4263-BAC2-9FEA739ADAB3}" dt="2024-08-29T04:15:02.287" v="499"/>
          <ac:inkMkLst>
            <pc:docMk/>
            <pc:sldMk cId="1173090389" sldId="273"/>
            <ac:inkMk id="268" creationId="{CC8A5270-9516-C55A-68D4-290418AE52F5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0" creationId="{9DB13B15-02DA-C2F1-8BB4-FEA6D0DDF0C5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1" creationId="{B39C2A20-45C8-F753-87BC-372AAB076944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2" creationId="{25E7C9F1-1DC6-5311-A1CC-151DEEBE2B17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3" creationId="{9CD5A5BD-E71F-383F-51C0-890CE8E2A0DE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4" creationId="{A2CF047D-C739-DDDF-0981-21685D830380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6" creationId="{C0746A4C-6545-5E8B-BCC8-B0B034D066AF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7" creationId="{B4E0F904-7EC5-EF9B-BD2A-39B474034E85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78" creationId="{64707F32-0D98-0C03-5EE9-299902133460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0" creationId="{661766A7-843D-EA6C-70E7-575CCBBB47F0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1" creationId="{AF8ADE6F-03FD-373E-833A-274DC455D503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3" creationId="{10821B83-3840-B063-7F12-502C6C58F9CA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4" creationId="{955A5490-83E8-D4B1-A16E-7C258EDD2372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5" creationId="{5834CD9F-A985-0066-08CF-7B21F71AB502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6" creationId="{FC7E34A2-F3A0-581E-C47A-D49CFAA9FBEE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7" creationId="{DC9F1576-80C3-01F5-693F-D60B38CFD7C3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8" creationId="{FFA4BEB8-92EB-DF4E-F072-23B5C7953BCA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89" creationId="{C977CD85-884D-1C2E-9BA1-CC6123ED48C2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0" creationId="{77DE5A99-9480-2A8A-CEB8-272E60C1A91F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1" creationId="{69959E8D-E58E-3D56-4001-053D2539E248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2" creationId="{16675014-1929-9D68-F7EB-076B2FA12D89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3" creationId="{7798B964-C914-E7D3-A937-4D20E0D653B4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5" creationId="{618E4A4F-368C-4B3A-E36C-0B31FD9C8AC4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6" creationId="{2D7AF13A-A76D-D436-3B25-7DB1955F6A67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7" creationId="{5752305F-80AA-133F-025F-28F1DB5AB012}"/>
          </ac:inkMkLst>
        </pc:inkChg>
        <pc:inkChg chg="add mod">
          <ac:chgData name="Milligan, Clarissa Shay" userId="1902a3b1-48fe-43a4-a156-f0d07c00ae1d" providerId="ADAL" clId="{A0EC6EBB-50CF-4263-BAC2-9FEA739ADAB3}" dt="2024-08-29T04:15:31.968" v="535"/>
          <ac:inkMkLst>
            <pc:docMk/>
            <pc:sldMk cId="1173090389" sldId="273"/>
            <ac:inkMk id="298" creationId="{4C78FA49-170B-78F8-778B-30BFE7BF0E1A}"/>
          </ac:inkMkLst>
        </pc:inkChg>
        <pc:inkChg chg="add">
          <ac:chgData name="Milligan, Clarissa Shay" userId="1902a3b1-48fe-43a4-a156-f0d07c00ae1d" providerId="ADAL" clId="{A0EC6EBB-50CF-4263-BAC2-9FEA739ADAB3}" dt="2024-08-29T04:15:42.565" v="536" actId="9405"/>
          <ac:inkMkLst>
            <pc:docMk/>
            <pc:sldMk cId="1173090389" sldId="273"/>
            <ac:inkMk id="300" creationId="{7CB69B6E-B54B-EC74-AFF5-CEDDF83B1B86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1" creationId="{7CA04030-6759-6F74-C1EF-9F7CEB10150C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2" creationId="{128EDE97-5676-A840-0EB3-756685EB9255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3" creationId="{958A68F0-CE81-E238-8821-2BDA7AD25B88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4" creationId="{86AC4282-B0B4-CE41-9713-7E3FC0EAE530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5" creationId="{F28F32F2-5BA1-3A49-B3B2-C6CF5DBA6751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6" creationId="{843CD0B1-288F-AC12-5483-1CABE247FEEC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7" creationId="{24FB1104-7107-1D2E-27CD-48957FC708D9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8" creationId="{69EDBE39-5314-181B-FF1F-B10E6E766C80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09" creationId="{0F5D4A4A-9231-0470-3C49-0667086D51C5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1" creationId="{A13AAB27-8439-F383-D383-FC6902B0D96F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2" creationId="{9F19520B-0172-82FB-FFA3-5E0A7881D79D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3" creationId="{07A6E0CC-CF2F-1B96-9DD8-1C814811497D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4" creationId="{CCA996A3-5AD5-AB88-7557-EB71CFA7CD23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5" creationId="{ED71A4AB-9C43-39F1-12BF-DC46CD7A23C4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7" creationId="{45B60773-9F2C-269B-0F65-92810E9A84C2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8" creationId="{98987784-27CD-0161-EB2C-E63759C3FAD4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19" creationId="{93D989E7-15D1-8513-A58C-F6A2729F1BF0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0" creationId="{4F94D6DF-68EC-73DC-02DF-0C172B16EF2F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1" creationId="{10B11FA4-1A07-C5DE-E332-6B5E3A889771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2" creationId="{9F748F4A-8E9A-F35E-3F0D-2962B79BFAE1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3" creationId="{65EB4C5A-13F4-D627-C6C1-EAEB6083FAF9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5" creationId="{F9B21DFC-B4E8-7C46-2F93-4E16AEF94604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6" creationId="{833125EF-1718-4C52-9F21-F0006A4B1397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7" creationId="{7F4BFB75-7085-DD0C-FEC1-494C93AB764F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8" creationId="{580056DE-4D7B-A3D0-BF03-D225F8E1EBF3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29" creationId="{A4251599-A3B3-2AD6-4940-19E0FAF38BA5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0" creationId="{916FFC73-36EE-7D85-A9B5-A787EC181AC0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1" creationId="{56D19D8B-65F1-8164-3D79-7D4864C5402C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2" creationId="{B4F08863-68EA-AF53-F8B6-C7076A2F49D9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3" creationId="{7A845D66-F323-5A8A-CBB9-2A92B2BDEDC3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4" creationId="{3B2F9720-0B68-F449-3B77-590B56D4ED5F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6" creationId="{C627DD03-9EBD-1245-2757-56AAF9F27740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7" creationId="{C3EC1541-BFFE-3CC2-888D-0FF5CA7858ED}"/>
          </ac:inkMkLst>
        </pc:inkChg>
        <pc:inkChg chg="add mod">
          <ac:chgData name="Milligan, Clarissa Shay" userId="1902a3b1-48fe-43a4-a156-f0d07c00ae1d" providerId="ADAL" clId="{A0EC6EBB-50CF-4263-BAC2-9FEA739ADAB3}" dt="2024-08-29T04:16:07.393" v="575"/>
          <ac:inkMkLst>
            <pc:docMk/>
            <pc:sldMk cId="1173090389" sldId="273"/>
            <ac:inkMk id="338" creationId="{27BF6485-54E8-88B9-C886-781ED7098882}"/>
          </ac:inkMkLst>
        </pc:inkChg>
        <pc:inkChg chg="add del">
          <ac:chgData name="Milligan, Clarissa Shay" userId="1902a3b1-48fe-43a4-a156-f0d07c00ae1d" providerId="ADAL" clId="{A0EC6EBB-50CF-4263-BAC2-9FEA739ADAB3}" dt="2024-08-29T04:16:15.971" v="589"/>
          <ac:inkMkLst>
            <pc:docMk/>
            <pc:sldMk cId="1173090389" sldId="273"/>
            <ac:inkMk id="340" creationId="{D6A4FDBD-09D7-C894-8960-4B56C17012EA}"/>
          </ac:inkMkLst>
        </pc:inkChg>
        <pc:inkChg chg="add">
          <ac:chgData name="Milligan, Clarissa Shay" userId="1902a3b1-48fe-43a4-a156-f0d07c00ae1d" providerId="ADAL" clId="{A0EC6EBB-50CF-4263-BAC2-9FEA739ADAB3}" dt="2024-08-29T04:16:22.485" v="605" actId="9405"/>
          <ac:inkMkLst>
            <pc:docMk/>
            <pc:sldMk cId="1173090389" sldId="273"/>
            <ac:inkMk id="341" creationId="{C5AD41FE-E63B-28CC-3BC8-9A802CF10987}"/>
          </ac:inkMkLst>
        </pc:inkChg>
        <pc:inkChg chg="add mod">
          <ac:chgData name="Milligan, Clarissa Shay" userId="1902a3b1-48fe-43a4-a156-f0d07c00ae1d" providerId="ADAL" clId="{A0EC6EBB-50CF-4263-BAC2-9FEA739ADAB3}" dt="2024-08-29T04:16:32.074" v="611"/>
          <ac:inkMkLst>
            <pc:docMk/>
            <pc:sldMk cId="1173090389" sldId="273"/>
            <ac:inkMk id="342" creationId="{600DB1EA-F5C0-8495-6FB0-81898E3F1696}"/>
          </ac:inkMkLst>
        </pc:inkChg>
        <pc:inkChg chg="add mod">
          <ac:chgData name="Milligan, Clarissa Shay" userId="1902a3b1-48fe-43a4-a156-f0d07c00ae1d" providerId="ADAL" clId="{A0EC6EBB-50CF-4263-BAC2-9FEA739ADAB3}" dt="2024-08-29T04:16:32.074" v="611"/>
          <ac:inkMkLst>
            <pc:docMk/>
            <pc:sldMk cId="1173090389" sldId="273"/>
            <ac:inkMk id="343" creationId="{1230FFAA-0499-AA56-D8C9-DC555A644847}"/>
          </ac:inkMkLst>
        </pc:inkChg>
        <pc:inkChg chg="add mod">
          <ac:chgData name="Milligan, Clarissa Shay" userId="1902a3b1-48fe-43a4-a156-f0d07c00ae1d" providerId="ADAL" clId="{A0EC6EBB-50CF-4263-BAC2-9FEA739ADAB3}" dt="2024-08-29T04:16:32.074" v="611"/>
          <ac:inkMkLst>
            <pc:docMk/>
            <pc:sldMk cId="1173090389" sldId="273"/>
            <ac:inkMk id="344" creationId="{02929EA1-629A-7B34-9702-312DAFB0A202}"/>
          </ac:inkMkLst>
        </pc:inkChg>
        <pc:inkChg chg="add mod">
          <ac:chgData name="Milligan, Clarissa Shay" userId="1902a3b1-48fe-43a4-a156-f0d07c00ae1d" providerId="ADAL" clId="{A0EC6EBB-50CF-4263-BAC2-9FEA739ADAB3}" dt="2024-08-29T04:16:32.074" v="611"/>
          <ac:inkMkLst>
            <pc:docMk/>
            <pc:sldMk cId="1173090389" sldId="273"/>
            <ac:inkMk id="345" creationId="{7769BF21-144A-E247-5054-FB370C6161F1}"/>
          </ac:inkMkLst>
        </pc:inkChg>
        <pc:inkChg chg="add mod">
          <ac:chgData name="Milligan, Clarissa Shay" userId="1902a3b1-48fe-43a4-a156-f0d07c00ae1d" providerId="ADAL" clId="{A0EC6EBB-50CF-4263-BAC2-9FEA739ADAB3}" dt="2024-08-29T04:16:32.074" v="611"/>
          <ac:inkMkLst>
            <pc:docMk/>
            <pc:sldMk cId="1173090389" sldId="273"/>
            <ac:inkMk id="346" creationId="{0BCD9BF3-9E5B-DF29-7469-EE03E7D26710}"/>
          </ac:inkMkLst>
        </pc:inkChg>
        <pc:inkChg chg="add mod">
          <ac:chgData name="Milligan, Clarissa Shay" userId="1902a3b1-48fe-43a4-a156-f0d07c00ae1d" providerId="ADAL" clId="{A0EC6EBB-50CF-4263-BAC2-9FEA739ADAB3}" dt="2024-08-29T04:16:35.439" v="616"/>
          <ac:inkMkLst>
            <pc:docMk/>
            <pc:sldMk cId="1173090389" sldId="273"/>
            <ac:inkMk id="348" creationId="{0EDDC9B0-66A7-4E36-5A42-40DEABF7F9B8}"/>
          </ac:inkMkLst>
        </pc:inkChg>
        <pc:inkChg chg="add mod">
          <ac:chgData name="Milligan, Clarissa Shay" userId="1902a3b1-48fe-43a4-a156-f0d07c00ae1d" providerId="ADAL" clId="{A0EC6EBB-50CF-4263-BAC2-9FEA739ADAB3}" dt="2024-08-29T04:16:35.439" v="616"/>
          <ac:inkMkLst>
            <pc:docMk/>
            <pc:sldMk cId="1173090389" sldId="273"/>
            <ac:inkMk id="349" creationId="{93AEC53F-6BFC-751F-A859-5679DF667F13}"/>
          </ac:inkMkLst>
        </pc:inkChg>
        <pc:inkChg chg="add mod">
          <ac:chgData name="Milligan, Clarissa Shay" userId="1902a3b1-48fe-43a4-a156-f0d07c00ae1d" providerId="ADAL" clId="{A0EC6EBB-50CF-4263-BAC2-9FEA739ADAB3}" dt="2024-08-29T04:16:35.439" v="616"/>
          <ac:inkMkLst>
            <pc:docMk/>
            <pc:sldMk cId="1173090389" sldId="273"/>
            <ac:inkMk id="350" creationId="{63FEE6BC-80EE-E29B-C84F-0C823E815E6E}"/>
          </ac:inkMkLst>
        </pc:inkChg>
        <pc:inkChg chg="add mod">
          <ac:chgData name="Milligan, Clarissa Shay" userId="1902a3b1-48fe-43a4-a156-f0d07c00ae1d" providerId="ADAL" clId="{A0EC6EBB-50CF-4263-BAC2-9FEA739ADAB3}" dt="2024-08-29T04:16:35.439" v="616"/>
          <ac:inkMkLst>
            <pc:docMk/>
            <pc:sldMk cId="1173090389" sldId="273"/>
            <ac:inkMk id="351" creationId="{CA24A696-B954-2D66-73F4-4F40F73372D4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3" creationId="{C74A8644-A9CE-9BE5-CE10-34A94C3AEF33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4" creationId="{3DC05F60-1EE5-6FBE-580F-0C256C603B65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5" creationId="{4C98853B-2750-9095-0728-2CD47B4FEE7E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6" creationId="{376AEB19-6D72-C321-A5B0-FDF70C8F6F21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7" creationId="{B237B4A6-7F66-153D-C163-8769BC8A8B45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8" creationId="{E762232D-4170-6AFF-A0C7-17705C52EAD9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59" creationId="{FD7E5782-4326-404C-D8F9-DC7F3C5FE744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0" creationId="{0A3590C8-50D1-9CE5-5BB2-02CB86ABB05F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2" creationId="{96067E03-B3FE-C2DB-40AA-9B084156EC76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3" creationId="{90DCFB75-18DE-7C58-94EA-70498043DBEC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4" creationId="{F1754B3C-F132-B322-A7A6-5E358B2BE67D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5" creationId="{A17BB241-D531-97FE-0AAD-419F2A36EB09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6" creationId="{DC4CB652-886A-DEFC-48E0-DA24663173F5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7" creationId="{6D8DE63C-C2A5-E935-56AB-8B9E16BC94E2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69" creationId="{E0328F0F-D190-25E3-970C-E64143F658F8}"/>
          </ac:inkMkLst>
        </pc:inkChg>
        <pc:inkChg chg="add mod">
          <ac:chgData name="Milligan, Clarissa Shay" userId="1902a3b1-48fe-43a4-a156-f0d07c00ae1d" providerId="ADAL" clId="{A0EC6EBB-50CF-4263-BAC2-9FEA739ADAB3}" dt="2024-08-29T04:16:46.920" v="635"/>
          <ac:inkMkLst>
            <pc:docMk/>
            <pc:sldMk cId="1173090389" sldId="273"/>
            <ac:inkMk id="370" creationId="{503561B3-2E81-AF7A-2FE2-480AD6713C80}"/>
          </ac:inkMkLst>
        </pc:inkChg>
        <pc:inkChg chg="add mod">
          <ac:chgData name="Milligan, Clarissa Shay" userId="1902a3b1-48fe-43a4-a156-f0d07c00ae1d" providerId="ADAL" clId="{A0EC6EBB-50CF-4263-BAC2-9FEA739ADAB3}" dt="2024-08-29T04:16:55.605" v="640"/>
          <ac:inkMkLst>
            <pc:docMk/>
            <pc:sldMk cId="1173090389" sldId="273"/>
            <ac:inkMk id="372" creationId="{D85207B4-34D7-C9F6-6385-4CFDB8C6874F}"/>
          </ac:inkMkLst>
        </pc:inkChg>
        <pc:inkChg chg="add mod">
          <ac:chgData name="Milligan, Clarissa Shay" userId="1902a3b1-48fe-43a4-a156-f0d07c00ae1d" providerId="ADAL" clId="{A0EC6EBB-50CF-4263-BAC2-9FEA739ADAB3}" dt="2024-08-29T04:16:55.605" v="640"/>
          <ac:inkMkLst>
            <pc:docMk/>
            <pc:sldMk cId="1173090389" sldId="273"/>
            <ac:inkMk id="373" creationId="{6C64A100-D6E0-9A7B-61EF-5A6ECB17ABE2}"/>
          </ac:inkMkLst>
        </pc:inkChg>
        <pc:inkChg chg="add mod">
          <ac:chgData name="Milligan, Clarissa Shay" userId="1902a3b1-48fe-43a4-a156-f0d07c00ae1d" providerId="ADAL" clId="{A0EC6EBB-50CF-4263-BAC2-9FEA739ADAB3}" dt="2024-08-29T04:16:55.605" v="640"/>
          <ac:inkMkLst>
            <pc:docMk/>
            <pc:sldMk cId="1173090389" sldId="273"/>
            <ac:inkMk id="374" creationId="{D2ECF3BE-D282-2B3F-25A4-2F3A6B9ED07A}"/>
          </ac:inkMkLst>
        </pc:inkChg>
        <pc:inkChg chg="add mod">
          <ac:chgData name="Milligan, Clarissa Shay" userId="1902a3b1-48fe-43a4-a156-f0d07c00ae1d" providerId="ADAL" clId="{A0EC6EBB-50CF-4263-BAC2-9FEA739ADAB3}" dt="2024-08-29T04:16:55.605" v="640"/>
          <ac:inkMkLst>
            <pc:docMk/>
            <pc:sldMk cId="1173090389" sldId="273"/>
            <ac:inkMk id="375" creationId="{EE7F4704-6ADA-40D6-6875-D8114209F45E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77" creationId="{C675B24A-7EFD-B444-82E3-078107852263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78" creationId="{4831EF80-4174-EA3C-6DEE-23FAE6790968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79" creationId="{B8A3E322-BD45-E97D-DA13-1C693498345F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0" creationId="{E6589BDF-20A6-C606-8968-406C723747FE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1" creationId="{2D30D720-F899-DC14-E37A-170C2775F816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2" creationId="{ED2B2FE2-D661-BE87-594C-1B13C7A6E0AD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3" creationId="{704E77BE-5C13-84AC-0965-EF261CEF708C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4" creationId="{9C05E649-3841-0666-8CDD-34DDE9D2F2E1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5" creationId="{F5A6B2F6-762A-3C9A-BB63-32FFE764C4D9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6" creationId="{2D1B403D-B302-D15C-ABA9-677530ECB451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7" creationId="{815C69DD-BDCE-B9F0-3B41-6BBF8F575404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8" creationId="{6CA4E716-9311-D035-6560-354C0F23DD84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89" creationId="{EB96A653-593B-62DF-CB1F-9C7CCDC30630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0" creationId="{3AB05AA0-8637-804F-D80C-1EDA6114CA28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1" creationId="{075586D8-1A4A-B87A-DAEB-AE7CFF53B888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2" creationId="{F554ACC8-C65A-DCA6-6C50-8FEE350DFD4C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3" creationId="{625FA712-2CE8-6732-CAC0-BB9C6B8A195D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4" creationId="{B822042D-E431-13BA-75A4-FCB38DF7DAB9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5" creationId="{89F4256C-A2FB-27E5-1619-5EA96A13B0F0}"/>
          </ac:inkMkLst>
        </pc:inkChg>
        <pc:inkChg chg="add mod">
          <ac:chgData name="Milligan, Clarissa Shay" userId="1902a3b1-48fe-43a4-a156-f0d07c00ae1d" providerId="ADAL" clId="{A0EC6EBB-50CF-4263-BAC2-9FEA739ADAB3}" dt="2024-08-29T04:17:36.851" v="720"/>
          <ac:inkMkLst>
            <pc:docMk/>
            <pc:sldMk cId="1173090389" sldId="273"/>
            <ac:inkMk id="396" creationId="{56341679-BB56-7218-38BC-A9E1A8239A10}"/>
          </ac:inkMkLst>
        </pc:inkChg>
        <pc:inkChg chg="add mod">
          <ac:chgData name="Milligan, Clarissa Shay" userId="1902a3b1-48fe-43a4-a156-f0d07c00ae1d" providerId="ADAL" clId="{A0EC6EBB-50CF-4263-BAC2-9FEA739ADAB3}" dt="2024-08-29T04:17:47.427" v="724"/>
          <ac:inkMkLst>
            <pc:docMk/>
            <pc:sldMk cId="1173090389" sldId="273"/>
            <ac:inkMk id="399" creationId="{9389F02B-8C48-5D7E-8B06-F9D9CA146EC9}"/>
          </ac:inkMkLst>
        </pc:inkChg>
        <pc:inkChg chg="add mod">
          <ac:chgData name="Milligan, Clarissa Shay" userId="1902a3b1-48fe-43a4-a156-f0d07c00ae1d" providerId="ADAL" clId="{A0EC6EBB-50CF-4263-BAC2-9FEA739ADAB3}" dt="2024-08-29T04:17:47.427" v="724"/>
          <ac:inkMkLst>
            <pc:docMk/>
            <pc:sldMk cId="1173090389" sldId="273"/>
            <ac:inkMk id="400" creationId="{8F7C1320-BF15-13E7-84C7-8E3D72E1F52B}"/>
          </ac:inkMkLst>
        </pc:inkChg>
        <pc:inkChg chg="add mod">
          <ac:chgData name="Milligan, Clarissa Shay" userId="1902a3b1-48fe-43a4-a156-f0d07c00ae1d" providerId="ADAL" clId="{A0EC6EBB-50CF-4263-BAC2-9FEA739ADAB3}" dt="2024-08-29T04:17:47.427" v="724"/>
          <ac:inkMkLst>
            <pc:docMk/>
            <pc:sldMk cId="1173090389" sldId="273"/>
            <ac:inkMk id="401" creationId="{ACEA5778-BEBD-4C71-0923-EE4AF1BD6AAC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3" creationId="{2790D06F-1E34-1955-4F30-FC6AE979FB54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4" creationId="{0C150E99-F695-80E6-E05E-7517C576B8D7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5" creationId="{E8C0765B-5C12-ADBF-7F72-EB0C221E2FA5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6" creationId="{07CD454B-8276-031D-BC3A-BDA4EADDD50D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7" creationId="{BE2513A2-C741-FD3D-B5BA-5448719AFFE2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8" creationId="{2F0897B8-AE7E-6CEE-2034-CDCAFB55FC77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09" creationId="{5F608416-3159-0C87-7B6C-3841FD1A66E8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10" creationId="{9042D9E3-0658-2860-826B-377D3C3C4735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11" creationId="{452AEB98-AD79-C43A-8C3D-3C543E9713A7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12" creationId="{375291F4-35B9-C67A-9448-92EB3F7B0210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13" creationId="{8DFE5237-92C9-4AE0-2AED-3B5CDBB5B213}"/>
          </ac:inkMkLst>
        </pc:inkChg>
        <pc:inkChg chg="add mod">
          <ac:chgData name="Milligan, Clarissa Shay" userId="1902a3b1-48fe-43a4-a156-f0d07c00ae1d" providerId="ADAL" clId="{A0EC6EBB-50CF-4263-BAC2-9FEA739ADAB3}" dt="2024-08-29T04:18:14.992" v="795"/>
          <ac:inkMkLst>
            <pc:docMk/>
            <pc:sldMk cId="1173090389" sldId="273"/>
            <ac:inkMk id="414" creationId="{0D2C686C-D7BD-C2DE-62EB-4C054A0C66DA}"/>
          </ac:inkMkLst>
        </pc:inkChg>
        <pc:inkChg chg="add del mod">
          <ac:chgData name="Milligan, Clarissa Shay" userId="1902a3b1-48fe-43a4-a156-f0d07c00ae1d" providerId="ADAL" clId="{A0EC6EBB-50CF-4263-BAC2-9FEA739ADAB3}" dt="2024-08-29T04:18:17.890" v="797"/>
          <ac:inkMkLst>
            <pc:docMk/>
            <pc:sldMk cId="1173090389" sldId="273"/>
            <ac:inkMk id="415" creationId="{F84B8FFF-40BA-7D72-4912-3FA00BFAC40C}"/>
          </ac:inkMkLst>
        </pc:inkChg>
        <pc:inkChg chg="add del mod">
          <ac:chgData name="Milligan, Clarissa Shay" userId="1902a3b1-48fe-43a4-a156-f0d07c00ae1d" providerId="ADAL" clId="{A0EC6EBB-50CF-4263-BAC2-9FEA739ADAB3}" dt="2024-08-29T04:18:17.891" v="800"/>
          <ac:inkMkLst>
            <pc:docMk/>
            <pc:sldMk cId="1173090389" sldId="273"/>
            <ac:inkMk id="416" creationId="{3DB34454-704D-968C-F008-948749CC51AE}"/>
          </ac:inkMkLst>
        </pc:inkChg>
        <pc:inkChg chg="add del mod">
          <ac:chgData name="Milligan, Clarissa Shay" userId="1902a3b1-48fe-43a4-a156-f0d07c00ae1d" providerId="ADAL" clId="{A0EC6EBB-50CF-4263-BAC2-9FEA739ADAB3}" dt="2024-08-29T04:18:17.891" v="803"/>
          <ac:inkMkLst>
            <pc:docMk/>
            <pc:sldMk cId="1173090389" sldId="273"/>
            <ac:inkMk id="417" creationId="{6131A0DD-ED68-51F8-5203-561F3713F272}"/>
          </ac:inkMkLst>
        </pc:inkChg>
        <pc:inkChg chg="add del mod">
          <ac:chgData name="Milligan, Clarissa Shay" userId="1902a3b1-48fe-43a4-a156-f0d07c00ae1d" providerId="ADAL" clId="{A0EC6EBB-50CF-4263-BAC2-9FEA739ADAB3}" dt="2024-08-29T04:18:17.889" v="796"/>
          <ac:inkMkLst>
            <pc:docMk/>
            <pc:sldMk cId="1173090389" sldId="273"/>
            <ac:inkMk id="418" creationId="{DB368505-B0F9-2E4B-BE65-D4CC6D127C59}"/>
          </ac:inkMkLst>
        </pc:inkChg>
        <pc:inkChg chg="add del mod">
          <ac:chgData name="Milligan, Clarissa Shay" userId="1902a3b1-48fe-43a4-a156-f0d07c00ae1d" providerId="ADAL" clId="{A0EC6EBB-50CF-4263-BAC2-9FEA739ADAB3}" dt="2024-08-29T04:18:17.891" v="804"/>
          <ac:inkMkLst>
            <pc:docMk/>
            <pc:sldMk cId="1173090389" sldId="273"/>
            <ac:inkMk id="419" creationId="{F6CD11DA-E20C-0E7B-23E5-20DBAA534808}"/>
          </ac:inkMkLst>
        </pc:inkChg>
        <pc:inkChg chg="add del mod">
          <ac:chgData name="Milligan, Clarissa Shay" userId="1902a3b1-48fe-43a4-a156-f0d07c00ae1d" providerId="ADAL" clId="{A0EC6EBB-50CF-4263-BAC2-9FEA739ADAB3}" dt="2024-08-29T04:18:17.891" v="801"/>
          <ac:inkMkLst>
            <pc:docMk/>
            <pc:sldMk cId="1173090389" sldId="273"/>
            <ac:inkMk id="420" creationId="{CABC42EB-30D3-C6AE-667D-E5B27DF30FBB}"/>
          </ac:inkMkLst>
        </pc:inkChg>
        <pc:inkChg chg="add del mod">
          <ac:chgData name="Milligan, Clarissa Shay" userId="1902a3b1-48fe-43a4-a156-f0d07c00ae1d" providerId="ADAL" clId="{A0EC6EBB-50CF-4263-BAC2-9FEA739ADAB3}" dt="2024-08-29T04:18:17.891" v="802"/>
          <ac:inkMkLst>
            <pc:docMk/>
            <pc:sldMk cId="1173090389" sldId="273"/>
            <ac:inkMk id="421" creationId="{7FAEAB59-F367-C00D-8B27-B525634B39F8}"/>
          </ac:inkMkLst>
        </pc:inkChg>
        <pc:inkChg chg="add del mod">
          <ac:chgData name="Milligan, Clarissa Shay" userId="1902a3b1-48fe-43a4-a156-f0d07c00ae1d" providerId="ADAL" clId="{A0EC6EBB-50CF-4263-BAC2-9FEA739ADAB3}" dt="2024-08-29T04:18:17.890" v="798"/>
          <ac:inkMkLst>
            <pc:docMk/>
            <pc:sldMk cId="1173090389" sldId="273"/>
            <ac:inkMk id="422" creationId="{6368FE5C-84D2-A6B7-59EA-329204CEE02E}"/>
          </ac:inkMkLst>
        </pc:inkChg>
        <pc:inkChg chg="add del mod">
          <ac:chgData name="Milligan, Clarissa Shay" userId="1902a3b1-48fe-43a4-a156-f0d07c00ae1d" providerId="ADAL" clId="{A0EC6EBB-50CF-4263-BAC2-9FEA739ADAB3}" dt="2024-08-29T04:18:17.892" v="805"/>
          <ac:inkMkLst>
            <pc:docMk/>
            <pc:sldMk cId="1173090389" sldId="273"/>
            <ac:inkMk id="423" creationId="{F33EC601-198D-7708-B545-B7C8FA076E44}"/>
          </ac:inkMkLst>
        </pc:inkChg>
        <pc:inkChg chg="add del mod">
          <ac:chgData name="Milligan, Clarissa Shay" userId="1902a3b1-48fe-43a4-a156-f0d07c00ae1d" providerId="ADAL" clId="{A0EC6EBB-50CF-4263-BAC2-9FEA739ADAB3}" dt="2024-08-29T04:18:17.890" v="799"/>
          <ac:inkMkLst>
            <pc:docMk/>
            <pc:sldMk cId="1173090389" sldId="273"/>
            <ac:inkMk id="424" creationId="{77C59AD2-F869-8FBA-A5EE-2888ED107858}"/>
          </ac:inkMkLst>
        </pc:inkChg>
        <pc:inkChg chg="add mod">
          <ac:chgData name="Milligan, Clarissa Shay" userId="1902a3b1-48fe-43a4-a156-f0d07c00ae1d" providerId="ADAL" clId="{A0EC6EBB-50CF-4263-BAC2-9FEA739ADAB3}" dt="2024-08-29T04:18:22.051" v="811"/>
          <ac:inkMkLst>
            <pc:docMk/>
            <pc:sldMk cId="1173090389" sldId="273"/>
            <ac:inkMk id="428" creationId="{713D5D67-E87E-6C26-5439-57E215603192}"/>
          </ac:inkMkLst>
        </pc:inkChg>
        <pc:inkChg chg="add mod">
          <ac:chgData name="Milligan, Clarissa Shay" userId="1902a3b1-48fe-43a4-a156-f0d07c00ae1d" providerId="ADAL" clId="{A0EC6EBB-50CF-4263-BAC2-9FEA739ADAB3}" dt="2024-08-29T04:18:22.051" v="811"/>
          <ac:inkMkLst>
            <pc:docMk/>
            <pc:sldMk cId="1173090389" sldId="273"/>
            <ac:inkMk id="429" creationId="{10B5B7D4-9FA1-5914-1B7D-D2718251CD0F}"/>
          </ac:inkMkLst>
        </pc:inkChg>
        <pc:inkChg chg="add mod">
          <ac:chgData name="Milligan, Clarissa Shay" userId="1902a3b1-48fe-43a4-a156-f0d07c00ae1d" providerId="ADAL" clId="{A0EC6EBB-50CF-4263-BAC2-9FEA739ADAB3}" dt="2024-08-29T04:18:22.051" v="811"/>
          <ac:inkMkLst>
            <pc:docMk/>
            <pc:sldMk cId="1173090389" sldId="273"/>
            <ac:inkMk id="430" creationId="{41C865C0-8C2C-5FF0-371A-6E68BF1CAB0D}"/>
          </ac:inkMkLst>
        </pc:inkChg>
        <pc:inkChg chg="add mod">
          <ac:chgData name="Milligan, Clarissa Shay" userId="1902a3b1-48fe-43a4-a156-f0d07c00ae1d" providerId="ADAL" clId="{A0EC6EBB-50CF-4263-BAC2-9FEA739ADAB3}" dt="2024-08-29T04:18:22.051" v="811"/>
          <ac:inkMkLst>
            <pc:docMk/>
            <pc:sldMk cId="1173090389" sldId="273"/>
            <ac:inkMk id="431" creationId="{6319FE84-BB6A-D5B1-696F-2BB98DD1AE2D}"/>
          </ac:inkMkLst>
        </pc:inkChg>
        <pc:inkChg chg="add">
          <ac:chgData name="Milligan, Clarissa Shay" userId="1902a3b1-48fe-43a4-a156-f0d07c00ae1d" providerId="ADAL" clId="{A0EC6EBB-50CF-4263-BAC2-9FEA739ADAB3}" dt="2024-08-29T04:18:21.095" v="810" actId="9405"/>
          <ac:inkMkLst>
            <pc:docMk/>
            <pc:sldMk cId="1173090389" sldId="273"/>
            <ac:inkMk id="432" creationId="{798630E2-3BD6-539F-613A-AB5CBAF5698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4" creationId="{49D49DBC-31F1-C7F3-7FD5-5B26CFD1F336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5" creationId="{26E20AE2-2281-A364-6BBA-A17D19CB6981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6" creationId="{EE3905B0-0C5D-D001-E1EE-480FB504AEA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7" creationId="{2EB9D167-B5B9-67AC-04BF-558BCCC5B04D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8" creationId="{37416324-4716-F3A2-A97A-35685723E61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39" creationId="{9CECA574-14F5-49CA-3029-3A150802BAD2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0" creationId="{841C95CA-8FEB-EF18-0BA4-1C77765BA34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1" creationId="{E529CADB-4E13-E954-30FD-1C3D80232E3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2" creationId="{4D7CF7E8-C980-52A5-C013-66A0129A2E6A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3" creationId="{E60472A1-D221-3E56-3C6F-DA28C916D7BD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4" creationId="{7D71EB02-44D8-1480-326C-ED85A20BAD8C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5" creationId="{A76A6B45-C875-3ED6-ADCE-614503EC6108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6" creationId="{B60C0349-79C7-930C-EE2F-1DA7C233EF0C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7" creationId="{93704176-D4D5-66F5-AC9A-5792E77A5136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8" creationId="{FA6B28CA-9768-EF41-AFB7-86F431D4A5F0}"/>
          </ac:inkMkLst>
        </pc:inkChg>
        <pc:inkChg chg="add mod">
          <ac:chgData name="Milligan, Clarissa Shay" userId="1902a3b1-48fe-43a4-a156-f0d07c00ae1d" providerId="ADAL" clId="{A0EC6EBB-50CF-4263-BAC2-9FEA739ADAB3}" dt="2024-08-29T04:18:30.018" v="828"/>
          <ac:inkMkLst>
            <pc:docMk/>
            <pc:sldMk cId="1173090389" sldId="273"/>
            <ac:inkMk id="449" creationId="{9D2A2DDC-284F-B896-79B7-83BA66BBD947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3" creationId="{AB941994-7831-3CAD-3ADA-6BF97EA02ACA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4" creationId="{833714FE-104B-FD63-682C-E2B628A025AB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5" creationId="{F7760CD3-F6AB-46C3-A0DE-193D3864C9EC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6" creationId="{9918063E-BEBF-501C-EAC0-46C19AD440D1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7" creationId="{DB50D7E4-014B-3756-AA0B-DE072A502EEC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8" creationId="{E7A5CAA5-3AD3-B9A9-6C58-918ABC9606C0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59" creationId="{F7E84258-CB0B-10DF-A603-F6F3BBCE254E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0" creationId="{3C3BAB3F-FD1F-734D-CDCC-257CAB6CB682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1" creationId="{296A8DE8-4753-1FC0-B943-57D092C6D6A8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2" creationId="{3B69C8F6-ABEB-E9C6-E566-93B541911A8B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3" creationId="{BBEA4E4E-F3AC-25B5-D456-66AD0677A83C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4" creationId="{52D60468-3383-6CE0-8F97-734FCC0100BE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5" creationId="{662F2994-5F63-2A86-87D1-A86A7C9ED84D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6" creationId="{B7E5BFA7-4877-6A43-0B04-36FD4B6B260B}"/>
          </ac:inkMkLst>
        </pc:inkChg>
        <pc:inkChg chg="add mod">
          <ac:chgData name="Milligan, Clarissa Shay" userId="1902a3b1-48fe-43a4-a156-f0d07c00ae1d" providerId="ADAL" clId="{A0EC6EBB-50CF-4263-BAC2-9FEA739ADAB3}" dt="2024-08-29T04:18:39.071" v="844"/>
          <ac:inkMkLst>
            <pc:docMk/>
            <pc:sldMk cId="1173090389" sldId="273"/>
            <ac:inkMk id="467" creationId="{0502F14A-CEF1-843F-E301-50700B27C8EB}"/>
          </ac:inkMkLst>
        </pc:inkChg>
        <pc:inkChg chg="add">
          <ac:chgData name="Milligan, Clarissa Shay" userId="1902a3b1-48fe-43a4-a156-f0d07c00ae1d" providerId="ADAL" clId="{A0EC6EBB-50CF-4263-BAC2-9FEA739ADAB3}" dt="2024-08-29T04:18:40.069" v="845" actId="9405"/>
          <ac:inkMkLst>
            <pc:docMk/>
            <pc:sldMk cId="1173090389" sldId="273"/>
            <ac:inkMk id="470" creationId="{8F417667-8A12-F9BC-0AA3-7DCF8FE71422}"/>
          </ac:inkMkLst>
        </pc:inkChg>
        <pc:inkChg chg="add del">
          <ac:chgData name="Milligan, Clarissa Shay" userId="1902a3b1-48fe-43a4-a156-f0d07c00ae1d" providerId="ADAL" clId="{A0EC6EBB-50CF-4263-BAC2-9FEA739ADAB3}" dt="2024-08-29T04:18:43.711" v="847"/>
          <ac:inkMkLst>
            <pc:docMk/>
            <pc:sldMk cId="1173090389" sldId="273"/>
            <ac:inkMk id="471" creationId="{EF5813F5-1140-212A-DF7A-7E70B834FFEA}"/>
          </ac:inkMkLst>
        </pc:inkChg>
        <pc:inkChg chg="add mod">
          <ac:chgData name="Milligan, Clarissa Shay" userId="1902a3b1-48fe-43a4-a156-f0d07c00ae1d" providerId="ADAL" clId="{A0EC6EBB-50CF-4263-BAC2-9FEA739ADAB3}" dt="2024-08-29T04:18:50.708" v="850"/>
          <ac:inkMkLst>
            <pc:docMk/>
            <pc:sldMk cId="1173090389" sldId="273"/>
            <ac:inkMk id="472" creationId="{DFF0B819-666F-6879-CF21-D2FA06B4407F}"/>
          </ac:inkMkLst>
        </pc:inkChg>
        <pc:inkChg chg="add mod">
          <ac:chgData name="Milligan, Clarissa Shay" userId="1902a3b1-48fe-43a4-a156-f0d07c00ae1d" providerId="ADAL" clId="{A0EC6EBB-50CF-4263-BAC2-9FEA739ADAB3}" dt="2024-08-29T04:18:50.708" v="850"/>
          <ac:inkMkLst>
            <pc:docMk/>
            <pc:sldMk cId="1173090389" sldId="273"/>
            <ac:inkMk id="473" creationId="{8F392480-586D-E3B1-0104-2401BC5F65EF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475" creationId="{CCAE3B60-B8CD-BA56-3D5D-257ED21E2D81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476" creationId="{B638D69E-F85E-07FC-036C-B1FA3A7B086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77" creationId="{8615FB9B-A266-CA28-0E30-93C7AB1B3B57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78" creationId="{B9C97E4D-267A-F1EF-D3C5-2570626962E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79" creationId="{1641B0A4-A962-2CD4-3709-668FD66EAF2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80" creationId="{3C4C5983-2C40-4D21-854C-D41927F2D92A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81" creationId="{C0A2F7C8-23A7-8C3C-B55B-642964237062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82" creationId="{EF84E679-2172-6F63-A880-E915B9E42FB0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83" creationId="{06F6FBC5-0104-2E35-11FB-38C607F51713}"/>
          </ac:inkMkLst>
        </pc:inkChg>
        <pc:inkChg chg="add del mod">
          <ac:chgData name="Milligan, Clarissa Shay" userId="1902a3b1-48fe-43a4-a156-f0d07c00ae1d" providerId="ADAL" clId="{A0EC6EBB-50CF-4263-BAC2-9FEA739ADAB3}" dt="2024-08-29T04:19:20.213" v="878"/>
          <ac:inkMkLst>
            <pc:docMk/>
            <pc:sldMk cId="1173090389" sldId="273"/>
            <ac:inkMk id="484" creationId="{FE2CCBF0-FA17-38FD-EB95-BE2B4AF1B22F}"/>
          </ac:inkMkLst>
        </pc:inkChg>
        <pc:inkChg chg="add del mod">
          <ac:chgData name="Milligan, Clarissa Shay" userId="1902a3b1-48fe-43a4-a156-f0d07c00ae1d" providerId="ADAL" clId="{A0EC6EBB-50CF-4263-BAC2-9FEA739ADAB3}" dt="2024-08-29T04:19:20.213" v="879"/>
          <ac:inkMkLst>
            <pc:docMk/>
            <pc:sldMk cId="1173090389" sldId="273"/>
            <ac:inkMk id="485" creationId="{4008D34E-0876-958F-D7FB-00394712F2E8}"/>
          </ac:inkMkLst>
        </pc:inkChg>
        <pc:inkChg chg="add del mod">
          <ac:chgData name="Milligan, Clarissa Shay" userId="1902a3b1-48fe-43a4-a156-f0d07c00ae1d" providerId="ADAL" clId="{A0EC6EBB-50CF-4263-BAC2-9FEA739ADAB3}" dt="2024-08-29T04:19:20.213" v="880"/>
          <ac:inkMkLst>
            <pc:docMk/>
            <pc:sldMk cId="1173090389" sldId="273"/>
            <ac:inkMk id="487" creationId="{71727FB9-D6EA-86E9-1588-D79623C76549}"/>
          </ac:inkMkLst>
        </pc:inkChg>
        <pc:inkChg chg="add del">
          <ac:chgData name="Milligan, Clarissa Shay" userId="1902a3b1-48fe-43a4-a156-f0d07c00ae1d" providerId="ADAL" clId="{A0EC6EBB-50CF-4263-BAC2-9FEA739ADAB3}" dt="2024-08-29T04:19:51.930" v="887"/>
          <ac:inkMkLst>
            <pc:docMk/>
            <pc:sldMk cId="1173090389" sldId="273"/>
            <ac:inkMk id="489" creationId="{88316EC0-2B7D-3ABB-6183-370A8C6D867D}"/>
          </ac:inkMkLst>
        </pc:inkChg>
        <pc:inkChg chg="add del">
          <ac:chgData name="Milligan, Clarissa Shay" userId="1902a3b1-48fe-43a4-a156-f0d07c00ae1d" providerId="ADAL" clId="{A0EC6EBB-50CF-4263-BAC2-9FEA739ADAB3}" dt="2024-08-29T04:19:51.930" v="886"/>
          <ac:inkMkLst>
            <pc:docMk/>
            <pc:sldMk cId="1173090389" sldId="273"/>
            <ac:inkMk id="490" creationId="{D7C0A858-AC54-593D-4D85-5FC0074306D8}"/>
          </ac:inkMkLst>
        </pc:inkChg>
        <pc:inkChg chg="add del">
          <ac:chgData name="Milligan, Clarissa Shay" userId="1902a3b1-48fe-43a4-a156-f0d07c00ae1d" providerId="ADAL" clId="{A0EC6EBB-50CF-4263-BAC2-9FEA739ADAB3}" dt="2024-08-29T04:19:51.930" v="888"/>
          <ac:inkMkLst>
            <pc:docMk/>
            <pc:sldMk cId="1173090389" sldId="273"/>
            <ac:inkMk id="491" creationId="{A66735CA-99E1-BBDD-09F5-D3D95D67E120}"/>
          </ac:inkMkLst>
        </pc:inkChg>
        <pc:inkChg chg="add del">
          <ac:chgData name="Milligan, Clarissa Shay" userId="1902a3b1-48fe-43a4-a156-f0d07c00ae1d" providerId="ADAL" clId="{A0EC6EBB-50CF-4263-BAC2-9FEA739ADAB3}" dt="2024-08-29T04:19:51.929" v="885"/>
          <ac:inkMkLst>
            <pc:docMk/>
            <pc:sldMk cId="1173090389" sldId="273"/>
            <ac:inkMk id="492" creationId="{D38026C1-52E5-0420-F901-3FADE9CA00F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3" creationId="{B675C267-C06A-07B9-F168-2CE1D000A157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4" creationId="{D8E3670D-66FB-DD9D-2DB2-6B14129DA2A9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5" creationId="{D04BE36F-FB28-6083-C0E9-A43189365AA0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6" creationId="{EC9A5DFA-3105-50AB-82C4-024E2102F02E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8" creationId="{B0C216E1-91A3-89D3-334D-134269C7FF7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499" creationId="{129C79F7-9FEE-ABD3-8CC4-05A55426B9A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0" creationId="{9BA9F3DF-1F49-B394-F817-8C63E499FF18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1" creationId="{B4DE18E0-2E99-6041-EAE8-B4F278CF18FE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2" creationId="{3045142B-1314-0151-AF00-BBAE54AA072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5" creationId="{F9F39310-3438-51CA-D8D3-E8A0A177923E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7" creationId="{C906EA80-4833-D9CC-4A89-69623D10D8E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8" creationId="{0C6D9B3C-0721-F237-EB67-78619B1D0439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09" creationId="{D20C766F-E269-FAF0-5979-574482906CB8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1" creationId="{4EA4E742-A648-C436-89C4-D8AB318B738A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2" creationId="{7907E8F5-A00E-CE2E-D211-C78EEAFC7D3A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3" creationId="{0E2D02ED-8D45-C7EC-886A-08D413D3CFC8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4" creationId="{A14F4135-8858-7ADB-B7C7-4F1A820C1C2E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5" creationId="{E23C2A80-54D0-D592-F704-18D1F2D91DA9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6" creationId="{1D22D867-A98F-FFCF-09DC-7B7F1F3D482D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7" creationId="{3A5CDCD6-908D-4001-3B31-CD706F074FB0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8" creationId="{9E35BF60-FDA9-55F7-8FC6-AD469386F7AC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19" creationId="{68FA0D55-C1DF-DB89-5470-A24F8B7300A4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0" creationId="{541234E8-8EEB-A061-119A-3EB6B7494354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2" creationId="{5DE2C39C-438A-B005-1B19-D22A157E090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3" creationId="{C09195E6-634A-9688-7624-3AB4135C3871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4" creationId="{E5D26B10-6C69-FA49-09AB-86A6443558D0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5" creationId="{A0F52F8A-6A69-AA49-3658-3E1D424D5823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6" creationId="{9C9E15EF-3438-F7D3-CF59-6778F58DA84C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7" creationId="{69FDB928-02D0-5A5F-2611-052BAB4A5FE7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8" creationId="{D7C75E81-400C-4C5C-9A1C-727C98DB143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29" creationId="{5E14ABDA-2E4E-116E-2C0A-0B00AE38C662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0" creationId="{4EB2D840-8C3B-A7DD-B81E-3E945D847D4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2" creationId="{2556C533-3C43-F72A-B458-B35FC8B0B4C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3" creationId="{5A6769D6-1144-6DC1-B9C4-58D733AFC1DA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5" creationId="{E94522E9-AE42-762B-98AA-A3B8DE388D2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6" creationId="{A75B4C1F-3EC6-6305-AEB8-61A806201753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7" creationId="{EB3E20BE-2A2E-027D-D26B-53FC9A11F242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8" creationId="{FFF1D9A8-0957-E01A-47F3-8DDD3FAD2C7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39" creationId="{E7F27EAD-BF3B-E8BC-E790-9477F1D14D21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0" creationId="{59D19EF3-09AF-8C29-5077-7BE9422C1D4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1" creationId="{ABD2BD5E-0020-7EBF-4BDD-E8E2A033F027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2" creationId="{4A7F5B2D-2CFB-39EE-78F7-616545A22800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3" creationId="{90A451FF-31A8-AFD6-A43E-D3F5FDAB6D25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4" creationId="{3A8C45CC-0D41-EE77-F698-011FD5A919A3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5" creationId="{19A05EA2-4F06-08C0-0C90-9EC3E46A9188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6" creationId="{50E710E4-8BC7-FBA8-CBC7-521F84B2061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7" creationId="{9EAF3AD8-4976-E2BB-7EBF-5F3FFAEF22E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8" creationId="{4B7324C6-F65C-98D5-39D6-0C59ACBB44BE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49" creationId="{F2C69621-515C-F9A8-B60C-F03E9067473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50" creationId="{9A80B974-3430-6191-B22C-30B32D1186EB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51" creationId="{2C6CC007-4424-191F-4D20-4AC6FFFBA5B3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52" creationId="{3F27DCC0-5E54-3AF1-5468-B5DB274B19A6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53" creationId="{AA2F9908-2282-0FE9-2F85-FF771D0ABD1F}"/>
          </ac:inkMkLst>
        </pc:inkChg>
        <pc:inkChg chg="add mod">
          <ac:chgData name="Milligan, Clarissa Shay" userId="1902a3b1-48fe-43a4-a156-f0d07c00ae1d" providerId="ADAL" clId="{A0EC6EBB-50CF-4263-BAC2-9FEA739ADAB3}" dt="2024-08-29T04:20:34.779" v="950"/>
          <ac:inkMkLst>
            <pc:docMk/>
            <pc:sldMk cId="1173090389" sldId="273"/>
            <ac:inkMk id="554" creationId="{B694E1D5-14CD-F996-D807-B6F236042A0D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0" creationId="{B8EEC960-7F63-85CC-AB4C-129115F36A86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1" creationId="{758733E3-A87E-04AC-5A00-164BEF388156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2" creationId="{035A24DE-D0B6-D11A-E88C-973CF23A7ED9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3" creationId="{383C45F5-B307-4664-0990-4B822ACB4AF1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4" creationId="{3F1C30E4-455A-93C2-CA5E-0A1D40A33861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5" creationId="{D22784AA-7114-92F6-F272-948582F25765}"/>
          </ac:inkMkLst>
        </pc:inkChg>
        <pc:inkChg chg="add mod">
          <ac:chgData name="Milligan, Clarissa Shay" userId="1902a3b1-48fe-43a4-a156-f0d07c00ae1d" providerId="ADAL" clId="{A0EC6EBB-50CF-4263-BAC2-9FEA739ADAB3}" dt="2024-08-29T04:20:39.278" v="958"/>
          <ac:inkMkLst>
            <pc:docMk/>
            <pc:sldMk cId="1173090389" sldId="273"/>
            <ac:inkMk id="566" creationId="{A3FC213A-9559-302A-678C-E9F029916CD8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68" creationId="{F8278264-5AED-48C0-7671-84304973BEBB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69" creationId="{60499558-524F-269C-9C90-626FCD06414F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71" creationId="{D1500BAE-268A-4E57-422F-4F995DB084F3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72" creationId="{763FD38C-923A-1E1E-BF57-C03BC54343EA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73" creationId="{9D4740EE-5B39-3C8C-0B2A-914983BDC621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74" creationId="{927772E2-FB1F-3484-A776-E2C87C9CE3B5}"/>
          </ac:inkMkLst>
        </pc:inkChg>
        <pc:inkChg chg="add mod">
          <ac:chgData name="Milligan, Clarissa Shay" userId="1902a3b1-48fe-43a4-a156-f0d07c00ae1d" providerId="ADAL" clId="{A0EC6EBB-50CF-4263-BAC2-9FEA739ADAB3}" dt="2024-08-29T04:20:49.100" v="967"/>
          <ac:inkMkLst>
            <pc:docMk/>
            <pc:sldMk cId="1173090389" sldId="273"/>
            <ac:inkMk id="575" creationId="{8DB51FF2-45DA-3CC9-E8B7-11D3B5ADE968}"/>
          </ac:inkMkLst>
        </pc:inkChg>
        <pc:inkChg chg="add">
          <ac:chgData name="Milligan, Clarissa Shay" userId="1902a3b1-48fe-43a4-a156-f0d07c00ae1d" providerId="ADAL" clId="{A0EC6EBB-50CF-4263-BAC2-9FEA739ADAB3}" dt="2024-08-29T04:21:00.704" v="968" actId="9405"/>
          <ac:inkMkLst>
            <pc:docMk/>
            <pc:sldMk cId="1173090389" sldId="273"/>
            <ac:inkMk id="577" creationId="{7CDEABA2-1B68-6B97-F265-BC7E457408E2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78" creationId="{9602E4D0-5819-19B6-218F-5FE7A26564A3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79" creationId="{1ABF791A-0778-464C-76EA-4693702EBF0D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0" creationId="{2A32A2BC-A2BA-931D-812E-510BB8E35B6E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1" creationId="{ACA2645A-F3D5-6B3A-FAD0-8632C11EB8E4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2" creationId="{C174F21D-82F2-2C0A-3FBC-A03AB7EF2129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3" creationId="{C7F2B1F3-68F9-FC8D-CA4C-BE6F1A50C810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4" creationId="{63C37F1D-9B70-4058-C0BA-EB5F6703ED99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5" creationId="{6A4C0517-8FF6-FCB8-3751-37E47477173A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6" creationId="{4DD7F943-9311-6A40-BFDD-60E0A0C49614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7" creationId="{12F8FB85-9395-3E5F-2A06-C2A5C2C74F06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8" creationId="{58C6CE24-5F84-A6B8-D317-22387B040A97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89" creationId="{589B3228-FD8A-58C0-1D6C-FC8FDB5C5B77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90" creationId="{4455E27B-87A5-3E65-2A63-BADE46743CFA}"/>
          </ac:inkMkLst>
        </pc:inkChg>
        <pc:inkChg chg="add mod">
          <ac:chgData name="Milligan, Clarissa Shay" userId="1902a3b1-48fe-43a4-a156-f0d07c00ae1d" providerId="ADAL" clId="{A0EC6EBB-50CF-4263-BAC2-9FEA739ADAB3}" dt="2024-08-29T04:21:16.909" v="985"/>
          <ac:inkMkLst>
            <pc:docMk/>
            <pc:sldMk cId="1173090389" sldId="273"/>
            <ac:inkMk id="591" creationId="{92CBC053-385A-F0FA-5A6F-FCD0A5C26D51}"/>
          </ac:inkMkLst>
        </pc:inkChg>
        <pc:inkChg chg="add del mod">
          <ac:chgData name="Milligan, Clarissa Shay" userId="1902a3b1-48fe-43a4-a156-f0d07c00ae1d" providerId="ADAL" clId="{A0EC6EBB-50CF-4263-BAC2-9FEA739ADAB3}" dt="2024-08-29T04:21:19.659" v="987"/>
          <ac:inkMkLst>
            <pc:docMk/>
            <pc:sldMk cId="1173090389" sldId="273"/>
            <ac:inkMk id="592" creationId="{6DDA9EDC-A035-CAEB-28A4-55BC76DE2E3D}"/>
          </ac:inkMkLst>
        </pc:inkChg>
        <pc:inkChg chg="add del mod">
          <ac:chgData name="Milligan, Clarissa Shay" userId="1902a3b1-48fe-43a4-a156-f0d07c00ae1d" providerId="ADAL" clId="{A0EC6EBB-50CF-4263-BAC2-9FEA739ADAB3}" dt="2024-08-29T04:21:18.076" v="986"/>
          <ac:inkMkLst>
            <pc:docMk/>
            <pc:sldMk cId="1173090389" sldId="273"/>
            <ac:inkMk id="593" creationId="{09E668CC-3A92-924C-23BB-3416FD4457B7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596" creationId="{7957B2E5-B5ED-2B9D-EFDF-16F3DB9DB421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597" creationId="{F3EA7DCD-FC21-16DA-82D8-E34737AA7886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598" creationId="{19B30467-55B8-8066-AA5C-F713BEE7461B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599" creationId="{C8C55261-D87A-E8B1-E3B4-DDAA6E00CBE5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0" creationId="{4C464B90-1800-FE1E-1110-0D41BB3C5EC8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1" creationId="{500F4FA7-9F5A-534C-E0F7-06DF4338B5AD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2" creationId="{75BB34CE-B9AA-C45B-9A45-883230FE87D6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3" creationId="{B95CDB6D-E7CD-1D5B-D9AD-CA85C69BD1F3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4" creationId="{02282BA3-5E34-F1C3-7CB7-401AF5853876}"/>
          </ac:inkMkLst>
        </pc:inkChg>
        <pc:inkChg chg="add mod">
          <ac:chgData name="Milligan, Clarissa Shay" userId="1902a3b1-48fe-43a4-a156-f0d07c00ae1d" providerId="ADAL" clId="{A0EC6EBB-50CF-4263-BAC2-9FEA739ADAB3}" dt="2024-08-29T04:21:25.100" v="998"/>
          <ac:inkMkLst>
            <pc:docMk/>
            <pc:sldMk cId="1173090389" sldId="273"/>
            <ac:inkMk id="605" creationId="{478B4F68-E30C-0D1A-06FB-FDF577D55451}"/>
          </ac:inkMkLst>
        </pc:inkChg>
        <pc:inkChg chg="add del">
          <ac:chgData name="Milligan, Clarissa Shay" userId="1902a3b1-48fe-43a4-a156-f0d07c00ae1d" providerId="ADAL" clId="{A0EC6EBB-50CF-4263-BAC2-9FEA739ADAB3}" dt="2024-08-29T04:21:36.631" v="1029"/>
          <ac:inkMkLst>
            <pc:docMk/>
            <pc:sldMk cId="1173090389" sldId="273"/>
            <ac:inkMk id="607" creationId="{D0C76F67-D917-CEDC-7EC1-65A53C4736E8}"/>
          </ac:inkMkLst>
        </pc:inkChg>
        <pc:inkChg chg="add mod">
          <ac:chgData name="Milligan, Clarissa Shay" userId="1902a3b1-48fe-43a4-a156-f0d07c00ae1d" providerId="ADAL" clId="{A0EC6EBB-50CF-4263-BAC2-9FEA739ADAB3}" dt="2024-08-29T04:21:41.504" v="1032"/>
          <ac:inkMkLst>
            <pc:docMk/>
            <pc:sldMk cId="1173090389" sldId="273"/>
            <ac:inkMk id="608" creationId="{4DA6C4F4-455A-1EF2-F148-B5366E84EA28}"/>
          </ac:inkMkLst>
        </pc:inkChg>
        <pc:inkChg chg="add mod">
          <ac:chgData name="Milligan, Clarissa Shay" userId="1902a3b1-48fe-43a4-a156-f0d07c00ae1d" providerId="ADAL" clId="{A0EC6EBB-50CF-4263-BAC2-9FEA739ADAB3}" dt="2024-08-29T04:21:41.504" v="1032"/>
          <ac:inkMkLst>
            <pc:docMk/>
            <pc:sldMk cId="1173090389" sldId="273"/>
            <ac:inkMk id="609" creationId="{33076581-4BD7-72BA-C678-4AB2741900F7}"/>
          </ac:inkMkLst>
        </pc:inkChg>
        <pc:inkChg chg="add mod">
          <ac:chgData name="Milligan, Clarissa Shay" userId="1902a3b1-48fe-43a4-a156-f0d07c00ae1d" providerId="ADAL" clId="{A0EC6EBB-50CF-4263-BAC2-9FEA739ADAB3}" dt="2024-08-29T04:21:42.817" v="1035"/>
          <ac:inkMkLst>
            <pc:docMk/>
            <pc:sldMk cId="1173090389" sldId="273"/>
            <ac:inkMk id="611" creationId="{85697074-2F25-F7A7-20F0-30EC4811BD10}"/>
          </ac:inkMkLst>
        </pc:inkChg>
        <pc:inkChg chg="add mod">
          <ac:chgData name="Milligan, Clarissa Shay" userId="1902a3b1-48fe-43a4-a156-f0d07c00ae1d" providerId="ADAL" clId="{A0EC6EBB-50CF-4263-BAC2-9FEA739ADAB3}" dt="2024-08-29T04:21:42.817" v="1035"/>
          <ac:inkMkLst>
            <pc:docMk/>
            <pc:sldMk cId="1173090389" sldId="273"/>
            <ac:inkMk id="612" creationId="{8206A9CB-C137-6D93-F6CF-DD974EC468DF}"/>
          </ac:inkMkLst>
        </pc:inkChg>
        <pc:inkChg chg="add">
          <ac:chgData name="Milligan, Clarissa Shay" userId="1902a3b1-48fe-43a4-a156-f0d07c00ae1d" providerId="ADAL" clId="{A0EC6EBB-50CF-4263-BAC2-9FEA739ADAB3}" dt="2024-08-29T04:21:52.246" v="1039" actId="9405"/>
          <ac:inkMkLst>
            <pc:docMk/>
            <pc:sldMk cId="1173090389" sldId="273"/>
            <ac:inkMk id="614" creationId="{E0C73BF8-4078-5261-7A25-727FD5D62B10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15" creationId="{016C064E-31FC-CF68-DA96-55EF8B04BBE3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16" creationId="{6557F155-04A1-C033-85BA-8A95703CCDFE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17" creationId="{688A26B9-5205-4D0B-ED80-28AF58B3A87E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18" creationId="{907004E9-CE2F-FC7F-8DC7-367051F00619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19" creationId="{D1716C28-6DD9-0390-CF49-A31563C809E6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0" creationId="{8893A8A2-1685-86BB-5E06-AB1CB7BBB44A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1" creationId="{AB259C1A-CE15-10E0-E8A1-2F5B2B39B13C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2" creationId="{B972FD68-7EAF-F92B-C94C-960DD0F2DEBB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3" creationId="{523CA1D8-BE25-DC97-18A8-44F3F89A6CB5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4" creationId="{8F1682F6-7E3E-48E7-343C-632C9AC9F4CF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5" creationId="{A5523BC0-1ED9-79C5-1893-D8C5222C8AF4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6" creationId="{0E2CAFB9-C793-36A8-1893-A6EB7E1B77C7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7" creationId="{F10414BF-FCC6-09AE-3E73-A20897EBB8F3}"/>
          </ac:inkMkLst>
        </pc:inkChg>
        <pc:inkChg chg="add mod">
          <ac:chgData name="Milligan, Clarissa Shay" userId="1902a3b1-48fe-43a4-a156-f0d07c00ae1d" providerId="ADAL" clId="{A0EC6EBB-50CF-4263-BAC2-9FEA739ADAB3}" dt="2024-08-29T04:22:02.222" v="1054"/>
          <ac:inkMkLst>
            <pc:docMk/>
            <pc:sldMk cId="1173090389" sldId="273"/>
            <ac:inkMk id="628" creationId="{B3DEBA71-EC4A-D813-3E67-B11B41639F58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2" creationId="{BE5783AA-7EE4-0014-CC77-14F28C2EB7FC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3" creationId="{A1BB6D5C-EC4D-E7A2-30F7-C8C9560E0532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4" creationId="{0EA7EF84-6C35-FC59-C7D9-A83E49F9CF72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5" creationId="{C93EE398-7291-C042-CE0D-DC0092C626D6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6" creationId="{1E7448AF-0164-423D-2C00-267937EBA180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7" creationId="{12A00589-00FC-E8DF-A74C-CB13D0F788C6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8" creationId="{4D399465-9C45-10C7-7F2B-51E49B0FCB66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39" creationId="{B13855B5-BD4C-0F4A-9CD4-319955B80CC4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40" creationId="{EC2B8D93-FB9E-410A-7162-377A9F565A11}"/>
          </ac:inkMkLst>
        </pc:inkChg>
        <pc:inkChg chg="add mod">
          <ac:chgData name="Milligan, Clarissa Shay" userId="1902a3b1-48fe-43a4-a156-f0d07c00ae1d" providerId="ADAL" clId="{A0EC6EBB-50CF-4263-BAC2-9FEA739ADAB3}" dt="2024-08-29T04:22:07.895" v="1065"/>
          <ac:inkMkLst>
            <pc:docMk/>
            <pc:sldMk cId="1173090389" sldId="273"/>
            <ac:inkMk id="641" creationId="{17CA662A-A2BE-F2EB-BB9C-5A260135CFC3}"/>
          </ac:inkMkLst>
        </pc:inkChg>
        <pc:inkChg chg="add mod">
          <ac:chgData name="Milligan, Clarissa Shay" userId="1902a3b1-48fe-43a4-a156-f0d07c00ae1d" providerId="ADAL" clId="{A0EC6EBB-50CF-4263-BAC2-9FEA739ADAB3}" dt="2024-08-29T04:22:10.521" v="1070"/>
          <ac:inkMkLst>
            <pc:docMk/>
            <pc:sldMk cId="1173090389" sldId="273"/>
            <ac:inkMk id="644" creationId="{C44B29CB-05DA-2E28-0EF0-41426E1ACB6D}"/>
          </ac:inkMkLst>
        </pc:inkChg>
        <pc:inkChg chg="add mod">
          <ac:chgData name="Milligan, Clarissa Shay" userId="1902a3b1-48fe-43a4-a156-f0d07c00ae1d" providerId="ADAL" clId="{A0EC6EBB-50CF-4263-BAC2-9FEA739ADAB3}" dt="2024-08-29T04:22:10.521" v="1070"/>
          <ac:inkMkLst>
            <pc:docMk/>
            <pc:sldMk cId="1173090389" sldId="273"/>
            <ac:inkMk id="645" creationId="{9798BB5A-5D4B-E22D-4AFB-F0BC4F4577A5}"/>
          </ac:inkMkLst>
        </pc:inkChg>
        <pc:inkChg chg="add mod">
          <ac:chgData name="Milligan, Clarissa Shay" userId="1902a3b1-48fe-43a4-a156-f0d07c00ae1d" providerId="ADAL" clId="{A0EC6EBB-50CF-4263-BAC2-9FEA739ADAB3}" dt="2024-08-29T04:22:10.521" v="1070"/>
          <ac:inkMkLst>
            <pc:docMk/>
            <pc:sldMk cId="1173090389" sldId="273"/>
            <ac:inkMk id="646" creationId="{8C69248D-9BEA-645C-592D-3923216FABC1}"/>
          </ac:inkMkLst>
        </pc:inkChg>
        <pc:inkChg chg="add mod">
          <ac:chgData name="Milligan, Clarissa Shay" userId="1902a3b1-48fe-43a4-a156-f0d07c00ae1d" providerId="ADAL" clId="{A0EC6EBB-50CF-4263-BAC2-9FEA739ADAB3}" dt="2024-08-29T04:22:10.521" v="1070"/>
          <ac:inkMkLst>
            <pc:docMk/>
            <pc:sldMk cId="1173090389" sldId="273"/>
            <ac:inkMk id="647" creationId="{6423B474-0323-4F2A-29E6-1B7A047D190F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49" creationId="{C447C5F5-015B-119F-8C1F-97E5B65A1B23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0" creationId="{CDB02C96-E530-39D4-47DE-46CA2D2B16E3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1" creationId="{B41396EB-5E7F-6D5C-AF57-83782810252E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2" creationId="{FA5144C7-32A2-5642-517B-17E0D93B87E7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3" creationId="{A3A66FE9-B673-E8D1-5B3B-AC391F17E32E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4" creationId="{988A37C1-6483-5FD5-B1C2-307AAA694AA4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5" creationId="{9DFEC690-38D5-B72D-BCFB-8C5FCCDD1676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6" creationId="{46C06561-6A3E-7147-A48B-433FCE438729}"/>
          </ac:inkMkLst>
        </pc:inkChg>
        <pc:inkChg chg="add mod">
          <ac:chgData name="Milligan, Clarissa Shay" userId="1902a3b1-48fe-43a4-a156-f0d07c00ae1d" providerId="ADAL" clId="{A0EC6EBB-50CF-4263-BAC2-9FEA739ADAB3}" dt="2024-08-29T04:22:15.684" v="1080"/>
          <ac:inkMkLst>
            <pc:docMk/>
            <pc:sldMk cId="1173090389" sldId="273"/>
            <ac:inkMk id="657" creationId="{F1D76F82-2EBB-BED8-71DA-78610379DFA1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59" creationId="{8026E0E0-DBF2-05E3-AA79-7F36FCC24F9F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0" creationId="{6E0E66C2-A01A-E844-C681-BF4E0EE5D535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1" creationId="{7966C734-E6A8-1B42-0682-41FBD333204B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2" creationId="{6F8C26AF-8533-23CC-4856-907A8387B63F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3" creationId="{01C2963A-773D-912C-FE05-3D385141AFFB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4" creationId="{4CB48E39-C94D-E882-CEBF-B0CEF2BFC2E7}"/>
          </ac:inkMkLst>
        </pc:inkChg>
        <pc:inkChg chg="add mod">
          <ac:chgData name="Milligan, Clarissa Shay" userId="1902a3b1-48fe-43a4-a156-f0d07c00ae1d" providerId="ADAL" clId="{A0EC6EBB-50CF-4263-BAC2-9FEA739ADAB3}" dt="2024-08-29T04:22:21.571" v="1094"/>
          <ac:inkMkLst>
            <pc:docMk/>
            <pc:sldMk cId="1173090389" sldId="273"/>
            <ac:inkMk id="665" creationId="{28CEB864-95AE-2D75-0D0C-3531C0895DD6}"/>
          </ac:inkMkLst>
        </pc:inkChg>
        <pc:inkChg chg="add del">
          <ac:chgData name="Milligan, Clarissa Shay" userId="1902a3b1-48fe-43a4-a156-f0d07c00ae1d" providerId="ADAL" clId="{A0EC6EBB-50CF-4263-BAC2-9FEA739ADAB3}" dt="2024-08-29T04:22:21.292" v="1091"/>
          <ac:inkMkLst>
            <pc:docMk/>
            <pc:sldMk cId="1173090389" sldId="273"/>
            <ac:inkMk id="666" creationId="{59783976-A9D9-CCD2-0C77-BDC55E25F2FB}"/>
          </ac:inkMkLst>
        </pc:inkChg>
        <pc:inkChg chg="add del">
          <ac:chgData name="Milligan, Clarissa Shay" userId="1902a3b1-48fe-43a4-a156-f0d07c00ae1d" providerId="ADAL" clId="{A0EC6EBB-50CF-4263-BAC2-9FEA739ADAB3}" dt="2024-08-29T04:22:21.294" v="1092"/>
          <ac:inkMkLst>
            <pc:docMk/>
            <pc:sldMk cId="1173090389" sldId="273"/>
            <ac:inkMk id="667" creationId="{071E726E-19CF-BF54-2963-51F259B9FD14}"/>
          </ac:inkMkLst>
        </pc:inkChg>
        <pc:inkChg chg="add del">
          <ac:chgData name="Milligan, Clarissa Shay" userId="1902a3b1-48fe-43a4-a156-f0d07c00ae1d" providerId="ADAL" clId="{A0EC6EBB-50CF-4263-BAC2-9FEA739ADAB3}" dt="2024-08-29T04:22:21.294" v="1093"/>
          <ac:inkMkLst>
            <pc:docMk/>
            <pc:sldMk cId="1173090389" sldId="273"/>
            <ac:inkMk id="668" creationId="{C69E03F9-D1B0-8274-7ECD-9E74E74710DF}"/>
          </ac:inkMkLst>
        </pc:inkChg>
        <pc:inkChg chg="add">
          <ac:chgData name="Milligan, Clarissa Shay" userId="1902a3b1-48fe-43a4-a156-f0d07c00ae1d" providerId="ADAL" clId="{A0EC6EBB-50CF-4263-BAC2-9FEA739ADAB3}" dt="2024-08-29T04:22:22.091" v="1095" actId="9405"/>
          <ac:inkMkLst>
            <pc:docMk/>
            <pc:sldMk cId="1173090389" sldId="273"/>
            <ac:inkMk id="670" creationId="{EE99E312-E548-8B19-4074-633CCB80CDF2}"/>
          </ac:inkMkLst>
        </pc:inkChg>
        <pc:inkChg chg="add del">
          <ac:chgData name="Milligan, Clarissa Shay" userId="1902a3b1-48fe-43a4-a156-f0d07c00ae1d" providerId="ADAL" clId="{A0EC6EBB-50CF-4263-BAC2-9FEA739ADAB3}" dt="2024-08-29T04:22:24.969" v="1097"/>
          <ac:inkMkLst>
            <pc:docMk/>
            <pc:sldMk cId="1173090389" sldId="273"/>
            <ac:inkMk id="671" creationId="{4282D135-D946-69F7-372D-F14EEB4D219F}"/>
          </ac:inkMkLst>
        </pc:inkChg>
        <pc:inkChg chg="add del">
          <ac:chgData name="Milligan, Clarissa Shay" userId="1902a3b1-48fe-43a4-a156-f0d07c00ae1d" providerId="ADAL" clId="{A0EC6EBB-50CF-4263-BAC2-9FEA739ADAB3}" dt="2024-08-29T04:22:33.305" v="1101"/>
          <ac:inkMkLst>
            <pc:docMk/>
            <pc:sldMk cId="1173090389" sldId="273"/>
            <ac:inkMk id="672" creationId="{E54069EA-DF5A-2B3D-E142-ADB06D2412C2}"/>
          </ac:inkMkLst>
        </pc:inkChg>
        <pc:inkChg chg="add del">
          <ac:chgData name="Milligan, Clarissa Shay" userId="1902a3b1-48fe-43a4-a156-f0d07c00ae1d" providerId="ADAL" clId="{A0EC6EBB-50CF-4263-BAC2-9FEA739ADAB3}" dt="2024-08-29T04:22:33.305" v="1100"/>
          <ac:inkMkLst>
            <pc:docMk/>
            <pc:sldMk cId="1173090389" sldId="273"/>
            <ac:inkMk id="673" creationId="{C69C410F-58E5-4DCE-73D1-9C4944C50933}"/>
          </ac:inkMkLst>
        </pc:inkChg>
        <pc:inkChg chg="add">
          <ac:chgData name="Milligan, Clarissa Shay" userId="1902a3b1-48fe-43a4-a156-f0d07c00ae1d" providerId="ADAL" clId="{A0EC6EBB-50CF-4263-BAC2-9FEA739ADAB3}" dt="2024-08-29T04:22:36.312" v="1102" actId="9405"/>
          <ac:inkMkLst>
            <pc:docMk/>
            <pc:sldMk cId="1173090389" sldId="273"/>
            <ac:inkMk id="674" creationId="{890EBAC4-A6BF-613F-0765-BA081ACE375F}"/>
          </ac:inkMkLst>
        </pc:inkChg>
        <pc:inkChg chg="add mod">
          <ac:chgData name="Milligan, Clarissa Shay" userId="1902a3b1-48fe-43a4-a156-f0d07c00ae1d" providerId="ADAL" clId="{A0EC6EBB-50CF-4263-BAC2-9FEA739ADAB3}" dt="2024-08-29T04:22:42.119" v="1106"/>
          <ac:inkMkLst>
            <pc:docMk/>
            <pc:sldMk cId="1173090389" sldId="273"/>
            <ac:inkMk id="675" creationId="{703FA1D6-0E76-EB8F-3ECE-33B184A1CA6B}"/>
          </ac:inkMkLst>
        </pc:inkChg>
        <pc:inkChg chg="add mod">
          <ac:chgData name="Milligan, Clarissa Shay" userId="1902a3b1-48fe-43a4-a156-f0d07c00ae1d" providerId="ADAL" clId="{A0EC6EBB-50CF-4263-BAC2-9FEA739ADAB3}" dt="2024-08-29T04:22:42.119" v="1106"/>
          <ac:inkMkLst>
            <pc:docMk/>
            <pc:sldMk cId="1173090389" sldId="273"/>
            <ac:inkMk id="676" creationId="{147077C2-E5CB-393F-F8C4-B6DAFFD82A74}"/>
          </ac:inkMkLst>
        </pc:inkChg>
        <pc:inkChg chg="add mod">
          <ac:chgData name="Milligan, Clarissa Shay" userId="1902a3b1-48fe-43a4-a156-f0d07c00ae1d" providerId="ADAL" clId="{A0EC6EBB-50CF-4263-BAC2-9FEA739ADAB3}" dt="2024-08-29T04:22:42.119" v="1106"/>
          <ac:inkMkLst>
            <pc:docMk/>
            <pc:sldMk cId="1173090389" sldId="273"/>
            <ac:inkMk id="677" creationId="{21CA634A-8956-4086-E997-2EE5F5E1A564}"/>
          </ac:inkMkLst>
        </pc:inkChg>
      </pc:sldChg>
      <pc:sldChg chg="addSp delSp modSp new mod">
        <pc:chgData name="Milligan, Clarissa Shay" userId="1902a3b1-48fe-43a4-a156-f0d07c00ae1d" providerId="ADAL" clId="{A0EC6EBB-50CF-4263-BAC2-9FEA739ADAB3}" dt="2024-08-29T04:30:37.185" v="1646"/>
        <pc:sldMkLst>
          <pc:docMk/>
          <pc:sldMk cId="2045317071" sldId="274"/>
        </pc:sldMkLst>
        <pc:spChg chg="mod">
          <ac:chgData name="Milligan, Clarissa Shay" userId="1902a3b1-48fe-43a4-a156-f0d07c00ae1d" providerId="ADAL" clId="{A0EC6EBB-50CF-4263-BAC2-9FEA739ADAB3}" dt="2024-08-29T04:11:57.208" v="267" actId="20577"/>
          <ac:spMkLst>
            <pc:docMk/>
            <pc:sldMk cId="2045317071" sldId="274"/>
            <ac:spMk id="2" creationId="{247F2931-464E-BD9A-FD7F-3F98F08928A2}"/>
          </ac:spMkLst>
        </pc:spChg>
        <pc:spChg chg="mod">
          <ac:chgData name="Milligan, Clarissa Shay" userId="1902a3b1-48fe-43a4-a156-f0d07c00ae1d" providerId="ADAL" clId="{A0EC6EBB-50CF-4263-BAC2-9FEA739ADAB3}" dt="2024-08-29T04:13:35.214" v="442" actId="20577"/>
          <ac:spMkLst>
            <pc:docMk/>
            <pc:sldMk cId="2045317071" sldId="274"/>
            <ac:spMk id="3" creationId="{47C09311-D793-88C4-6667-C16854470384}"/>
          </ac:spMkLst>
        </pc:spChg>
        <pc:grpChg chg="del mod">
          <ac:chgData name="Milligan, Clarissa Shay" userId="1902a3b1-48fe-43a4-a156-f0d07c00ae1d" providerId="ADAL" clId="{A0EC6EBB-50CF-4263-BAC2-9FEA739ADAB3}" dt="2024-08-29T04:23:32.724" v="1120"/>
          <ac:grpSpMkLst>
            <pc:docMk/>
            <pc:sldMk cId="2045317071" sldId="274"/>
            <ac:grpSpMk id="18" creationId="{5340828C-96CD-CE78-54B4-956760E82024}"/>
          </ac:grpSpMkLst>
        </pc:grpChg>
        <pc:grpChg chg="mod">
          <ac:chgData name="Milligan, Clarissa Shay" userId="1902a3b1-48fe-43a4-a156-f0d07c00ae1d" providerId="ADAL" clId="{A0EC6EBB-50CF-4263-BAC2-9FEA739ADAB3}" dt="2024-08-29T04:23:32.724" v="1120"/>
          <ac:grpSpMkLst>
            <pc:docMk/>
            <pc:sldMk cId="2045317071" sldId="274"/>
            <ac:grpSpMk id="20" creationId="{F1A71B41-66C1-3AEC-A5AA-BA346D281F8B}"/>
          </ac:grpSpMkLst>
        </pc:grpChg>
        <pc:grpChg chg="mod">
          <ac:chgData name="Milligan, Clarissa Shay" userId="1902a3b1-48fe-43a4-a156-f0d07c00ae1d" providerId="ADAL" clId="{A0EC6EBB-50CF-4263-BAC2-9FEA739ADAB3}" dt="2024-08-29T04:23:54.061" v="1134"/>
          <ac:grpSpMkLst>
            <pc:docMk/>
            <pc:sldMk cId="2045317071" sldId="274"/>
            <ac:grpSpMk id="34" creationId="{1D8EB49D-BCE8-15D3-ED91-332FB10365EB}"/>
          </ac:grpSpMkLst>
        </pc:grpChg>
        <pc:grpChg chg="del mod">
          <ac:chgData name="Milligan, Clarissa Shay" userId="1902a3b1-48fe-43a4-a156-f0d07c00ae1d" providerId="ADAL" clId="{A0EC6EBB-50CF-4263-BAC2-9FEA739ADAB3}" dt="2024-08-29T04:24:09.597" v="1156"/>
          <ac:grpSpMkLst>
            <pc:docMk/>
            <pc:sldMk cId="2045317071" sldId="274"/>
            <ac:grpSpMk id="47" creationId="{71DB3F16-38B6-EAF0-EEAA-1E2AC597B81F}"/>
          </ac:grpSpMkLst>
        </pc:grpChg>
        <pc:grpChg chg="mod">
          <ac:chgData name="Milligan, Clarissa Shay" userId="1902a3b1-48fe-43a4-a156-f0d07c00ae1d" providerId="ADAL" clId="{A0EC6EBB-50CF-4263-BAC2-9FEA739ADAB3}" dt="2024-08-29T04:24:09.597" v="1156"/>
          <ac:grpSpMkLst>
            <pc:docMk/>
            <pc:sldMk cId="2045317071" sldId="274"/>
            <ac:grpSpMk id="56" creationId="{E5DFDCDA-1624-A61A-3447-12D4A031A75D}"/>
          </ac:grpSpMkLst>
        </pc:grpChg>
        <pc:grpChg chg="mod">
          <ac:chgData name="Milligan, Clarissa Shay" userId="1902a3b1-48fe-43a4-a156-f0d07c00ae1d" providerId="ADAL" clId="{A0EC6EBB-50CF-4263-BAC2-9FEA739ADAB3}" dt="2024-08-29T04:24:12.574" v="1159"/>
          <ac:grpSpMkLst>
            <pc:docMk/>
            <pc:sldMk cId="2045317071" sldId="274"/>
            <ac:grpSpMk id="59" creationId="{B00DEBED-78D8-494B-019D-DB4653D30F94}"/>
          </ac:grpSpMkLst>
        </pc:grpChg>
        <pc:grpChg chg="mod">
          <ac:chgData name="Milligan, Clarissa Shay" userId="1902a3b1-48fe-43a4-a156-f0d07c00ae1d" providerId="ADAL" clId="{A0EC6EBB-50CF-4263-BAC2-9FEA739ADAB3}" dt="2024-08-29T04:24:33.283" v="1169"/>
          <ac:grpSpMkLst>
            <pc:docMk/>
            <pc:sldMk cId="2045317071" sldId="274"/>
            <ac:grpSpMk id="69" creationId="{1BEF567F-E1C8-3145-147E-1C4C580F0B54}"/>
          </ac:grpSpMkLst>
        </pc:grpChg>
        <pc:grpChg chg="del mod">
          <ac:chgData name="Milligan, Clarissa Shay" userId="1902a3b1-48fe-43a4-a156-f0d07c00ae1d" providerId="ADAL" clId="{A0EC6EBB-50CF-4263-BAC2-9FEA739ADAB3}" dt="2024-08-29T04:24:54.843" v="1182"/>
          <ac:grpSpMkLst>
            <pc:docMk/>
            <pc:sldMk cId="2045317071" sldId="274"/>
            <ac:grpSpMk id="77" creationId="{4BE90167-E027-FFC8-CCDD-A96AE594FA2E}"/>
          </ac:grpSpMkLst>
        </pc:grpChg>
        <pc:grpChg chg="del mod">
          <ac:chgData name="Milligan, Clarissa Shay" userId="1902a3b1-48fe-43a4-a156-f0d07c00ae1d" providerId="ADAL" clId="{A0EC6EBB-50CF-4263-BAC2-9FEA739ADAB3}" dt="2024-08-29T04:25:09.391" v="1208"/>
          <ac:grpSpMkLst>
            <pc:docMk/>
            <pc:sldMk cId="2045317071" sldId="274"/>
            <ac:grpSpMk id="91" creationId="{C4A6D032-2358-65E7-C75B-06A338F9D84E}"/>
          </ac:grpSpMkLst>
        </pc:grpChg>
        <pc:grpChg chg="del mod">
          <ac:chgData name="Milligan, Clarissa Shay" userId="1902a3b1-48fe-43a4-a156-f0d07c00ae1d" providerId="ADAL" clId="{A0EC6EBB-50CF-4263-BAC2-9FEA739ADAB3}" dt="2024-08-29T04:25:16.523" v="1222"/>
          <ac:grpSpMkLst>
            <pc:docMk/>
            <pc:sldMk cId="2045317071" sldId="274"/>
            <ac:grpSpMk id="96" creationId="{3B61CCED-201A-2B4D-C1D4-788A30F71B57}"/>
          </ac:grpSpMkLst>
        </pc:grpChg>
        <pc:grpChg chg="del mod">
          <ac:chgData name="Milligan, Clarissa Shay" userId="1902a3b1-48fe-43a4-a156-f0d07c00ae1d" providerId="ADAL" clId="{A0EC6EBB-50CF-4263-BAC2-9FEA739ADAB3}" dt="2024-08-29T04:25:24.875" v="1239"/>
          <ac:grpSpMkLst>
            <pc:docMk/>
            <pc:sldMk cId="2045317071" sldId="274"/>
            <ac:grpSpMk id="110" creationId="{B51495B9-1A03-EBFA-0BBB-2697A1A6967F}"/>
          </ac:grpSpMkLst>
        </pc:grpChg>
        <pc:grpChg chg="mod">
          <ac:chgData name="Milligan, Clarissa Shay" userId="1902a3b1-48fe-43a4-a156-f0d07c00ae1d" providerId="ADAL" clId="{A0EC6EBB-50CF-4263-BAC2-9FEA739ADAB3}" dt="2024-08-29T04:25:16.523" v="1222"/>
          <ac:grpSpMkLst>
            <pc:docMk/>
            <pc:sldMk cId="2045317071" sldId="274"/>
            <ac:grpSpMk id="111" creationId="{966491FC-1E33-0059-D515-ACEA0172CC09}"/>
          </ac:grpSpMkLst>
        </pc:grpChg>
        <pc:grpChg chg="mod">
          <ac:chgData name="Milligan, Clarissa Shay" userId="1902a3b1-48fe-43a4-a156-f0d07c00ae1d" providerId="ADAL" clId="{A0EC6EBB-50CF-4263-BAC2-9FEA739ADAB3}" dt="2024-08-29T04:25:24.875" v="1239"/>
          <ac:grpSpMkLst>
            <pc:docMk/>
            <pc:sldMk cId="2045317071" sldId="274"/>
            <ac:grpSpMk id="128" creationId="{356AF213-D3F6-D6D2-DBA9-AE1A788A5F1B}"/>
          </ac:grpSpMkLst>
        </pc:grpChg>
        <pc:grpChg chg="mod">
          <ac:chgData name="Milligan, Clarissa Shay" userId="1902a3b1-48fe-43a4-a156-f0d07c00ae1d" providerId="ADAL" clId="{A0EC6EBB-50CF-4263-BAC2-9FEA739ADAB3}" dt="2024-08-29T04:25:38.342" v="1265"/>
          <ac:grpSpMkLst>
            <pc:docMk/>
            <pc:sldMk cId="2045317071" sldId="274"/>
            <ac:grpSpMk id="154" creationId="{3BA18AC8-BD1E-DB54-5DA6-74E3920104B9}"/>
          </ac:grpSpMkLst>
        </pc:grpChg>
        <pc:grpChg chg="del mod">
          <ac:chgData name="Milligan, Clarissa Shay" userId="1902a3b1-48fe-43a4-a156-f0d07c00ae1d" providerId="ADAL" clId="{A0EC6EBB-50CF-4263-BAC2-9FEA739ADAB3}" dt="2024-08-29T04:26:08.322" v="1288"/>
          <ac:grpSpMkLst>
            <pc:docMk/>
            <pc:sldMk cId="2045317071" sldId="274"/>
            <ac:grpSpMk id="174" creationId="{CF886B14-9A35-A575-E2B7-F3AB007D787D}"/>
          </ac:grpSpMkLst>
        </pc:grpChg>
        <pc:grpChg chg="mod">
          <ac:chgData name="Milligan, Clarissa Shay" userId="1902a3b1-48fe-43a4-a156-f0d07c00ae1d" providerId="ADAL" clId="{A0EC6EBB-50CF-4263-BAC2-9FEA739ADAB3}" dt="2024-08-29T04:26:08.322" v="1288"/>
          <ac:grpSpMkLst>
            <pc:docMk/>
            <pc:sldMk cId="2045317071" sldId="274"/>
            <ac:grpSpMk id="177" creationId="{22DDCAA6-67F0-4265-E2AA-AA30F391CE21}"/>
          </ac:grpSpMkLst>
        </pc:grpChg>
        <pc:grpChg chg="mod">
          <ac:chgData name="Milligan, Clarissa Shay" userId="1902a3b1-48fe-43a4-a156-f0d07c00ae1d" providerId="ADAL" clId="{A0EC6EBB-50CF-4263-BAC2-9FEA739ADAB3}" dt="2024-08-29T04:26:23.226" v="1294"/>
          <ac:grpSpMkLst>
            <pc:docMk/>
            <pc:sldMk cId="2045317071" sldId="274"/>
            <ac:grpSpMk id="183" creationId="{B27378E9-4768-975A-7404-71E186478658}"/>
          </ac:grpSpMkLst>
        </pc:grpChg>
        <pc:grpChg chg="mod">
          <ac:chgData name="Milligan, Clarissa Shay" userId="1902a3b1-48fe-43a4-a156-f0d07c00ae1d" providerId="ADAL" clId="{A0EC6EBB-50CF-4263-BAC2-9FEA739ADAB3}" dt="2024-08-29T04:26:50.937" v="1314"/>
          <ac:grpSpMkLst>
            <pc:docMk/>
            <pc:sldMk cId="2045317071" sldId="274"/>
            <ac:grpSpMk id="203" creationId="{977FAA66-A922-6572-52C8-83C4EB435866}"/>
          </ac:grpSpMkLst>
        </pc:grpChg>
        <pc:grpChg chg="mod">
          <ac:chgData name="Milligan, Clarissa Shay" userId="1902a3b1-48fe-43a4-a156-f0d07c00ae1d" providerId="ADAL" clId="{A0EC6EBB-50CF-4263-BAC2-9FEA739ADAB3}" dt="2024-08-29T04:26:54.743" v="1318"/>
          <ac:grpSpMkLst>
            <pc:docMk/>
            <pc:sldMk cId="2045317071" sldId="274"/>
            <ac:grpSpMk id="207" creationId="{D555275F-19E2-59B6-F4C8-1E6DF582ECCA}"/>
          </ac:grpSpMkLst>
        </pc:grpChg>
        <pc:grpChg chg="del mod">
          <ac:chgData name="Milligan, Clarissa Shay" userId="1902a3b1-48fe-43a4-a156-f0d07c00ae1d" providerId="ADAL" clId="{A0EC6EBB-50CF-4263-BAC2-9FEA739ADAB3}" dt="2024-08-29T04:27:26.281" v="1335"/>
          <ac:grpSpMkLst>
            <pc:docMk/>
            <pc:sldMk cId="2045317071" sldId="274"/>
            <ac:grpSpMk id="224" creationId="{1958CD92-4E01-7FFD-D599-8291BAA387FF}"/>
          </ac:grpSpMkLst>
        </pc:grpChg>
        <pc:grpChg chg="del mod">
          <ac:chgData name="Milligan, Clarissa Shay" userId="1902a3b1-48fe-43a4-a156-f0d07c00ae1d" providerId="ADAL" clId="{A0EC6EBB-50CF-4263-BAC2-9FEA739ADAB3}" dt="2024-08-29T04:27:27.774" v="1337"/>
          <ac:grpSpMkLst>
            <pc:docMk/>
            <pc:sldMk cId="2045317071" sldId="274"/>
            <ac:grpSpMk id="225" creationId="{621707A8-0BAA-33DE-2A43-D593EF508E70}"/>
          </ac:grpSpMkLst>
        </pc:grpChg>
        <pc:grpChg chg="del mod">
          <ac:chgData name="Milligan, Clarissa Shay" userId="1902a3b1-48fe-43a4-a156-f0d07c00ae1d" providerId="ADAL" clId="{A0EC6EBB-50CF-4263-BAC2-9FEA739ADAB3}" dt="2024-08-29T04:27:49.292" v="1380"/>
          <ac:grpSpMkLst>
            <pc:docMk/>
            <pc:sldMk cId="2045317071" sldId="274"/>
            <ac:grpSpMk id="227" creationId="{684FB66A-F63F-7AB7-89A5-E0953E195931}"/>
          </ac:grpSpMkLst>
        </pc:grpChg>
        <pc:grpChg chg="del mod">
          <ac:chgData name="Milligan, Clarissa Shay" userId="1902a3b1-48fe-43a4-a156-f0d07c00ae1d" providerId="ADAL" clId="{A0EC6EBB-50CF-4263-BAC2-9FEA739ADAB3}" dt="2024-08-29T04:27:49.292" v="1380"/>
          <ac:grpSpMkLst>
            <pc:docMk/>
            <pc:sldMk cId="2045317071" sldId="274"/>
            <ac:grpSpMk id="233" creationId="{2CB63D64-DCF7-1664-DE58-3BED929900E0}"/>
          </ac:grpSpMkLst>
        </pc:grpChg>
        <pc:grpChg chg="del mod">
          <ac:chgData name="Milligan, Clarissa Shay" userId="1902a3b1-48fe-43a4-a156-f0d07c00ae1d" providerId="ADAL" clId="{A0EC6EBB-50CF-4263-BAC2-9FEA739ADAB3}" dt="2024-08-29T04:27:49.292" v="1380"/>
          <ac:grpSpMkLst>
            <pc:docMk/>
            <pc:sldMk cId="2045317071" sldId="274"/>
            <ac:grpSpMk id="251" creationId="{C309A664-82B0-7E44-551C-98A693780D03}"/>
          </ac:grpSpMkLst>
        </pc:grpChg>
        <pc:grpChg chg="del mod">
          <ac:chgData name="Milligan, Clarissa Shay" userId="1902a3b1-48fe-43a4-a156-f0d07c00ae1d" providerId="ADAL" clId="{A0EC6EBB-50CF-4263-BAC2-9FEA739ADAB3}" dt="2024-08-29T04:27:49.292" v="1380"/>
          <ac:grpSpMkLst>
            <pc:docMk/>
            <pc:sldMk cId="2045317071" sldId="274"/>
            <ac:grpSpMk id="252" creationId="{0A8CFBAC-870C-76DF-D9AC-0BF01AC29016}"/>
          </ac:grpSpMkLst>
        </pc:grpChg>
        <pc:grpChg chg="del mod">
          <ac:chgData name="Milligan, Clarissa Shay" userId="1902a3b1-48fe-43a4-a156-f0d07c00ae1d" providerId="ADAL" clId="{A0EC6EBB-50CF-4263-BAC2-9FEA739ADAB3}" dt="2024-08-29T04:27:49.292" v="1380"/>
          <ac:grpSpMkLst>
            <pc:docMk/>
            <pc:sldMk cId="2045317071" sldId="274"/>
            <ac:grpSpMk id="260" creationId="{ABDDD91D-D559-019F-C7DD-44ABD509F086}"/>
          </ac:grpSpMkLst>
        </pc:grpChg>
        <pc:grpChg chg="del mod">
          <ac:chgData name="Milligan, Clarissa Shay" userId="1902a3b1-48fe-43a4-a156-f0d07c00ae1d" providerId="ADAL" clId="{A0EC6EBB-50CF-4263-BAC2-9FEA739ADAB3}" dt="2024-08-29T04:28:05.762" v="1416"/>
          <ac:grpSpMkLst>
            <pc:docMk/>
            <pc:sldMk cId="2045317071" sldId="274"/>
            <ac:grpSpMk id="271" creationId="{2108C5B2-5C8B-B2B0-EF93-D1FDACF002AC}"/>
          </ac:grpSpMkLst>
        </pc:grpChg>
        <pc:grpChg chg="del mod">
          <ac:chgData name="Milligan, Clarissa Shay" userId="1902a3b1-48fe-43a4-a156-f0d07c00ae1d" providerId="ADAL" clId="{A0EC6EBB-50CF-4263-BAC2-9FEA739ADAB3}" dt="2024-08-29T04:28:09.726" v="1424"/>
          <ac:grpSpMkLst>
            <pc:docMk/>
            <pc:sldMk cId="2045317071" sldId="274"/>
            <ac:grpSpMk id="307" creationId="{07D61BD8-E05F-4DFA-A4EE-C6119CCC84A0}"/>
          </ac:grpSpMkLst>
        </pc:grpChg>
        <pc:grpChg chg="mod">
          <ac:chgData name="Milligan, Clarissa Shay" userId="1902a3b1-48fe-43a4-a156-f0d07c00ae1d" providerId="ADAL" clId="{A0EC6EBB-50CF-4263-BAC2-9FEA739ADAB3}" dt="2024-08-29T04:28:13.407" v="1437"/>
          <ac:grpSpMkLst>
            <pc:docMk/>
            <pc:sldMk cId="2045317071" sldId="274"/>
            <ac:grpSpMk id="315" creationId="{4E89B82A-9310-B097-ED4F-314DD039AC95}"/>
          </ac:grpSpMkLst>
        </pc:grpChg>
        <pc:grpChg chg="mod">
          <ac:chgData name="Milligan, Clarissa Shay" userId="1902a3b1-48fe-43a4-a156-f0d07c00ae1d" providerId="ADAL" clId="{A0EC6EBB-50CF-4263-BAC2-9FEA739ADAB3}" dt="2024-08-29T04:28:18.621" v="1443"/>
          <ac:grpSpMkLst>
            <pc:docMk/>
            <pc:sldMk cId="2045317071" sldId="274"/>
            <ac:grpSpMk id="321" creationId="{4599A5FA-01DE-D297-E612-600A32CEC0DC}"/>
          </ac:grpSpMkLst>
        </pc:grpChg>
        <pc:grpChg chg="del mod">
          <ac:chgData name="Milligan, Clarissa Shay" userId="1902a3b1-48fe-43a4-a156-f0d07c00ae1d" providerId="ADAL" clId="{A0EC6EBB-50CF-4263-BAC2-9FEA739ADAB3}" dt="2024-08-29T04:28:24.126" v="1456"/>
          <ac:grpSpMkLst>
            <pc:docMk/>
            <pc:sldMk cId="2045317071" sldId="274"/>
            <ac:grpSpMk id="324" creationId="{4842E9AE-AC88-D8BA-3917-28B5A64412AA}"/>
          </ac:grpSpMkLst>
        </pc:grpChg>
        <pc:grpChg chg="mod">
          <ac:chgData name="Milligan, Clarissa Shay" userId="1902a3b1-48fe-43a4-a156-f0d07c00ae1d" providerId="ADAL" clId="{A0EC6EBB-50CF-4263-BAC2-9FEA739ADAB3}" dt="2024-08-29T04:28:24.126" v="1456"/>
          <ac:grpSpMkLst>
            <pc:docMk/>
            <pc:sldMk cId="2045317071" sldId="274"/>
            <ac:grpSpMk id="334" creationId="{C9D71222-CB41-FABC-B2BA-5B96A2B417FE}"/>
          </ac:grpSpMkLst>
        </pc:grpChg>
        <pc:grpChg chg="del mod">
          <ac:chgData name="Milligan, Clarissa Shay" userId="1902a3b1-48fe-43a4-a156-f0d07c00ae1d" providerId="ADAL" clId="{A0EC6EBB-50CF-4263-BAC2-9FEA739ADAB3}" dt="2024-08-29T04:28:50.014" v="1471"/>
          <ac:grpSpMkLst>
            <pc:docMk/>
            <pc:sldMk cId="2045317071" sldId="274"/>
            <ac:grpSpMk id="349" creationId="{0D0D2DE7-060B-5E71-5AFE-E337C691379B}"/>
          </ac:grpSpMkLst>
        </pc:grpChg>
        <pc:grpChg chg="del mod">
          <ac:chgData name="Milligan, Clarissa Shay" userId="1902a3b1-48fe-43a4-a156-f0d07c00ae1d" providerId="ADAL" clId="{A0EC6EBB-50CF-4263-BAC2-9FEA739ADAB3}" dt="2024-08-29T04:28:50.014" v="1471"/>
          <ac:grpSpMkLst>
            <pc:docMk/>
            <pc:sldMk cId="2045317071" sldId="274"/>
            <ac:grpSpMk id="350" creationId="{60C1C9FE-0C2C-4780-204D-637DC58EF701}"/>
          </ac:grpSpMkLst>
        </pc:grpChg>
        <pc:grpChg chg="del mod">
          <ac:chgData name="Milligan, Clarissa Shay" userId="1902a3b1-48fe-43a4-a156-f0d07c00ae1d" providerId="ADAL" clId="{A0EC6EBB-50CF-4263-BAC2-9FEA739ADAB3}" dt="2024-08-29T04:29:01.584" v="1510"/>
          <ac:grpSpMkLst>
            <pc:docMk/>
            <pc:sldMk cId="2045317071" sldId="274"/>
            <ac:grpSpMk id="351" creationId="{84C4F85F-6E81-ECF4-47B5-A5198C4B9623}"/>
          </ac:grpSpMkLst>
        </pc:grpChg>
        <pc:grpChg chg="del mod">
          <ac:chgData name="Milligan, Clarissa Shay" userId="1902a3b1-48fe-43a4-a156-f0d07c00ae1d" providerId="ADAL" clId="{A0EC6EBB-50CF-4263-BAC2-9FEA739ADAB3}" dt="2024-08-29T04:29:01.584" v="1508"/>
          <ac:grpSpMkLst>
            <pc:docMk/>
            <pc:sldMk cId="2045317071" sldId="274"/>
            <ac:grpSpMk id="359" creationId="{9600FEBD-0C36-E2F5-021F-BF85550012CE}"/>
          </ac:grpSpMkLst>
        </pc:grpChg>
        <pc:grpChg chg="del mod">
          <ac:chgData name="Milligan, Clarissa Shay" userId="1902a3b1-48fe-43a4-a156-f0d07c00ae1d" providerId="ADAL" clId="{A0EC6EBB-50CF-4263-BAC2-9FEA739ADAB3}" dt="2024-08-29T04:29:01.581" v="1497"/>
          <ac:grpSpMkLst>
            <pc:docMk/>
            <pc:sldMk cId="2045317071" sldId="274"/>
            <ac:grpSpMk id="365" creationId="{B2AFB366-E9D3-A731-3983-85178CDC809C}"/>
          </ac:grpSpMkLst>
        </pc:grpChg>
        <pc:grpChg chg="del mod">
          <ac:chgData name="Milligan, Clarissa Shay" userId="1902a3b1-48fe-43a4-a156-f0d07c00ae1d" providerId="ADAL" clId="{A0EC6EBB-50CF-4263-BAC2-9FEA739ADAB3}" dt="2024-08-29T04:29:10.058" v="1529"/>
          <ac:grpSpMkLst>
            <pc:docMk/>
            <pc:sldMk cId="2045317071" sldId="274"/>
            <ac:grpSpMk id="373" creationId="{8CFE9A55-1B82-19E4-456A-2D914B3B89DF}"/>
          </ac:grpSpMkLst>
        </pc:grpChg>
        <pc:grpChg chg="mod">
          <ac:chgData name="Milligan, Clarissa Shay" userId="1902a3b1-48fe-43a4-a156-f0d07c00ae1d" providerId="ADAL" clId="{A0EC6EBB-50CF-4263-BAC2-9FEA739ADAB3}" dt="2024-08-29T04:29:10.058" v="1529"/>
          <ac:grpSpMkLst>
            <pc:docMk/>
            <pc:sldMk cId="2045317071" sldId="274"/>
            <ac:grpSpMk id="380" creationId="{26E4BDF4-84EC-7137-6665-09AF674CADF4}"/>
          </ac:grpSpMkLst>
        </pc:grpChg>
        <pc:grpChg chg="mod">
          <ac:chgData name="Milligan, Clarissa Shay" userId="1902a3b1-48fe-43a4-a156-f0d07c00ae1d" providerId="ADAL" clId="{A0EC6EBB-50CF-4263-BAC2-9FEA739ADAB3}" dt="2024-08-29T04:29:17.974" v="1545"/>
          <ac:grpSpMkLst>
            <pc:docMk/>
            <pc:sldMk cId="2045317071" sldId="274"/>
            <ac:grpSpMk id="396" creationId="{64F47010-984A-704D-B18A-CE43762D14AA}"/>
          </ac:grpSpMkLst>
        </pc:grpChg>
        <pc:grpChg chg="mod">
          <ac:chgData name="Milligan, Clarissa Shay" userId="1902a3b1-48fe-43a4-a156-f0d07c00ae1d" providerId="ADAL" clId="{A0EC6EBB-50CF-4263-BAC2-9FEA739ADAB3}" dt="2024-08-29T04:29:17.974" v="1545"/>
          <ac:grpSpMkLst>
            <pc:docMk/>
            <pc:sldMk cId="2045317071" sldId="274"/>
            <ac:grpSpMk id="397" creationId="{F16F77A3-FDE5-DEAE-313E-77416F9216D9}"/>
          </ac:grpSpMkLst>
        </pc:grpChg>
        <pc:grpChg chg="mod">
          <ac:chgData name="Milligan, Clarissa Shay" userId="1902a3b1-48fe-43a4-a156-f0d07c00ae1d" providerId="ADAL" clId="{A0EC6EBB-50CF-4263-BAC2-9FEA739ADAB3}" dt="2024-08-29T04:29:17.974" v="1545"/>
          <ac:grpSpMkLst>
            <pc:docMk/>
            <pc:sldMk cId="2045317071" sldId="274"/>
            <ac:grpSpMk id="398" creationId="{A5C8B627-366D-B927-F365-06FE23EFC5F6}"/>
          </ac:grpSpMkLst>
        </pc:grpChg>
        <pc:grpChg chg="del mod">
          <ac:chgData name="Milligan, Clarissa Shay" userId="1902a3b1-48fe-43a4-a156-f0d07c00ae1d" providerId="ADAL" clId="{A0EC6EBB-50CF-4263-BAC2-9FEA739ADAB3}" dt="2024-08-29T04:29:22.505" v="1549"/>
          <ac:grpSpMkLst>
            <pc:docMk/>
            <pc:sldMk cId="2045317071" sldId="274"/>
            <ac:grpSpMk id="401" creationId="{9150A8F5-ECF0-D3A9-7524-4A8C06F0F72E}"/>
          </ac:grpSpMkLst>
        </pc:grpChg>
        <pc:grpChg chg="mod">
          <ac:chgData name="Milligan, Clarissa Shay" userId="1902a3b1-48fe-43a4-a156-f0d07c00ae1d" providerId="ADAL" clId="{A0EC6EBB-50CF-4263-BAC2-9FEA739ADAB3}" dt="2024-08-29T04:29:26.848" v="1552"/>
          <ac:grpSpMkLst>
            <pc:docMk/>
            <pc:sldMk cId="2045317071" sldId="274"/>
            <ac:grpSpMk id="404" creationId="{0C52E8F4-1EDC-153C-748D-D3D2F8E745A6}"/>
          </ac:grpSpMkLst>
        </pc:grpChg>
        <pc:grpChg chg="del mod">
          <ac:chgData name="Milligan, Clarissa Shay" userId="1902a3b1-48fe-43a4-a156-f0d07c00ae1d" providerId="ADAL" clId="{A0EC6EBB-50CF-4263-BAC2-9FEA739ADAB3}" dt="2024-08-29T04:29:45.961" v="1566"/>
          <ac:grpSpMkLst>
            <pc:docMk/>
            <pc:sldMk cId="2045317071" sldId="274"/>
            <ac:grpSpMk id="411" creationId="{C7750A56-D216-DAB1-350B-341405387C1B}"/>
          </ac:grpSpMkLst>
        </pc:grpChg>
        <pc:grpChg chg="del mod">
          <ac:chgData name="Milligan, Clarissa Shay" userId="1902a3b1-48fe-43a4-a156-f0d07c00ae1d" providerId="ADAL" clId="{A0EC6EBB-50CF-4263-BAC2-9FEA739ADAB3}" dt="2024-08-29T04:29:48.088" v="1569"/>
          <ac:grpSpMkLst>
            <pc:docMk/>
            <pc:sldMk cId="2045317071" sldId="274"/>
            <ac:grpSpMk id="418" creationId="{5793FB67-6ADA-4449-C722-167C0680E06A}"/>
          </ac:grpSpMkLst>
        </pc:grpChg>
        <pc:grpChg chg="mod">
          <ac:chgData name="Milligan, Clarissa Shay" userId="1902a3b1-48fe-43a4-a156-f0d07c00ae1d" providerId="ADAL" clId="{A0EC6EBB-50CF-4263-BAC2-9FEA739ADAB3}" dt="2024-08-29T04:29:48.088" v="1569"/>
          <ac:grpSpMkLst>
            <pc:docMk/>
            <pc:sldMk cId="2045317071" sldId="274"/>
            <ac:grpSpMk id="421" creationId="{F1FFFB2B-D826-673A-C125-8013EF4B3AF3}"/>
          </ac:grpSpMkLst>
        </pc:grpChg>
        <pc:grpChg chg="mod">
          <ac:chgData name="Milligan, Clarissa Shay" userId="1902a3b1-48fe-43a4-a156-f0d07c00ae1d" providerId="ADAL" clId="{A0EC6EBB-50CF-4263-BAC2-9FEA739ADAB3}" dt="2024-08-29T04:29:58.082" v="1589"/>
          <ac:grpSpMkLst>
            <pc:docMk/>
            <pc:sldMk cId="2045317071" sldId="274"/>
            <ac:grpSpMk id="441" creationId="{106543B8-442D-C229-28A9-596C42E4A855}"/>
          </ac:grpSpMkLst>
        </pc:grpChg>
        <pc:grpChg chg="mod">
          <ac:chgData name="Milligan, Clarissa Shay" userId="1902a3b1-48fe-43a4-a156-f0d07c00ae1d" providerId="ADAL" clId="{A0EC6EBB-50CF-4263-BAC2-9FEA739ADAB3}" dt="2024-08-29T04:29:58.082" v="1589"/>
          <ac:grpSpMkLst>
            <pc:docMk/>
            <pc:sldMk cId="2045317071" sldId="274"/>
            <ac:grpSpMk id="442" creationId="{E31BF6CF-1E1A-3093-793A-7C5FCF7F9AC2}"/>
          </ac:grpSpMkLst>
        </pc:grpChg>
        <pc:grpChg chg="del mod">
          <ac:chgData name="Milligan, Clarissa Shay" userId="1902a3b1-48fe-43a4-a156-f0d07c00ae1d" providerId="ADAL" clId="{A0EC6EBB-50CF-4263-BAC2-9FEA739ADAB3}" dt="2024-08-29T04:30:01.758" v="1597"/>
          <ac:grpSpMkLst>
            <pc:docMk/>
            <pc:sldMk cId="2045317071" sldId="274"/>
            <ac:grpSpMk id="443" creationId="{CD286DFC-C174-8A30-E905-20FE55AF0D3A}"/>
          </ac:grpSpMkLst>
        </pc:grpChg>
        <pc:grpChg chg="del mod">
          <ac:chgData name="Milligan, Clarissa Shay" userId="1902a3b1-48fe-43a4-a156-f0d07c00ae1d" providerId="ADAL" clId="{A0EC6EBB-50CF-4263-BAC2-9FEA739ADAB3}" dt="2024-08-29T04:30:01.758" v="1597"/>
          <ac:grpSpMkLst>
            <pc:docMk/>
            <pc:sldMk cId="2045317071" sldId="274"/>
            <ac:grpSpMk id="444" creationId="{285A9872-B182-CD88-1444-3E857A6DE9BA}"/>
          </ac:grpSpMkLst>
        </pc:grpChg>
        <pc:grpChg chg="mod">
          <ac:chgData name="Milligan, Clarissa Shay" userId="1902a3b1-48fe-43a4-a156-f0d07c00ae1d" providerId="ADAL" clId="{A0EC6EBB-50CF-4263-BAC2-9FEA739ADAB3}" dt="2024-08-29T04:29:58.082" v="1589"/>
          <ac:grpSpMkLst>
            <pc:docMk/>
            <pc:sldMk cId="2045317071" sldId="274"/>
            <ac:grpSpMk id="445" creationId="{5F5CA353-30FD-D39E-3150-6240C37A9898}"/>
          </ac:grpSpMkLst>
        </pc:grpChg>
        <pc:grpChg chg="mod">
          <ac:chgData name="Milligan, Clarissa Shay" userId="1902a3b1-48fe-43a4-a156-f0d07c00ae1d" providerId="ADAL" clId="{A0EC6EBB-50CF-4263-BAC2-9FEA739ADAB3}" dt="2024-08-29T04:30:01.758" v="1597"/>
          <ac:grpSpMkLst>
            <pc:docMk/>
            <pc:sldMk cId="2045317071" sldId="274"/>
            <ac:grpSpMk id="453" creationId="{14E70D75-C408-DF16-8D94-B7FD6AA21B80}"/>
          </ac:grpSpMkLst>
        </pc:grpChg>
        <pc:grpChg chg="mod">
          <ac:chgData name="Milligan, Clarissa Shay" userId="1902a3b1-48fe-43a4-a156-f0d07c00ae1d" providerId="ADAL" clId="{A0EC6EBB-50CF-4263-BAC2-9FEA739ADAB3}" dt="2024-08-29T04:30:17.201" v="1625"/>
          <ac:grpSpMkLst>
            <pc:docMk/>
            <pc:sldMk cId="2045317071" sldId="274"/>
            <ac:grpSpMk id="481" creationId="{577797CA-A127-AEEB-3C48-CF88E21F4B9B}"/>
          </ac:grpSpMkLst>
        </pc:grpChg>
        <pc:grpChg chg="mod">
          <ac:chgData name="Milligan, Clarissa Shay" userId="1902a3b1-48fe-43a4-a156-f0d07c00ae1d" providerId="ADAL" clId="{A0EC6EBB-50CF-4263-BAC2-9FEA739ADAB3}" dt="2024-08-29T04:30:17.201" v="1625"/>
          <ac:grpSpMkLst>
            <pc:docMk/>
            <pc:sldMk cId="2045317071" sldId="274"/>
            <ac:grpSpMk id="482" creationId="{96994FEA-CF54-AD6D-F735-45FC871282C5}"/>
          </ac:grpSpMkLst>
        </pc:grpChg>
        <pc:grpChg chg="mod">
          <ac:chgData name="Milligan, Clarissa Shay" userId="1902a3b1-48fe-43a4-a156-f0d07c00ae1d" providerId="ADAL" clId="{A0EC6EBB-50CF-4263-BAC2-9FEA739ADAB3}" dt="2024-08-29T04:30:17.201" v="1625"/>
          <ac:grpSpMkLst>
            <pc:docMk/>
            <pc:sldMk cId="2045317071" sldId="274"/>
            <ac:grpSpMk id="483" creationId="{743C8685-B405-F3C6-E9DF-EFCBDB755F38}"/>
          </ac:grpSpMkLst>
        </pc:grpChg>
        <pc:grpChg chg="mod">
          <ac:chgData name="Milligan, Clarissa Shay" userId="1902a3b1-48fe-43a4-a156-f0d07c00ae1d" providerId="ADAL" clId="{A0EC6EBB-50CF-4263-BAC2-9FEA739ADAB3}" dt="2024-08-29T04:30:17.201" v="1625"/>
          <ac:grpSpMkLst>
            <pc:docMk/>
            <pc:sldMk cId="2045317071" sldId="274"/>
            <ac:grpSpMk id="484" creationId="{4D720E77-433B-72AD-F6E9-043A8E0A0657}"/>
          </ac:grpSpMkLst>
        </pc:grpChg>
        <pc:grpChg chg="mod">
          <ac:chgData name="Milligan, Clarissa Shay" userId="1902a3b1-48fe-43a4-a156-f0d07c00ae1d" providerId="ADAL" clId="{A0EC6EBB-50CF-4263-BAC2-9FEA739ADAB3}" dt="2024-08-29T04:30:21.178" v="1635"/>
          <ac:grpSpMkLst>
            <pc:docMk/>
            <pc:sldMk cId="2045317071" sldId="274"/>
            <ac:grpSpMk id="494" creationId="{8581B149-634C-47FA-0B53-2072F0CE352D}"/>
          </ac:grpSpMkLst>
        </pc:grpChg>
        <pc:grpChg chg="del mod">
          <ac:chgData name="Milligan, Clarissa Shay" userId="1902a3b1-48fe-43a4-a156-f0d07c00ae1d" providerId="ADAL" clId="{A0EC6EBB-50CF-4263-BAC2-9FEA739ADAB3}" dt="2024-08-29T04:30:31.558" v="1641"/>
          <ac:grpSpMkLst>
            <pc:docMk/>
            <pc:sldMk cId="2045317071" sldId="274"/>
            <ac:grpSpMk id="498" creationId="{87DB9C7C-4CAF-B51E-98D2-4560BE95CBBC}"/>
          </ac:grpSpMkLst>
        </pc:grpChg>
        <pc:grpChg chg="mod">
          <ac:chgData name="Milligan, Clarissa Shay" userId="1902a3b1-48fe-43a4-a156-f0d07c00ae1d" providerId="ADAL" clId="{A0EC6EBB-50CF-4263-BAC2-9FEA739ADAB3}" dt="2024-08-29T04:30:37.185" v="1646"/>
          <ac:grpSpMkLst>
            <pc:docMk/>
            <pc:sldMk cId="2045317071" sldId="274"/>
            <ac:grpSpMk id="502" creationId="{FBF93EC9-6F54-9948-6C51-978684D78720}"/>
          </ac:grpSpMkLst>
        </pc:grp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7" creationId="{E58D9512-14FF-B01E-40AB-371B6ECB94EA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8" creationId="{97DD0A2C-B7F4-000F-4F42-BC05865FB545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9" creationId="{95CAA9CC-ABE6-3162-1037-85C6EA3B799B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0" creationId="{36A685C8-2C2C-ED43-3E4D-B0CDD088B89C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1" creationId="{7AB1499E-890D-DB82-F5E0-E05A17187C12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2" creationId="{BE69C75B-1D45-5C15-4903-93ECF2DBC936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3" creationId="{E3D39695-DB5D-762D-CCA6-2DABD545434B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4" creationId="{432B9C71-1F78-647D-8194-AF214472B89B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5" creationId="{8049D18E-648E-08AA-3A3E-882F8770E095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6" creationId="{FF81C6BA-7730-E8FD-7EC3-D33D38B38A84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7" creationId="{67C77E5C-9A73-E85B-EEBC-4B828B86C5D4}"/>
          </ac:inkMkLst>
        </pc:inkChg>
        <pc:inkChg chg="add mod">
          <ac:chgData name="Milligan, Clarissa Shay" userId="1902a3b1-48fe-43a4-a156-f0d07c00ae1d" providerId="ADAL" clId="{A0EC6EBB-50CF-4263-BAC2-9FEA739ADAB3}" dt="2024-08-29T04:23:32.724" v="1120"/>
          <ac:inkMkLst>
            <pc:docMk/>
            <pc:sldMk cId="2045317071" sldId="274"/>
            <ac:inkMk id="19" creationId="{AB742421-6800-79E2-92CA-930A12A553A1}"/>
          </ac:inkMkLst>
        </pc:inkChg>
        <pc:inkChg chg="add">
          <ac:chgData name="Milligan, Clarissa Shay" userId="1902a3b1-48fe-43a4-a156-f0d07c00ae1d" providerId="ADAL" clId="{A0EC6EBB-50CF-4263-BAC2-9FEA739ADAB3}" dt="2024-08-29T04:23:43.503" v="1121" actId="9405"/>
          <ac:inkMkLst>
            <pc:docMk/>
            <pc:sldMk cId="2045317071" sldId="274"/>
            <ac:inkMk id="21" creationId="{5EDFAF22-BCB7-FCF8-4D22-4E7C0493C870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2" creationId="{BAAAECBD-2AD6-24E7-F8A4-A2C3085A9EAC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3" creationId="{C07F96D5-4D2F-1EC9-9AC4-901ECF784D12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4" creationId="{7520122A-DD9E-AE19-2E15-9E0D6A59EAF2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5" creationId="{9E48A30B-BC32-50F3-1468-66B553E298C8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6" creationId="{9CFAB6A2-CDA1-D485-9EE9-9AA4C5D5C38C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7" creationId="{DEB8ADB1-55F8-BAAE-0A07-C42605121CFF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8" creationId="{C517157D-731F-700E-CD09-5A6C777AEAE4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29" creationId="{35BD22C2-9157-21E9-A5CC-06115A45261B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30" creationId="{DBB9DF4E-4D20-6597-E5EE-6A2CA3A80B10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31" creationId="{CF4C6AEB-E436-48F5-0EE7-1246153A5850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32" creationId="{7FC7EC78-ED4B-D96E-C225-3B99117511B2}"/>
          </ac:inkMkLst>
        </pc:inkChg>
        <pc:inkChg chg="add mod">
          <ac:chgData name="Milligan, Clarissa Shay" userId="1902a3b1-48fe-43a4-a156-f0d07c00ae1d" providerId="ADAL" clId="{A0EC6EBB-50CF-4263-BAC2-9FEA739ADAB3}" dt="2024-08-29T04:23:54.061" v="1134"/>
          <ac:inkMkLst>
            <pc:docMk/>
            <pc:sldMk cId="2045317071" sldId="274"/>
            <ac:inkMk id="33" creationId="{2975E1EA-FBA5-7665-61F6-63D955985489}"/>
          </ac:inkMkLst>
        </pc:inkChg>
        <pc:inkChg chg="add">
          <ac:chgData name="Milligan, Clarissa Shay" userId="1902a3b1-48fe-43a4-a156-f0d07c00ae1d" providerId="ADAL" clId="{A0EC6EBB-50CF-4263-BAC2-9FEA739ADAB3}" dt="2024-08-29T04:23:59.018" v="1135" actId="9405"/>
          <ac:inkMkLst>
            <pc:docMk/>
            <pc:sldMk cId="2045317071" sldId="274"/>
            <ac:inkMk id="35" creationId="{1E72B645-450E-065A-2D0B-F619E4F6ACCA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36" creationId="{B63BB0FE-1501-35F9-E742-61DD69ED6966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37" creationId="{9A38565D-FC1E-7DB9-3597-B7A8D9746579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38" creationId="{7B4703CB-C033-80A9-E549-A69513006A0A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39" creationId="{8824DD64-3C66-F4AE-ADCA-F38E830E6E95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0" creationId="{03279359-30F1-3E04-0911-974D8DC10179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1" creationId="{BBFE9102-19C4-D299-F233-CA4BC096A0FD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2" creationId="{0EEBDCD4-0BAD-E6EE-564F-61FF5274075B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3" creationId="{34BD87C0-AC69-9DF0-CF85-BE3EA68E423B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4" creationId="{2A8133C3-6FB5-86A5-090A-F71F02FC06B2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5" creationId="{AAA704D6-DBC2-3084-63BB-BE67ABA35BDC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6" creationId="{23BA2D18-98D9-EFDD-C933-17BE8D4FB3D2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8" creationId="{D65D541D-10ED-D429-9C20-C2E6EE053A9D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49" creationId="{D321E7EF-F7F1-DF4C-7F97-9FA414796DC1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0" creationId="{F2A81A14-A274-7B2E-D794-CCF68A6DB66E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1" creationId="{BDB6A14D-0A74-2C09-08D2-C41882E3E2D7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2" creationId="{D36CC352-9201-29AC-87DC-0A293DAA1C96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3" creationId="{549A882A-E91D-6C78-0901-FF621F68470B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4" creationId="{AF01C410-E307-9755-EB75-E2C9E6183D8A}"/>
          </ac:inkMkLst>
        </pc:inkChg>
        <pc:inkChg chg="add mod">
          <ac:chgData name="Milligan, Clarissa Shay" userId="1902a3b1-48fe-43a4-a156-f0d07c00ae1d" providerId="ADAL" clId="{A0EC6EBB-50CF-4263-BAC2-9FEA739ADAB3}" dt="2024-08-29T04:24:09.597" v="1156"/>
          <ac:inkMkLst>
            <pc:docMk/>
            <pc:sldMk cId="2045317071" sldId="274"/>
            <ac:inkMk id="55" creationId="{506FDA0C-ADE7-C317-DDEE-A6765FE5E070}"/>
          </ac:inkMkLst>
        </pc:inkChg>
        <pc:inkChg chg="add mod">
          <ac:chgData name="Milligan, Clarissa Shay" userId="1902a3b1-48fe-43a4-a156-f0d07c00ae1d" providerId="ADAL" clId="{A0EC6EBB-50CF-4263-BAC2-9FEA739ADAB3}" dt="2024-08-29T04:24:12.574" v="1159"/>
          <ac:inkMkLst>
            <pc:docMk/>
            <pc:sldMk cId="2045317071" sldId="274"/>
            <ac:inkMk id="57" creationId="{A3DDA4E4-33DD-8646-5ECF-0EE9DA6E627C}"/>
          </ac:inkMkLst>
        </pc:inkChg>
        <pc:inkChg chg="add mod">
          <ac:chgData name="Milligan, Clarissa Shay" userId="1902a3b1-48fe-43a4-a156-f0d07c00ae1d" providerId="ADAL" clId="{A0EC6EBB-50CF-4263-BAC2-9FEA739ADAB3}" dt="2024-08-29T04:24:12.574" v="1159"/>
          <ac:inkMkLst>
            <pc:docMk/>
            <pc:sldMk cId="2045317071" sldId="274"/>
            <ac:inkMk id="58" creationId="{F771BDBE-AF92-BF7D-1E23-32AA96986A1A}"/>
          </ac:inkMkLst>
        </pc:inkChg>
        <pc:inkChg chg="add">
          <ac:chgData name="Milligan, Clarissa Shay" userId="1902a3b1-48fe-43a4-a156-f0d07c00ae1d" providerId="ADAL" clId="{A0EC6EBB-50CF-4263-BAC2-9FEA739ADAB3}" dt="2024-08-29T04:24:21.983" v="1160" actId="9405"/>
          <ac:inkMkLst>
            <pc:docMk/>
            <pc:sldMk cId="2045317071" sldId="274"/>
            <ac:inkMk id="60" creationId="{81F9B9E8-0ABD-7D44-D6F9-5F24D455A573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1" creationId="{FCEFF3FB-5378-85F4-F59B-E57FF921A0E0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2" creationId="{9D80FCBE-6A86-87C3-6A88-CF437BD0E518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3" creationId="{08A71989-7D58-091E-ED2C-8A55374F1C08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4" creationId="{115F7DC4-029C-81E3-4D88-F70A25F49BC2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5" creationId="{20DD340D-3E68-D9DB-8C09-7A3399662289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6" creationId="{98DCDADD-3239-AA9F-ED6F-C832294E4563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7" creationId="{D84EF2CB-A070-2113-F41C-8EF6D0256226}"/>
          </ac:inkMkLst>
        </pc:inkChg>
        <pc:inkChg chg="add mod">
          <ac:chgData name="Milligan, Clarissa Shay" userId="1902a3b1-48fe-43a4-a156-f0d07c00ae1d" providerId="ADAL" clId="{A0EC6EBB-50CF-4263-BAC2-9FEA739ADAB3}" dt="2024-08-29T04:24:33.283" v="1169"/>
          <ac:inkMkLst>
            <pc:docMk/>
            <pc:sldMk cId="2045317071" sldId="274"/>
            <ac:inkMk id="68" creationId="{DAA69DF1-D1F9-D6E4-D76D-45A5C452E7FD}"/>
          </ac:inkMkLst>
        </pc:inkChg>
        <pc:inkChg chg="add">
          <ac:chgData name="Milligan, Clarissa Shay" userId="1902a3b1-48fe-43a4-a156-f0d07c00ae1d" providerId="ADAL" clId="{A0EC6EBB-50CF-4263-BAC2-9FEA739ADAB3}" dt="2024-08-29T04:24:42.938" v="1170" actId="9405"/>
          <ac:inkMkLst>
            <pc:docMk/>
            <pc:sldMk cId="2045317071" sldId="274"/>
            <ac:inkMk id="70" creationId="{36E7BDC6-0949-D05A-351C-9B24DEC749B2}"/>
          </ac:inkMkLst>
        </pc:inkChg>
        <pc:inkChg chg="add del mod">
          <ac:chgData name="Milligan, Clarissa Shay" userId="1902a3b1-48fe-43a4-a156-f0d07c00ae1d" providerId="ADAL" clId="{A0EC6EBB-50CF-4263-BAC2-9FEA739ADAB3}" dt="2024-08-29T04:24:54.843" v="1181"/>
          <ac:inkMkLst>
            <pc:docMk/>
            <pc:sldMk cId="2045317071" sldId="274"/>
            <ac:inkMk id="71" creationId="{41FD5F2E-87F9-FD61-1FB9-625AE7FB9DD3}"/>
          </ac:inkMkLst>
        </pc:inkChg>
        <pc:inkChg chg="add del mod">
          <ac:chgData name="Milligan, Clarissa Shay" userId="1902a3b1-48fe-43a4-a156-f0d07c00ae1d" providerId="ADAL" clId="{A0EC6EBB-50CF-4263-BAC2-9FEA739ADAB3}" dt="2024-08-29T04:24:54.843" v="1183"/>
          <ac:inkMkLst>
            <pc:docMk/>
            <pc:sldMk cId="2045317071" sldId="274"/>
            <ac:inkMk id="72" creationId="{51AB1D48-9F07-3672-98EB-55C3B1D58734}"/>
          </ac:inkMkLst>
        </pc:inkChg>
        <pc:inkChg chg="add del mod">
          <ac:chgData name="Milligan, Clarissa Shay" userId="1902a3b1-48fe-43a4-a156-f0d07c00ae1d" providerId="ADAL" clId="{A0EC6EBB-50CF-4263-BAC2-9FEA739ADAB3}" dt="2024-08-29T04:24:54.842" v="1179"/>
          <ac:inkMkLst>
            <pc:docMk/>
            <pc:sldMk cId="2045317071" sldId="274"/>
            <ac:inkMk id="73" creationId="{6FE9874C-C8EA-AB30-94BC-64A6DE82E594}"/>
          </ac:inkMkLst>
        </pc:inkChg>
        <pc:inkChg chg="add del mod">
          <ac:chgData name="Milligan, Clarissa Shay" userId="1902a3b1-48fe-43a4-a156-f0d07c00ae1d" providerId="ADAL" clId="{A0EC6EBB-50CF-4263-BAC2-9FEA739ADAB3}" dt="2024-08-29T04:24:54.843" v="1182"/>
          <ac:inkMkLst>
            <pc:docMk/>
            <pc:sldMk cId="2045317071" sldId="274"/>
            <ac:inkMk id="74" creationId="{39D66547-44CC-3601-67F0-7A4863AE4A88}"/>
          </ac:inkMkLst>
        </pc:inkChg>
        <pc:inkChg chg="add del mod">
          <ac:chgData name="Milligan, Clarissa Shay" userId="1902a3b1-48fe-43a4-a156-f0d07c00ae1d" providerId="ADAL" clId="{A0EC6EBB-50CF-4263-BAC2-9FEA739ADAB3}" dt="2024-08-29T04:24:54.843" v="1180"/>
          <ac:inkMkLst>
            <pc:docMk/>
            <pc:sldMk cId="2045317071" sldId="274"/>
            <ac:inkMk id="75" creationId="{8870B4A7-558F-F599-3F7E-BC493128B3CE}"/>
          </ac:inkMkLst>
        </pc:inkChg>
        <pc:inkChg chg="add del mod">
          <ac:chgData name="Milligan, Clarissa Shay" userId="1902a3b1-48fe-43a4-a156-f0d07c00ae1d" providerId="ADAL" clId="{A0EC6EBB-50CF-4263-BAC2-9FEA739ADAB3}" dt="2024-08-29T04:24:53.916" v="1178"/>
          <ac:inkMkLst>
            <pc:docMk/>
            <pc:sldMk cId="2045317071" sldId="274"/>
            <ac:inkMk id="76" creationId="{79CF1311-AA7D-3B13-A364-C375CE783C1A}"/>
          </ac:inkMkLst>
        </pc:inkChg>
        <pc:inkChg chg="add del">
          <ac:chgData name="Milligan, Clarissa Shay" userId="1902a3b1-48fe-43a4-a156-f0d07c00ae1d" providerId="ADAL" clId="{A0EC6EBB-50CF-4263-BAC2-9FEA739ADAB3}" dt="2024-08-29T04:24:59.783" v="1193"/>
          <ac:inkMkLst>
            <pc:docMk/>
            <pc:sldMk cId="2045317071" sldId="274"/>
            <ac:inkMk id="78" creationId="{11D2C6CB-62BC-4C66-410C-43DAD2DF5BF3}"/>
          </ac:inkMkLst>
        </pc:inkChg>
        <pc:inkChg chg="add del">
          <ac:chgData name="Milligan, Clarissa Shay" userId="1902a3b1-48fe-43a4-a156-f0d07c00ae1d" providerId="ADAL" clId="{A0EC6EBB-50CF-4263-BAC2-9FEA739ADAB3}" dt="2024-08-29T04:24:59.783" v="1192"/>
          <ac:inkMkLst>
            <pc:docMk/>
            <pc:sldMk cId="2045317071" sldId="274"/>
            <ac:inkMk id="79" creationId="{56598E33-08E5-8D6D-D0FC-304CD6BFA2AB}"/>
          </ac:inkMkLst>
        </pc:inkChg>
        <pc:inkChg chg="add del">
          <ac:chgData name="Milligan, Clarissa Shay" userId="1902a3b1-48fe-43a4-a156-f0d07c00ae1d" providerId="ADAL" clId="{A0EC6EBB-50CF-4263-BAC2-9FEA739ADAB3}" dt="2024-08-29T04:24:59.783" v="1191"/>
          <ac:inkMkLst>
            <pc:docMk/>
            <pc:sldMk cId="2045317071" sldId="274"/>
            <ac:inkMk id="80" creationId="{67C48F4D-0FB2-8666-B492-2A955545041B}"/>
          </ac:inkMkLst>
        </pc:inkChg>
        <pc:inkChg chg="add del mod">
          <ac:chgData name="Milligan, Clarissa Shay" userId="1902a3b1-48fe-43a4-a156-f0d07c00ae1d" providerId="ADAL" clId="{A0EC6EBB-50CF-4263-BAC2-9FEA739ADAB3}" dt="2024-08-29T04:25:06.032" v="1203"/>
          <ac:inkMkLst>
            <pc:docMk/>
            <pc:sldMk cId="2045317071" sldId="274"/>
            <ac:inkMk id="81" creationId="{AB96809C-EECF-CB65-292F-FEC8CA74D6A2}"/>
          </ac:inkMkLst>
        </pc:inkChg>
        <pc:inkChg chg="add del">
          <ac:chgData name="Milligan, Clarissa Shay" userId="1902a3b1-48fe-43a4-a156-f0d07c00ae1d" providerId="ADAL" clId="{A0EC6EBB-50CF-4263-BAC2-9FEA739ADAB3}" dt="2024-08-29T04:24:59.782" v="1190"/>
          <ac:inkMkLst>
            <pc:docMk/>
            <pc:sldMk cId="2045317071" sldId="274"/>
            <ac:inkMk id="82" creationId="{239049ED-FB38-1BE7-71BE-E2E088D37F6A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3" creationId="{E2EE2106-C00B-E708-E6AF-ECD255121FB3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4" creationId="{DDC2E137-BAD2-D58C-AB0E-D1545886E7BF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5" creationId="{E3BF3468-5389-069F-3CCD-BFD4F525B38F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6" creationId="{86CACFD7-9BA9-1DAD-C949-B5BAE0CC65FF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7" creationId="{74D9411A-EF60-9930-0C8E-B6F42FF86F2F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8" creationId="{C8485B37-B631-B085-36AE-20DE3BA06AD1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89" creationId="{7DC23647-7E8E-4C18-BEC8-065E9DA52BCD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0" creationId="{FA818D00-3E39-4FA8-C0F8-0E9F36574583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2" creationId="{B6C5CCDC-8CFE-A6C8-3ABF-4F0287C978CE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3" creationId="{0943321B-B140-0365-6E02-E5F1534E6AC1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4" creationId="{0E726F09-5410-7033-620A-D0BF4248536A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5" creationId="{D2BC22B0-6A6A-4353-FD42-888DE30FB286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7" creationId="{D766C233-C873-B191-65E3-0D798E82D94B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8" creationId="{1CCA5F00-7276-E821-2ED2-7449801C7D68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99" creationId="{D09BA71A-6725-83A3-B405-13645768A431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100" creationId="{7B9D617E-46B3-1EEE-9304-F414C8BA3083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101" creationId="{C6658355-D741-0329-9AD3-4D128B8C8F08}"/>
          </ac:inkMkLst>
        </pc:inkChg>
        <pc:inkChg chg="add mod">
          <ac:chgData name="Milligan, Clarissa Shay" userId="1902a3b1-48fe-43a4-a156-f0d07c00ae1d" providerId="ADAL" clId="{A0EC6EBB-50CF-4263-BAC2-9FEA739ADAB3}" dt="2024-08-29T04:25:16.523" v="1222"/>
          <ac:inkMkLst>
            <pc:docMk/>
            <pc:sldMk cId="2045317071" sldId="274"/>
            <ac:inkMk id="102" creationId="{FCA09C9E-D27B-C2E2-5BC4-17536AD95362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3" creationId="{98BC1ABC-B4B9-BA81-84A8-D0C43C5EDF98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4" creationId="{04A14CA3-B117-5C96-ACF1-8C2441E5753E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5" creationId="{7DBB13CF-686B-A36B-674E-1F144E85B977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6" creationId="{DE703725-726B-9783-9E95-076C8BFD58E9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7" creationId="{33A2229B-7DD2-B740-56F8-366714F71F51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8" creationId="{244B54A1-554A-089B-5C0F-06D04DB1FE0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09" creationId="{3A561E72-7E72-3D15-C962-53639DD3EC9A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2" creationId="{33743D91-15D4-0324-BF9E-1D7D459886C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3" creationId="{7DFC2DBA-1C26-7839-CD34-3D66F8FA2CCE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4" creationId="{10B40DDE-B18C-33A7-FC52-D12C3CBAAB45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5" creationId="{05353410-A41A-76AF-8ADE-6AA9C4491DC0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6" creationId="{54B03C21-9A1D-2EBD-5C63-00BFF574F64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7" creationId="{9691B3B2-7DBE-9E16-610C-69A18FD6A407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8" creationId="{7F69A570-C841-A9CA-D835-3A7D5BF71537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19" creationId="{1EE342DE-DC86-54A3-8CBA-7883219410C0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0" creationId="{B68D2BDF-98BC-7A29-5D67-32C9645B9D71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1" creationId="{B6AA4D53-98CE-27CF-3836-FEF24E20340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2" creationId="{6EFE9535-8FBB-B3EA-E40C-DB9F38A536B2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3" creationId="{A613E7C3-1BE3-F57D-563C-024EBC958BA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4" creationId="{BC272CDC-5B6F-B21C-8129-046ADC1D91E0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5" creationId="{A925946C-109D-4038-61F5-CF3E0A20B4D3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6" creationId="{0F79D83A-B9B2-1939-0324-D29F1781BF65}"/>
          </ac:inkMkLst>
        </pc:inkChg>
        <pc:inkChg chg="add mod">
          <ac:chgData name="Milligan, Clarissa Shay" userId="1902a3b1-48fe-43a4-a156-f0d07c00ae1d" providerId="ADAL" clId="{A0EC6EBB-50CF-4263-BAC2-9FEA739ADAB3}" dt="2024-08-29T04:25:24.875" v="1239"/>
          <ac:inkMkLst>
            <pc:docMk/>
            <pc:sldMk cId="2045317071" sldId="274"/>
            <ac:inkMk id="127" creationId="{E472B8FD-2FA6-28D7-141C-41EE87095E85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29" creationId="{EFF336EE-AF33-7937-3AD6-0362B639BD3F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0" creationId="{2053011E-72B1-FCBF-DD2A-5AFD3B1C15D8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1" creationId="{DF921DF0-5EE8-DE31-BB95-5B317B46B97D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2" creationId="{4CBA55B8-D28E-9E9E-6BB6-FEE1208E616F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3" creationId="{0038589B-60B5-859E-B4A7-93B677D8936B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4" creationId="{2CD27E0E-148C-D8E0-EF50-01C869A4BB3F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5" creationId="{5DAE2D1D-84F0-BB03-826C-425C4AFAB93B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6" creationId="{0A8BF4CD-049D-791B-6993-041CEFD17CFE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7" creationId="{CD9BDBCC-A80A-A99E-1EAA-051BD2F02BA7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8" creationId="{94EEE695-6E55-0715-3EC7-BFE614D685FA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39" creationId="{29C98793-0BC4-CFD3-E798-D1909E2A92A4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0" creationId="{C1D676C9-A66D-45A5-EE3A-1AECCD011FE7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1" creationId="{5A07061A-B50D-0230-5A4B-92E1D1F4C3B8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2" creationId="{FA1876E3-2FDE-9BED-DD6E-800E41356FD8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3" creationId="{F68B05C7-D039-5C0C-E2DB-9E0A5E1702F5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4" creationId="{BE7BEA81-1E10-FD7A-917E-3765E155493A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5" creationId="{20926299-F3E8-8699-A883-3ACC292CF02A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6" creationId="{64816A32-C593-16A7-9135-B8E88B93B264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7" creationId="{F1280FB7-AF32-6771-6095-1E3A93396AFA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8" creationId="{2BF75F9E-AF90-2888-4F96-33FA1A6EC8F5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49" creationId="{6A8326BA-58ED-9050-49E8-F7C43D7318E9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50" creationId="{79C70E75-FB12-4DCB-9AC4-76A7768ED74B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51" creationId="{D681540E-CAC5-A14A-D95E-C3109E67861B}"/>
          </ac:inkMkLst>
        </pc:inkChg>
        <pc:inkChg chg="add mod">
          <ac:chgData name="Milligan, Clarissa Shay" userId="1902a3b1-48fe-43a4-a156-f0d07c00ae1d" providerId="ADAL" clId="{A0EC6EBB-50CF-4263-BAC2-9FEA739ADAB3}" dt="2024-08-29T04:25:38.342" v="1265"/>
          <ac:inkMkLst>
            <pc:docMk/>
            <pc:sldMk cId="2045317071" sldId="274"/>
            <ac:inkMk id="152" creationId="{11473195-C1D9-C4EF-66D0-715BB6F71513}"/>
          </ac:inkMkLst>
        </pc:inkChg>
        <pc:inkChg chg="add">
          <ac:chgData name="Milligan, Clarissa Shay" userId="1902a3b1-48fe-43a4-a156-f0d07c00ae1d" providerId="ADAL" clId="{A0EC6EBB-50CF-4263-BAC2-9FEA739ADAB3}" dt="2024-08-29T04:25:37.382" v="1264" actId="9405"/>
          <ac:inkMkLst>
            <pc:docMk/>
            <pc:sldMk cId="2045317071" sldId="274"/>
            <ac:inkMk id="153" creationId="{1791F944-A909-3133-C078-D8CE7E833B98}"/>
          </ac:inkMkLst>
        </pc:inkChg>
        <pc:inkChg chg="add">
          <ac:chgData name="Milligan, Clarissa Shay" userId="1902a3b1-48fe-43a4-a156-f0d07c00ae1d" providerId="ADAL" clId="{A0EC6EBB-50CF-4263-BAC2-9FEA739ADAB3}" dt="2024-08-29T04:25:46.823" v="1266" actId="9405"/>
          <ac:inkMkLst>
            <pc:docMk/>
            <pc:sldMk cId="2045317071" sldId="274"/>
            <ac:inkMk id="155" creationId="{A2A82CA4-C482-FCE8-FA8F-8D7CCAABA453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56" creationId="{7FDA0443-D95B-7FAE-4328-FA45C2E9C854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57" creationId="{1A8037FC-5C44-0197-FC54-78B6B9EC42A2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58" creationId="{B111ADA3-4ABE-472A-6FB9-74A4E9DDDC65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59" creationId="{3CFEAD55-4076-FA58-4A70-D585A84B6E03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0" creationId="{0B72AC2D-506F-13C2-A585-B8190C934144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1" creationId="{86CDC75C-30B8-2881-2AE9-4BAC53400EE3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2" creationId="{04D174FF-2BB0-9D5E-0E92-3ABE8EDAF64C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3" creationId="{665B93C7-2B14-A696-6CBA-42154A9F8FEC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4" creationId="{497D5008-1C2C-2782-2FD5-710ADB223117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5" creationId="{23A7493C-C6AB-CA80-C0E0-44C5BFE8DD5C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6" creationId="{5132D89D-8919-E575-040C-F7148E8E2831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7" creationId="{547B9804-B339-203C-FBAA-81FAA60E2411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8" creationId="{419761DB-D4D6-F96F-FA26-B8BFC9B6D6E3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69" creationId="{33EA85A2-9897-5897-8EE2-EE093AF85353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0" creationId="{59489F39-B8A3-541B-7693-AF632880F8E9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1" creationId="{58C70B62-02E7-39D3-7704-F440B106CD66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2" creationId="{ABE09EFA-9C0E-6319-6BDF-6512242C9B64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3" creationId="{A78427A4-8DC8-3951-96EC-0ED23E692326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5" creationId="{39D8A9D2-8565-4555-E334-FAC5E012AAC1}"/>
          </ac:inkMkLst>
        </pc:inkChg>
        <pc:inkChg chg="add mod">
          <ac:chgData name="Milligan, Clarissa Shay" userId="1902a3b1-48fe-43a4-a156-f0d07c00ae1d" providerId="ADAL" clId="{A0EC6EBB-50CF-4263-BAC2-9FEA739ADAB3}" dt="2024-08-29T04:26:08.322" v="1288"/>
          <ac:inkMkLst>
            <pc:docMk/>
            <pc:sldMk cId="2045317071" sldId="274"/>
            <ac:inkMk id="176" creationId="{630D85FE-EC3D-F232-5A9A-04FAB68C334A}"/>
          </ac:inkMkLst>
        </pc:inkChg>
        <pc:inkChg chg="add mod">
          <ac:chgData name="Milligan, Clarissa Shay" userId="1902a3b1-48fe-43a4-a156-f0d07c00ae1d" providerId="ADAL" clId="{A0EC6EBB-50CF-4263-BAC2-9FEA739ADAB3}" dt="2024-08-29T04:26:23.226" v="1294"/>
          <ac:inkMkLst>
            <pc:docMk/>
            <pc:sldMk cId="2045317071" sldId="274"/>
            <ac:inkMk id="178" creationId="{C1C41988-E205-0D7D-3E4A-DB4B9B4FCAA4}"/>
          </ac:inkMkLst>
        </pc:inkChg>
        <pc:inkChg chg="add mod">
          <ac:chgData name="Milligan, Clarissa Shay" userId="1902a3b1-48fe-43a4-a156-f0d07c00ae1d" providerId="ADAL" clId="{A0EC6EBB-50CF-4263-BAC2-9FEA739ADAB3}" dt="2024-08-29T04:26:23.226" v="1294"/>
          <ac:inkMkLst>
            <pc:docMk/>
            <pc:sldMk cId="2045317071" sldId="274"/>
            <ac:inkMk id="179" creationId="{D50A3684-DC7C-DAAF-D8EB-DAA0FC62F165}"/>
          </ac:inkMkLst>
        </pc:inkChg>
        <pc:inkChg chg="add mod">
          <ac:chgData name="Milligan, Clarissa Shay" userId="1902a3b1-48fe-43a4-a156-f0d07c00ae1d" providerId="ADAL" clId="{A0EC6EBB-50CF-4263-BAC2-9FEA739ADAB3}" dt="2024-08-29T04:26:23.226" v="1294"/>
          <ac:inkMkLst>
            <pc:docMk/>
            <pc:sldMk cId="2045317071" sldId="274"/>
            <ac:inkMk id="180" creationId="{31018D6B-7124-9AC5-17CC-E33E311CB998}"/>
          </ac:inkMkLst>
        </pc:inkChg>
        <pc:inkChg chg="add mod">
          <ac:chgData name="Milligan, Clarissa Shay" userId="1902a3b1-48fe-43a4-a156-f0d07c00ae1d" providerId="ADAL" clId="{A0EC6EBB-50CF-4263-BAC2-9FEA739ADAB3}" dt="2024-08-29T04:26:23.226" v="1294"/>
          <ac:inkMkLst>
            <pc:docMk/>
            <pc:sldMk cId="2045317071" sldId="274"/>
            <ac:inkMk id="181" creationId="{3A0C66D6-C550-D0F7-9D63-8C7ED8D691EA}"/>
          </ac:inkMkLst>
        </pc:inkChg>
        <pc:inkChg chg="add mod">
          <ac:chgData name="Milligan, Clarissa Shay" userId="1902a3b1-48fe-43a4-a156-f0d07c00ae1d" providerId="ADAL" clId="{A0EC6EBB-50CF-4263-BAC2-9FEA739ADAB3}" dt="2024-08-29T04:26:23.226" v="1294"/>
          <ac:inkMkLst>
            <pc:docMk/>
            <pc:sldMk cId="2045317071" sldId="274"/>
            <ac:inkMk id="182" creationId="{A92ABD3F-4792-D67D-9AED-73CF37A37961}"/>
          </ac:inkMkLst>
        </pc:inkChg>
        <pc:inkChg chg="add">
          <ac:chgData name="Milligan, Clarissa Shay" userId="1902a3b1-48fe-43a4-a156-f0d07c00ae1d" providerId="ADAL" clId="{A0EC6EBB-50CF-4263-BAC2-9FEA739ADAB3}" dt="2024-08-29T04:26:28.828" v="1295" actId="9405"/>
          <ac:inkMkLst>
            <pc:docMk/>
            <pc:sldMk cId="2045317071" sldId="274"/>
            <ac:inkMk id="184" creationId="{E9C9A72A-1635-1D82-2A23-2B48418EA7FC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85" creationId="{05E9A47E-1DBC-156D-F843-28FD4A4F9366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86" creationId="{7C644EAC-41A8-1EAA-CA90-B24CF3AC9827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87" creationId="{659CE12F-B0D5-A576-86BE-33FEF26199B7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88" creationId="{D502662C-0F7A-477A-588F-60C7978B919E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89" creationId="{621116E5-1C8E-392A-98D6-34FC18906554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0" creationId="{9BE1C970-E088-1310-3BDE-95156017E272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1" creationId="{AD02044C-BFA4-15B4-741F-3B1D1A045020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2" creationId="{42C3646C-C35E-90F0-67AF-36070CA7B901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3" creationId="{E8D30034-2F95-F7B7-E68F-9675808D3297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4" creationId="{2ACB9735-96C8-6EB2-D5DF-90076197789C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5" creationId="{530404C3-1237-015B-F8AD-AF3BD6ED365F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6" creationId="{7EEA9E70-0DB6-C047-DCB4-788D8B25095F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7" creationId="{F00275BA-6E37-56F2-09FC-E26D4CBCA198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8" creationId="{25F0A35E-8023-4503-9CBB-A1DE691F6D82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199" creationId="{DC4EA439-39A0-42DA-7D3F-E0B7DDAFAD28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200" creationId="{8C083180-3DB2-BDAC-F3F0-938913F20C1C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201" creationId="{A5648F99-395E-DCDC-A894-D1A67D971023}"/>
          </ac:inkMkLst>
        </pc:inkChg>
        <pc:inkChg chg="add mod">
          <ac:chgData name="Milligan, Clarissa Shay" userId="1902a3b1-48fe-43a4-a156-f0d07c00ae1d" providerId="ADAL" clId="{A0EC6EBB-50CF-4263-BAC2-9FEA739ADAB3}" dt="2024-08-29T04:26:50.937" v="1314"/>
          <ac:inkMkLst>
            <pc:docMk/>
            <pc:sldMk cId="2045317071" sldId="274"/>
            <ac:inkMk id="202" creationId="{1D0A7A77-403F-D275-ED0F-845B81DA62A5}"/>
          </ac:inkMkLst>
        </pc:inkChg>
        <pc:inkChg chg="add mod">
          <ac:chgData name="Milligan, Clarissa Shay" userId="1902a3b1-48fe-43a4-a156-f0d07c00ae1d" providerId="ADAL" clId="{A0EC6EBB-50CF-4263-BAC2-9FEA739ADAB3}" dt="2024-08-29T04:26:54.743" v="1318"/>
          <ac:inkMkLst>
            <pc:docMk/>
            <pc:sldMk cId="2045317071" sldId="274"/>
            <ac:inkMk id="204" creationId="{BFC22643-6913-0C5A-49CB-7699104D76EA}"/>
          </ac:inkMkLst>
        </pc:inkChg>
        <pc:inkChg chg="add mod">
          <ac:chgData name="Milligan, Clarissa Shay" userId="1902a3b1-48fe-43a4-a156-f0d07c00ae1d" providerId="ADAL" clId="{A0EC6EBB-50CF-4263-BAC2-9FEA739ADAB3}" dt="2024-08-29T04:26:54.743" v="1318"/>
          <ac:inkMkLst>
            <pc:docMk/>
            <pc:sldMk cId="2045317071" sldId="274"/>
            <ac:inkMk id="205" creationId="{FECE5F74-AB7C-078A-F2E7-6954F01AEE04}"/>
          </ac:inkMkLst>
        </pc:inkChg>
        <pc:inkChg chg="add mod">
          <ac:chgData name="Milligan, Clarissa Shay" userId="1902a3b1-48fe-43a4-a156-f0d07c00ae1d" providerId="ADAL" clId="{A0EC6EBB-50CF-4263-BAC2-9FEA739ADAB3}" dt="2024-08-29T04:26:54.743" v="1318"/>
          <ac:inkMkLst>
            <pc:docMk/>
            <pc:sldMk cId="2045317071" sldId="274"/>
            <ac:inkMk id="206" creationId="{49F7E436-EEA5-93A4-A59C-EF33C45E2C9D}"/>
          </ac:inkMkLst>
        </pc:inkChg>
        <pc:inkChg chg="add">
          <ac:chgData name="Milligan, Clarissa Shay" userId="1902a3b1-48fe-43a4-a156-f0d07c00ae1d" providerId="ADAL" clId="{A0EC6EBB-50CF-4263-BAC2-9FEA739ADAB3}" dt="2024-08-29T04:27:05.599" v="1319" actId="9405"/>
          <ac:inkMkLst>
            <pc:docMk/>
            <pc:sldMk cId="2045317071" sldId="274"/>
            <ac:inkMk id="208" creationId="{502B686A-CB34-79A1-EDBD-5B345F07AC6C}"/>
          </ac:inkMkLst>
        </pc:inkChg>
        <pc:inkChg chg="add">
          <ac:chgData name="Milligan, Clarissa Shay" userId="1902a3b1-48fe-43a4-a156-f0d07c00ae1d" providerId="ADAL" clId="{A0EC6EBB-50CF-4263-BAC2-9FEA739ADAB3}" dt="2024-08-29T04:27:18.188" v="1320" actId="9405"/>
          <ac:inkMkLst>
            <pc:docMk/>
            <pc:sldMk cId="2045317071" sldId="274"/>
            <ac:inkMk id="209" creationId="{197D4A6C-4D06-01E7-0503-0519B788544D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0" creationId="{C3BDA9FF-46CD-D152-B839-809209A62E5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1" creationId="{D79EC9B8-8AC9-1740-857A-1A4FC92AE72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2" creationId="{323AB63B-0DD1-8347-17D9-DDE9C8906F84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3" creationId="{EC47CC50-D601-B463-E534-E4ED5F4D9467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4" creationId="{4A01F53C-BFE7-B6A3-2A2B-96D5C49518AD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5" creationId="{B6F668E3-613A-4B77-CB09-C7671EF9C8A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6" creationId="{FD6FA790-4ACC-5DFA-7BFF-AB248658A855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7" creationId="{95C4EE2C-0A2C-20A2-0090-5C701E8EDCE1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8" creationId="{FD3C6FAA-55A9-883D-C9E2-0B095812FF78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19" creationId="{1B5443F1-618D-6910-E975-8C18A3ADA1F4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0" creationId="{CAC1BEB6-A88D-BA97-0D0F-A7F968E055D7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1" creationId="{A62D7D6B-CB17-6268-3FF9-B01F77D6E692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2" creationId="{7D99DEFD-1E58-0FA0-7EF1-A540FE02662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3" creationId="{067D54DA-BB8A-53BD-B291-BC376FA52BC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6" creationId="{F71F609B-471E-371D-DC50-D9AB29DFAC9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8" creationId="{7C0B9159-1F79-928A-6158-55880B6A12E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29" creationId="{CCA781BB-A735-52EC-CC11-3B6E586CC1C5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0" creationId="{B9E454AC-CD63-B040-D097-3B2D8281546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1" creationId="{D4063542-590D-5887-03F3-42EA87DA8257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2" creationId="{ACA84FA6-7273-A9D0-FF45-860699D2AE14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4" creationId="{B164278C-A425-E962-01BD-CCC184AC763F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5" creationId="{A0BA769F-C98B-8821-71D4-816CC8CC0A8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6" creationId="{8EAA5D3F-30DF-38B0-5173-A987DDC6CC26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7" creationId="{91E63A84-B464-AD1F-A21F-DA675735F7F2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8" creationId="{5BE7BDCD-B7AA-039B-A687-96A46DFB755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39" creationId="{89A1B134-7330-78A3-178A-792CDA01A997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0" creationId="{FCC6F752-5658-0ECF-F01A-E088DA0425B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1" creationId="{8DFC6688-42DD-65E3-4FDD-43B0D483FB68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2" creationId="{F7726CE5-3CC1-90D6-EF14-193CCDB1EF78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3" creationId="{5ED6A37F-AC58-0F5D-A2DC-E9CD107DFCEF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4" creationId="{288BC39A-EC5A-36AF-C39F-84D7BE1DB3C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5" creationId="{7D011B37-804A-A293-560E-0E4E397656F8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6" creationId="{8FC8E365-861C-EA26-93DF-E95630838E1F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7" creationId="{BD7D7F0A-988F-D1CB-1FDE-8FBA68AFF69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8" creationId="{62E964D4-1F8C-D464-9DB6-8D8E91869327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49" creationId="{13F96190-CD36-670A-B19A-679B6AEE812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0" creationId="{2D6977E6-BFC5-2E1B-0089-6665FBB3E201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3" creationId="{726794C6-78BC-5C99-71C0-A64602DFA28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4" creationId="{D5A3C8E9-8D0E-E617-F754-551C8AF8D13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5" creationId="{2F490A44-CC62-7C00-8BFA-063CFE93F80B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6" creationId="{87876E3C-581A-CAD4-4AAC-C0FE7DABAC0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7" creationId="{13A8E5BB-6A3B-9A6C-3F01-B0043D1DFE95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8" creationId="{3246829B-0154-78ED-7118-BC1DC6E8CA56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59" creationId="{DE313FB7-3020-693F-CDF2-D82C07ECDEF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1" creationId="{0C61DD1A-5361-9905-3213-2693BAAFFBA5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2" creationId="{24712571-2138-1E8E-CD78-BD3FD7B01EA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3" creationId="{FD3C30DB-A7C8-615D-FCFE-0F241734AE3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4" creationId="{EA567595-809A-6639-C50D-F6ADD381D248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5" creationId="{5EBD46B0-BD67-94CE-09F8-33A366808756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6" creationId="{8FEF0FE7-F069-91C6-A04D-6F094111BC4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7" creationId="{3E3864BD-48EE-A2F0-052D-54AC756795F9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8" creationId="{16D5D396-721F-4FC1-098F-DDB58AD7608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69" creationId="{60B86EE5-D06E-9D17-4C8C-FF718F2D66F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0" creationId="{727E35D0-C767-825D-A76F-FA21E80EB262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2" creationId="{4A8F4553-6944-8825-7CF9-FF0B7277667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3" creationId="{7B0A0BF6-536D-5BD9-383C-294AC20F75A2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4" creationId="{C1C0B918-4982-3B74-AE63-415EB8BA5602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5" creationId="{C1F6786E-31C5-C7EA-2243-1ABF8BF8FC71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6" creationId="{EC63CE80-108A-897B-B35C-F906283C0514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7" creationId="{D9D5DF0A-2243-D115-74F1-B9E604BBF8D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8" creationId="{CACA1121-E5AD-5C12-C116-1C3B1CA711D9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79" creationId="{D4E8133B-4619-888C-872A-84C6F4FCFB69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0" creationId="{F89366FC-4570-1693-7957-C7CC5BFA3D3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1" creationId="{FE8AE82D-367B-4636-EF7E-9214B34392E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2" creationId="{9F6ECABF-4DE6-9011-30C5-3A7BD046528E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3" creationId="{ACC6F4ED-5316-13FB-A8C5-07750F2801F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4" creationId="{A559D0FE-D2A3-8F8F-5F44-8FA4EEAC6569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5" creationId="{18D42013-81A2-8B4A-E6C0-D275854F8C3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6" creationId="{74BB66D1-B2A1-203D-3D1D-1E2795C8235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7" creationId="{8CC67D66-0CF5-3937-6518-76009AE3DBD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8" creationId="{C562E6CB-AFEC-5DF9-8330-EECE38931EF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89" creationId="{22836DFB-5FE6-CD40-16FC-9DD455A422FF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0" creationId="{28C2D6B3-96EE-9BF2-D90D-84F446614BB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1" creationId="{3D57C937-567C-F021-8476-9327DC7E4F60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2" creationId="{84215EEC-44DD-AB53-64A4-E8907D93BBC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3" creationId="{778FC803-3AAA-7D91-AE50-15ED35C5B96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4" creationId="{1BD28696-E065-7669-413A-F5ED33FD368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5" creationId="{B04B3702-E310-A5CE-F81D-84270D8045E9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6" creationId="{E77BD268-2B9E-2364-5C30-731ABA20AF63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7" creationId="{1382595B-B7B1-04FC-752A-142B50B65A8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8" creationId="{3554A56A-32DB-B618-6F30-51215F318FCC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299" creationId="{C7B31FEC-2578-DE38-B59F-845E34A32B5A}"/>
          </ac:inkMkLst>
        </pc:inkChg>
        <pc:inkChg chg="add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300" creationId="{7803C826-D386-ABD3-FE5F-AE668E1C4F82}"/>
          </ac:inkMkLst>
        </pc:inkChg>
        <pc:inkChg chg="add del mod">
          <ac:chgData name="Milligan, Clarissa Shay" userId="1902a3b1-48fe-43a4-a156-f0d07c00ae1d" providerId="ADAL" clId="{A0EC6EBB-50CF-4263-BAC2-9FEA739ADAB3}" dt="2024-08-29T04:28:13.400" v="1428"/>
          <ac:inkMkLst>
            <pc:docMk/>
            <pc:sldMk cId="2045317071" sldId="274"/>
            <ac:inkMk id="301" creationId="{162AA759-9CF1-23C7-27A8-69EEEAF09178}"/>
          </ac:inkMkLst>
        </pc:inkChg>
        <pc:inkChg chg="add del mod">
          <ac:chgData name="Milligan, Clarissa Shay" userId="1902a3b1-48fe-43a4-a156-f0d07c00ae1d" providerId="ADAL" clId="{A0EC6EBB-50CF-4263-BAC2-9FEA739ADAB3}" dt="2024-08-29T04:28:13.402" v="1430"/>
          <ac:inkMkLst>
            <pc:docMk/>
            <pc:sldMk cId="2045317071" sldId="274"/>
            <ac:inkMk id="302" creationId="{12148630-EA86-61D0-66EB-486F6FEBB9FB}"/>
          </ac:inkMkLst>
        </pc:inkChg>
        <pc:inkChg chg="add del mod">
          <ac:chgData name="Milligan, Clarissa Shay" userId="1902a3b1-48fe-43a4-a156-f0d07c00ae1d" providerId="ADAL" clId="{A0EC6EBB-50CF-4263-BAC2-9FEA739ADAB3}" dt="2024-08-29T04:28:13.407" v="1437"/>
          <ac:inkMkLst>
            <pc:docMk/>
            <pc:sldMk cId="2045317071" sldId="274"/>
            <ac:inkMk id="303" creationId="{E392E951-7382-95BD-39F1-52F097680A68}"/>
          </ac:inkMkLst>
        </pc:inkChg>
        <pc:inkChg chg="add del mod">
          <ac:chgData name="Milligan, Clarissa Shay" userId="1902a3b1-48fe-43a4-a156-f0d07c00ae1d" providerId="ADAL" clId="{A0EC6EBB-50CF-4263-BAC2-9FEA739ADAB3}" dt="2024-08-29T04:28:13.397" v="1425"/>
          <ac:inkMkLst>
            <pc:docMk/>
            <pc:sldMk cId="2045317071" sldId="274"/>
            <ac:inkMk id="304" creationId="{B9407D3E-3610-0574-FD8D-213B3B2DD2A0}"/>
          </ac:inkMkLst>
        </pc:inkChg>
        <pc:inkChg chg="add del mod">
          <ac:chgData name="Milligan, Clarissa Shay" userId="1902a3b1-48fe-43a4-a156-f0d07c00ae1d" providerId="ADAL" clId="{A0EC6EBB-50CF-4263-BAC2-9FEA739ADAB3}" dt="2024-08-29T04:28:13.399" v="1427"/>
          <ac:inkMkLst>
            <pc:docMk/>
            <pc:sldMk cId="2045317071" sldId="274"/>
            <ac:inkMk id="305" creationId="{8EF0774F-EBCC-27AD-6D79-51EE34285305}"/>
          </ac:inkMkLst>
        </pc:inkChg>
        <pc:inkChg chg="add del mod">
          <ac:chgData name="Milligan, Clarissa Shay" userId="1902a3b1-48fe-43a4-a156-f0d07c00ae1d" providerId="ADAL" clId="{A0EC6EBB-50CF-4263-BAC2-9FEA739ADAB3}" dt="2024-08-29T04:28:13.406" v="1436"/>
          <ac:inkMkLst>
            <pc:docMk/>
            <pc:sldMk cId="2045317071" sldId="274"/>
            <ac:inkMk id="306" creationId="{3C660F94-C110-F662-BC0E-C70FDF3F7EC8}"/>
          </ac:inkMkLst>
        </pc:inkChg>
        <pc:inkChg chg="add del mod">
          <ac:chgData name="Milligan, Clarissa Shay" userId="1902a3b1-48fe-43a4-a156-f0d07c00ae1d" providerId="ADAL" clId="{A0EC6EBB-50CF-4263-BAC2-9FEA739ADAB3}" dt="2024-08-29T04:28:13.404" v="1433"/>
          <ac:inkMkLst>
            <pc:docMk/>
            <pc:sldMk cId="2045317071" sldId="274"/>
            <ac:inkMk id="308" creationId="{2DD608CB-4677-FE82-BEF7-EB86832FCDD0}"/>
          </ac:inkMkLst>
        </pc:inkChg>
        <pc:inkChg chg="add del mod">
          <ac:chgData name="Milligan, Clarissa Shay" userId="1902a3b1-48fe-43a4-a156-f0d07c00ae1d" providerId="ADAL" clId="{A0EC6EBB-50CF-4263-BAC2-9FEA739ADAB3}" dt="2024-08-29T04:28:13.403" v="1431"/>
          <ac:inkMkLst>
            <pc:docMk/>
            <pc:sldMk cId="2045317071" sldId="274"/>
            <ac:inkMk id="309" creationId="{CBED3042-EA22-1436-158F-F9DF3516D03D}"/>
          </ac:inkMkLst>
        </pc:inkChg>
        <pc:inkChg chg="add del mod">
          <ac:chgData name="Milligan, Clarissa Shay" userId="1902a3b1-48fe-43a4-a156-f0d07c00ae1d" providerId="ADAL" clId="{A0EC6EBB-50CF-4263-BAC2-9FEA739ADAB3}" dt="2024-08-29T04:28:13.406" v="1435"/>
          <ac:inkMkLst>
            <pc:docMk/>
            <pc:sldMk cId="2045317071" sldId="274"/>
            <ac:inkMk id="310" creationId="{EB0E417D-CEED-26B6-B806-F69C5F5AA796}"/>
          </ac:inkMkLst>
        </pc:inkChg>
        <pc:inkChg chg="add del mod">
          <ac:chgData name="Milligan, Clarissa Shay" userId="1902a3b1-48fe-43a4-a156-f0d07c00ae1d" providerId="ADAL" clId="{A0EC6EBB-50CF-4263-BAC2-9FEA739ADAB3}" dt="2024-08-29T04:28:13.405" v="1434"/>
          <ac:inkMkLst>
            <pc:docMk/>
            <pc:sldMk cId="2045317071" sldId="274"/>
            <ac:inkMk id="311" creationId="{510AE2B5-01FB-1FBB-96A9-8FD3F37B1A91}"/>
          </ac:inkMkLst>
        </pc:inkChg>
        <pc:inkChg chg="add del mod">
          <ac:chgData name="Milligan, Clarissa Shay" userId="1902a3b1-48fe-43a4-a156-f0d07c00ae1d" providerId="ADAL" clId="{A0EC6EBB-50CF-4263-BAC2-9FEA739ADAB3}" dt="2024-08-29T04:28:13.401" v="1429"/>
          <ac:inkMkLst>
            <pc:docMk/>
            <pc:sldMk cId="2045317071" sldId="274"/>
            <ac:inkMk id="312" creationId="{9BD5EB41-4E2B-AE3F-9248-2EB5E1C03D4D}"/>
          </ac:inkMkLst>
        </pc:inkChg>
        <pc:inkChg chg="add del mod">
          <ac:chgData name="Milligan, Clarissa Shay" userId="1902a3b1-48fe-43a4-a156-f0d07c00ae1d" providerId="ADAL" clId="{A0EC6EBB-50CF-4263-BAC2-9FEA739ADAB3}" dt="2024-08-29T04:28:13.404" v="1432"/>
          <ac:inkMkLst>
            <pc:docMk/>
            <pc:sldMk cId="2045317071" sldId="274"/>
            <ac:inkMk id="313" creationId="{10564E72-9767-CF04-B436-A7C26E588B28}"/>
          </ac:inkMkLst>
        </pc:inkChg>
        <pc:inkChg chg="add del mod">
          <ac:chgData name="Milligan, Clarissa Shay" userId="1902a3b1-48fe-43a4-a156-f0d07c00ae1d" providerId="ADAL" clId="{A0EC6EBB-50CF-4263-BAC2-9FEA739ADAB3}" dt="2024-08-29T04:28:13.398" v="1426"/>
          <ac:inkMkLst>
            <pc:docMk/>
            <pc:sldMk cId="2045317071" sldId="274"/>
            <ac:inkMk id="314" creationId="{9C6E5C82-56D0-5290-641A-8CEDE5FDC9C5}"/>
          </ac:inkMkLst>
        </pc:inkChg>
        <pc:inkChg chg="add mod">
          <ac:chgData name="Milligan, Clarissa Shay" userId="1902a3b1-48fe-43a4-a156-f0d07c00ae1d" providerId="ADAL" clId="{A0EC6EBB-50CF-4263-BAC2-9FEA739ADAB3}" dt="2024-08-29T04:28:18.621" v="1443"/>
          <ac:inkMkLst>
            <pc:docMk/>
            <pc:sldMk cId="2045317071" sldId="274"/>
            <ac:inkMk id="316" creationId="{D78E0A2F-C5D5-626E-30C7-F048702E106B}"/>
          </ac:inkMkLst>
        </pc:inkChg>
        <pc:inkChg chg="add mod">
          <ac:chgData name="Milligan, Clarissa Shay" userId="1902a3b1-48fe-43a4-a156-f0d07c00ae1d" providerId="ADAL" clId="{A0EC6EBB-50CF-4263-BAC2-9FEA739ADAB3}" dt="2024-08-29T04:28:18.621" v="1443"/>
          <ac:inkMkLst>
            <pc:docMk/>
            <pc:sldMk cId="2045317071" sldId="274"/>
            <ac:inkMk id="317" creationId="{D81E12BE-DD8F-B47B-649A-5AE939BB5ED3}"/>
          </ac:inkMkLst>
        </pc:inkChg>
        <pc:inkChg chg="add mod">
          <ac:chgData name="Milligan, Clarissa Shay" userId="1902a3b1-48fe-43a4-a156-f0d07c00ae1d" providerId="ADAL" clId="{A0EC6EBB-50CF-4263-BAC2-9FEA739ADAB3}" dt="2024-08-29T04:28:18.621" v="1443"/>
          <ac:inkMkLst>
            <pc:docMk/>
            <pc:sldMk cId="2045317071" sldId="274"/>
            <ac:inkMk id="318" creationId="{B078679D-0A2C-7930-592D-A70C9F6FAD10}"/>
          </ac:inkMkLst>
        </pc:inkChg>
        <pc:inkChg chg="add mod">
          <ac:chgData name="Milligan, Clarissa Shay" userId="1902a3b1-48fe-43a4-a156-f0d07c00ae1d" providerId="ADAL" clId="{A0EC6EBB-50CF-4263-BAC2-9FEA739ADAB3}" dt="2024-08-29T04:28:18.621" v="1443"/>
          <ac:inkMkLst>
            <pc:docMk/>
            <pc:sldMk cId="2045317071" sldId="274"/>
            <ac:inkMk id="319" creationId="{09E2C202-FDB0-A366-09E7-EF5E3829BB8A}"/>
          </ac:inkMkLst>
        </pc:inkChg>
        <pc:inkChg chg="add mod">
          <ac:chgData name="Milligan, Clarissa Shay" userId="1902a3b1-48fe-43a4-a156-f0d07c00ae1d" providerId="ADAL" clId="{A0EC6EBB-50CF-4263-BAC2-9FEA739ADAB3}" dt="2024-08-29T04:28:18.621" v="1443"/>
          <ac:inkMkLst>
            <pc:docMk/>
            <pc:sldMk cId="2045317071" sldId="274"/>
            <ac:inkMk id="320" creationId="{8954E4BD-7567-5D92-F1CE-91D0C05B654F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2" creationId="{42184041-253D-2FC2-5DE3-D84714BD2616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3" creationId="{05A1EEA6-8B97-945B-3EFD-3110F86CA9CE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5" creationId="{EFA9A7BE-64A9-692C-E81D-C1534B8EC59C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6" creationId="{67245950-8385-0942-81D0-F7109C2B38E1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7" creationId="{790EC457-69B6-A765-8E55-234A2BDDECF3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8" creationId="{CBCFAB2D-84BD-B67A-92B2-DF62248EDCEB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29" creationId="{6AC3D46C-C353-0ACD-1136-4F85042B3C61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30" creationId="{D9808823-987E-B397-A53B-688D4339C7C9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31" creationId="{816114AA-1051-81BB-3481-C92B8059445C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32" creationId="{38774618-3AA8-460A-C687-2007DF78302F}"/>
          </ac:inkMkLst>
        </pc:inkChg>
        <pc:inkChg chg="add mod">
          <ac:chgData name="Milligan, Clarissa Shay" userId="1902a3b1-48fe-43a4-a156-f0d07c00ae1d" providerId="ADAL" clId="{A0EC6EBB-50CF-4263-BAC2-9FEA739ADAB3}" dt="2024-08-29T04:28:24.126" v="1456"/>
          <ac:inkMkLst>
            <pc:docMk/>
            <pc:sldMk cId="2045317071" sldId="274"/>
            <ac:inkMk id="333" creationId="{926B907F-AE0F-F9C6-1881-9EC99CE34B4D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3"/>
          <ac:inkMkLst>
            <pc:docMk/>
            <pc:sldMk cId="2045317071" sldId="274"/>
            <ac:inkMk id="335" creationId="{B23335AB-0566-B5A4-C07A-1BBD14E76C5D}"/>
          </ac:inkMkLst>
        </pc:inkChg>
        <pc:inkChg chg="add del mod">
          <ac:chgData name="Milligan, Clarissa Shay" userId="1902a3b1-48fe-43a4-a156-f0d07c00ae1d" providerId="ADAL" clId="{A0EC6EBB-50CF-4263-BAC2-9FEA739ADAB3}" dt="2024-08-29T04:29:01.579" v="1489"/>
          <ac:inkMkLst>
            <pc:docMk/>
            <pc:sldMk cId="2045317071" sldId="274"/>
            <ac:inkMk id="336" creationId="{BC893A86-7FC4-0CDC-FB95-22D6156B4AA7}"/>
          </ac:inkMkLst>
        </pc:inkChg>
        <pc:inkChg chg="add del mod">
          <ac:chgData name="Milligan, Clarissa Shay" userId="1902a3b1-48fe-43a4-a156-f0d07c00ae1d" providerId="ADAL" clId="{A0EC6EBB-50CF-4263-BAC2-9FEA739ADAB3}" dt="2024-08-29T04:29:01.584" v="1510"/>
          <ac:inkMkLst>
            <pc:docMk/>
            <pc:sldMk cId="2045317071" sldId="274"/>
            <ac:inkMk id="337" creationId="{A3A27043-EA8A-5788-35EB-094FC7E9E611}"/>
          </ac:inkMkLst>
        </pc:inkChg>
        <pc:inkChg chg="add del mod">
          <ac:chgData name="Milligan, Clarissa Shay" userId="1902a3b1-48fe-43a4-a156-f0d07c00ae1d" providerId="ADAL" clId="{A0EC6EBB-50CF-4263-BAC2-9FEA739ADAB3}" dt="2024-08-29T04:29:01.581" v="1493"/>
          <ac:inkMkLst>
            <pc:docMk/>
            <pc:sldMk cId="2045317071" sldId="274"/>
            <ac:inkMk id="338" creationId="{3B738346-F270-4163-C03A-B100DA0C628D}"/>
          </ac:inkMkLst>
        </pc:inkChg>
        <pc:inkChg chg="add del mod">
          <ac:chgData name="Milligan, Clarissa Shay" userId="1902a3b1-48fe-43a4-a156-f0d07c00ae1d" providerId="ADAL" clId="{A0EC6EBB-50CF-4263-BAC2-9FEA739ADAB3}" dt="2024-08-29T04:29:01.584" v="1511"/>
          <ac:inkMkLst>
            <pc:docMk/>
            <pc:sldMk cId="2045317071" sldId="274"/>
            <ac:inkMk id="339" creationId="{424A21B7-AAA7-084E-381B-F415387B8686}"/>
          </ac:inkMkLst>
        </pc:inkChg>
        <pc:inkChg chg="add del mod">
          <ac:chgData name="Milligan, Clarissa Shay" userId="1902a3b1-48fe-43a4-a156-f0d07c00ae1d" providerId="ADAL" clId="{A0EC6EBB-50CF-4263-BAC2-9FEA739ADAB3}" dt="2024-08-29T04:29:01.579" v="1487"/>
          <ac:inkMkLst>
            <pc:docMk/>
            <pc:sldMk cId="2045317071" sldId="274"/>
            <ac:inkMk id="340" creationId="{E2FD5137-9F29-E8D1-3232-B77F0E128159}"/>
          </ac:inkMkLst>
        </pc:inkChg>
        <pc:inkChg chg="add del mod">
          <ac:chgData name="Milligan, Clarissa Shay" userId="1902a3b1-48fe-43a4-a156-f0d07c00ae1d" providerId="ADAL" clId="{A0EC6EBB-50CF-4263-BAC2-9FEA739ADAB3}" dt="2024-08-29T04:29:01.579" v="1488"/>
          <ac:inkMkLst>
            <pc:docMk/>
            <pc:sldMk cId="2045317071" sldId="274"/>
            <ac:inkMk id="341" creationId="{03D28226-D890-C1A5-C24A-C6CAAEC231F8}"/>
          </ac:inkMkLst>
        </pc:inkChg>
        <pc:inkChg chg="add del mod">
          <ac:chgData name="Milligan, Clarissa Shay" userId="1902a3b1-48fe-43a4-a156-f0d07c00ae1d" providerId="ADAL" clId="{A0EC6EBB-50CF-4263-BAC2-9FEA739ADAB3}" dt="2024-08-29T04:29:01.578" v="1486"/>
          <ac:inkMkLst>
            <pc:docMk/>
            <pc:sldMk cId="2045317071" sldId="274"/>
            <ac:inkMk id="342" creationId="{21E74A5C-9C72-8281-B464-1D610B254187}"/>
          </ac:inkMkLst>
        </pc:inkChg>
        <pc:inkChg chg="add del mod">
          <ac:chgData name="Milligan, Clarissa Shay" userId="1902a3b1-48fe-43a4-a156-f0d07c00ae1d" providerId="ADAL" clId="{A0EC6EBB-50CF-4263-BAC2-9FEA739ADAB3}" dt="2024-08-29T04:29:01.582" v="1499"/>
          <ac:inkMkLst>
            <pc:docMk/>
            <pc:sldMk cId="2045317071" sldId="274"/>
            <ac:inkMk id="343" creationId="{5061246B-9DCD-FC27-D9DD-CFF3B5DB3B83}"/>
          </ac:inkMkLst>
        </pc:inkChg>
        <pc:inkChg chg="add del mod">
          <ac:chgData name="Milligan, Clarissa Shay" userId="1902a3b1-48fe-43a4-a156-f0d07c00ae1d" providerId="ADAL" clId="{A0EC6EBB-50CF-4263-BAC2-9FEA739ADAB3}" dt="2024-08-29T04:29:01.582" v="1498"/>
          <ac:inkMkLst>
            <pc:docMk/>
            <pc:sldMk cId="2045317071" sldId="274"/>
            <ac:inkMk id="344" creationId="{59156387-D6E2-19AD-38D4-36A4D3EA51B4}"/>
          </ac:inkMkLst>
        </pc:inkChg>
        <pc:inkChg chg="add del mod">
          <ac:chgData name="Milligan, Clarissa Shay" userId="1902a3b1-48fe-43a4-a156-f0d07c00ae1d" providerId="ADAL" clId="{A0EC6EBB-50CF-4263-BAC2-9FEA739ADAB3}" dt="2024-08-29T04:29:01.580" v="1490"/>
          <ac:inkMkLst>
            <pc:docMk/>
            <pc:sldMk cId="2045317071" sldId="274"/>
            <ac:inkMk id="345" creationId="{044C5457-CAE7-CBD0-AC3C-A8BBEC75AE06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7"/>
          <ac:inkMkLst>
            <pc:docMk/>
            <pc:sldMk cId="2045317071" sldId="274"/>
            <ac:inkMk id="346" creationId="{684FEA1C-5401-92AA-1518-EDF1DD57DCE5}"/>
          </ac:inkMkLst>
        </pc:inkChg>
        <pc:inkChg chg="add del mod">
          <ac:chgData name="Milligan, Clarissa Shay" userId="1902a3b1-48fe-43a4-a156-f0d07c00ae1d" providerId="ADAL" clId="{A0EC6EBB-50CF-4263-BAC2-9FEA739ADAB3}" dt="2024-08-29T04:29:01.581" v="1494"/>
          <ac:inkMkLst>
            <pc:docMk/>
            <pc:sldMk cId="2045317071" sldId="274"/>
            <ac:inkMk id="347" creationId="{F37CD724-B916-BE1F-5780-6BD502E777E2}"/>
          </ac:inkMkLst>
        </pc:inkChg>
        <pc:inkChg chg="add del mod">
          <ac:chgData name="Milligan, Clarissa Shay" userId="1902a3b1-48fe-43a4-a156-f0d07c00ae1d" providerId="ADAL" clId="{A0EC6EBB-50CF-4263-BAC2-9FEA739ADAB3}" dt="2024-08-29T04:29:01.581" v="1495"/>
          <ac:inkMkLst>
            <pc:docMk/>
            <pc:sldMk cId="2045317071" sldId="274"/>
            <ac:inkMk id="348" creationId="{B1C6CC63-B3ED-C59E-71EC-D53F32C274E7}"/>
          </ac:inkMkLst>
        </pc:inkChg>
        <pc:inkChg chg="add del mod">
          <ac:chgData name="Milligan, Clarissa Shay" userId="1902a3b1-48fe-43a4-a156-f0d07c00ae1d" providerId="ADAL" clId="{A0EC6EBB-50CF-4263-BAC2-9FEA739ADAB3}" dt="2024-08-29T04:29:01.582" v="1501"/>
          <ac:inkMkLst>
            <pc:docMk/>
            <pc:sldMk cId="2045317071" sldId="274"/>
            <ac:inkMk id="352" creationId="{B3D97022-BE0E-4D15-4727-96C87F40A2E0}"/>
          </ac:inkMkLst>
        </pc:inkChg>
        <pc:inkChg chg="add del mod">
          <ac:chgData name="Milligan, Clarissa Shay" userId="1902a3b1-48fe-43a4-a156-f0d07c00ae1d" providerId="ADAL" clId="{A0EC6EBB-50CF-4263-BAC2-9FEA739ADAB3}" dt="2024-08-29T04:29:01.584" v="1508"/>
          <ac:inkMkLst>
            <pc:docMk/>
            <pc:sldMk cId="2045317071" sldId="274"/>
            <ac:inkMk id="353" creationId="{4686A880-5639-4BDD-AF57-1AC9C4FF3328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2"/>
          <ac:inkMkLst>
            <pc:docMk/>
            <pc:sldMk cId="2045317071" sldId="274"/>
            <ac:inkMk id="354" creationId="{10695B14-7F4F-D731-F469-1EC085B22022}"/>
          </ac:inkMkLst>
        </pc:inkChg>
        <pc:inkChg chg="add del mod">
          <ac:chgData name="Milligan, Clarissa Shay" userId="1902a3b1-48fe-43a4-a156-f0d07c00ae1d" providerId="ADAL" clId="{A0EC6EBB-50CF-4263-BAC2-9FEA739ADAB3}" dt="2024-08-29T04:29:01.584" v="1509"/>
          <ac:inkMkLst>
            <pc:docMk/>
            <pc:sldMk cId="2045317071" sldId="274"/>
            <ac:inkMk id="355" creationId="{7B0E0A26-E231-25C2-C39F-74BF3A774D4E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4"/>
          <ac:inkMkLst>
            <pc:docMk/>
            <pc:sldMk cId="2045317071" sldId="274"/>
            <ac:inkMk id="356" creationId="{E55FE963-4D7B-6239-E1A1-EEEC3248BE2B}"/>
          </ac:inkMkLst>
        </pc:inkChg>
        <pc:inkChg chg="add del mod">
          <ac:chgData name="Milligan, Clarissa Shay" userId="1902a3b1-48fe-43a4-a156-f0d07c00ae1d" providerId="ADAL" clId="{A0EC6EBB-50CF-4263-BAC2-9FEA739ADAB3}" dt="2024-08-29T04:29:01.582" v="1500"/>
          <ac:inkMkLst>
            <pc:docMk/>
            <pc:sldMk cId="2045317071" sldId="274"/>
            <ac:inkMk id="357" creationId="{AAB2F72D-ADD6-FA26-A158-CE1AF59A6086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5"/>
          <ac:inkMkLst>
            <pc:docMk/>
            <pc:sldMk cId="2045317071" sldId="274"/>
            <ac:inkMk id="358" creationId="{D5A8EBF4-AA79-BB45-823A-1CC2EB2C4117}"/>
          </ac:inkMkLst>
        </pc:inkChg>
        <pc:inkChg chg="add del mod">
          <ac:chgData name="Milligan, Clarissa Shay" userId="1902a3b1-48fe-43a4-a156-f0d07c00ae1d" providerId="ADAL" clId="{A0EC6EBB-50CF-4263-BAC2-9FEA739ADAB3}" dt="2024-08-29T04:29:01.581" v="1497"/>
          <ac:inkMkLst>
            <pc:docMk/>
            <pc:sldMk cId="2045317071" sldId="274"/>
            <ac:inkMk id="360" creationId="{AB267969-CAE6-2801-EA40-F1E470918BBF}"/>
          </ac:inkMkLst>
        </pc:inkChg>
        <pc:inkChg chg="add del mod">
          <ac:chgData name="Milligan, Clarissa Shay" userId="1902a3b1-48fe-43a4-a156-f0d07c00ae1d" providerId="ADAL" clId="{A0EC6EBB-50CF-4263-BAC2-9FEA739ADAB3}" dt="2024-08-29T04:29:01.580" v="1491"/>
          <ac:inkMkLst>
            <pc:docMk/>
            <pc:sldMk cId="2045317071" sldId="274"/>
            <ac:inkMk id="361" creationId="{6F9BD29E-8C38-DB72-A4E9-0BFFBCE573B4}"/>
          </ac:inkMkLst>
        </pc:inkChg>
        <pc:inkChg chg="add del mod">
          <ac:chgData name="Milligan, Clarissa Shay" userId="1902a3b1-48fe-43a4-a156-f0d07c00ae1d" providerId="ADAL" clId="{A0EC6EBB-50CF-4263-BAC2-9FEA739ADAB3}" dt="2024-08-29T04:29:01.583" v="1506"/>
          <ac:inkMkLst>
            <pc:docMk/>
            <pc:sldMk cId="2045317071" sldId="274"/>
            <ac:inkMk id="362" creationId="{B375EE39-D102-CA83-E3EC-435103FE7695}"/>
          </ac:inkMkLst>
        </pc:inkChg>
        <pc:inkChg chg="add del mod">
          <ac:chgData name="Milligan, Clarissa Shay" userId="1902a3b1-48fe-43a4-a156-f0d07c00ae1d" providerId="ADAL" clId="{A0EC6EBB-50CF-4263-BAC2-9FEA739ADAB3}" dt="2024-08-29T04:29:01.580" v="1492"/>
          <ac:inkMkLst>
            <pc:docMk/>
            <pc:sldMk cId="2045317071" sldId="274"/>
            <ac:inkMk id="363" creationId="{A0409CA0-40FF-1FCC-8C2D-DCE19376A23E}"/>
          </ac:inkMkLst>
        </pc:inkChg>
        <pc:inkChg chg="add del mod">
          <ac:chgData name="Milligan, Clarissa Shay" userId="1902a3b1-48fe-43a4-a156-f0d07c00ae1d" providerId="ADAL" clId="{A0EC6EBB-50CF-4263-BAC2-9FEA739ADAB3}" dt="2024-08-29T04:29:01.581" v="1496"/>
          <ac:inkMkLst>
            <pc:docMk/>
            <pc:sldMk cId="2045317071" sldId="274"/>
            <ac:inkMk id="364" creationId="{E98F42FE-99F2-098D-451A-37F052D1D031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66" creationId="{CF4DDC44-91EE-2326-4468-1BDB60B88737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67" creationId="{5624C799-E667-7B79-421B-C46BBD263D76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68" creationId="{6D632567-15A9-997D-827F-4D19611648FE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69" creationId="{B9222E1F-7505-10E4-446F-915F848FA5AD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0" creationId="{4C036649-EFA6-D1CB-D4ED-EF7460107D6F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1" creationId="{F18C08D1-4047-79C2-CC48-4A95BCF85206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2" creationId="{2EDEBA03-8795-F646-13B3-B05ADDB75992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4" creationId="{C403463B-9BEA-A594-24DA-EE1A336A1D49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5" creationId="{565C07D8-E1BA-FBC6-2494-B3F500381639}"/>
          </ac:inkMkLst>
        </pc:inkChg>
        <pc:inkChg chg="add mod">
          <ac:chgData name="Milligan, Clarissa Shay" userId="1902a3b1-48fe-43a4-a156-f0d07c00ae1d" providerId="ADAL" clId="{A0EC6EBB-50CF-4263-BAC2-9FEA739ADAB3}" dt="2024-08-29T04:29:10.058" v="1529"/>
          <ac:inkMkLst>
            <pc:docMk/>
            <pc:sldMk cId="2045317071" sldId="274"/>
            <ac:inkMk id="376" creationId="{216FC287-CA8E-397D-1190-703AD16D61E8}"/>
          </ac:inkMkLst>
        </pc:inkChg>
        <pc:inkChg chg="add del">
          <ac:chgData name="Milligan, Clarissa Shay" userId="1902a3b1-48fe-43a4-a156-f0d07c00ae1d" providerId="ADAL" clId="{A0EC6EBB-50CF-4263-BAC2-9FEA739ADAB3}" dt="2024-08-29T04:29:09.849" v="1526"/>
          <ac:inkMkLst>
            <pc:docMk/>
            <pc:sldMk cId="2045317071" sldId="274"/>
            <ac:inkMk id="377" creationId="{2B54A439-77CF-2A34-8693-51795F326611}"/>
          </ac:inkMkLst>
        </pc:inkChg>
        <pc:inkChg chg="add del">
          <ac:chgData name="Milligan, Clarissa Shay" userId="1902a3b1-48fe-43a4-a156-f0d07c00ae1d" providerId="ADAL" clId="{A0EC6EBB-50CF-4263-BAC2-9FEA739ADAB3}" dt="2024-08-29T04:29:09.850" v="1528"/>
          <ac:inkMkLst>
            <pc:docMk/>
            <pc:sldMk cId="2045317071" sldId="274"/>
            <ac:inkMk id="378" creationId="{A54F4634-498F-6AD2-430C-00770F78DA8D}"/>
          </ac:inkMkLst>
        </pc:inkChg>
        <pc:inkChg chg="add del">
          <ac:chgData name="Milligan, Clarissa Shay" userId="1902a3b1-48fe-43a4-a156-f0d07c00ae1d" providerId="ADAL" clId="{A0EC6EBB-50CF-4263-BAC2-9FEA739ADAB3}" dt="2024-08-29T04:29:09.850" v="1527"/>
          <ac:inkMkLst>
            <pc:docMk/>
            <pc:sldMk cId="2045317071" sldId="274"/>
            <ac:inkMk id="379" creationId="{6024FF99-86D5-2957-7498-517436A890A1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1" creationId="{F5B7F204-F806-3E82-EDFD-3CE6E67AA651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2" creationId="{09278405-ACC1-E3B1-4D86-1DAC15BF25E2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3" creationId="{2B26BF1D-AEE1-0B6A-27CC-941F223D4222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4" creationId="{07D2D17D-A79D-65C7-F532-FD68157E7308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5" creationId="{87D4EAA1-B306-D65A-6C83-BA4587E0D8DB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6" creationId="{51589DE3-A736-78F1-28E1-D39E79B934CA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7" creationId="{76D6BFC4-A7E1-7261-6089-3F5252FC760F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8" creationId="{E2BBB8AA-B761-E8DF-72A9-95C1003F1218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89" creationId="{8D149ADE-20E6-60B4-56FB-EE2CA513F325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0" creationId="{C72C832B-5E7A-8F74-D297-7896142E7DDA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1" creationId="{C7E84193-0733-0484-72A7-CF036783F0E1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2" creationId="{09ED3676-D990-3B6A-5FBF-30F54C957305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3" creationId="{E3A5E4CF-8AC1-0C8F-000A-CB9E1D01446C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4" creationId="{B97B808A-6275-04AA-2F6B-583A39C6A55E}"/>
          </ac:inkMkLst>
        </pc:inkChg>
        <pc:inkChg chg="add mod">
          <ac:chgData name="Milligan, Clarissa Shay" userId="1902a3b1-48fe-43a4-a156-f0d07c00ae1d" providerId="ADAL" clId="{A0EC6EBB-50CF-4263-BAC2-9FEA739ADAB3}" dt="2024-08-29T04:29:17.974" v="1545"/>
          <ac:inkMkLst>
            <pc:docMk/>
            <pc:sldMk cId="2045317071" sldId="274"/>
            <ac:inkMk id="395" creationId="{D31C5F37-59E6-8DE9-6921-B0F768BB33E5}"/>
          </ac:inkMkLst>
        </pc:inkChg>
        <pc:inkChg chg="add mod">
          <ac:chgData name="Milligan, Clarissa Shay" userId="1902a3b1-48fe-43a4-a156-f0d07c00ae1d" providerId="ADAL" clId="{A0EC6EBB-50CF-4263-BAC2-9FEA739ADAB3}" dt="2024-08-29T04:29:22.505" v="1549"/>
          <ac:inkMkLst>
            <pc:docMk/>
            <pc:sldMk cId="2045317071" sldId="274"/>
            <ac:inkMk id="399" creationId="{53A92B5A-8DA1-4850-AD4F-93EE3C63A0D1}"/>
          </ac:inkMkLst>
        </pc:inkChg>
        <pc:inkChg chg="add del mod">
          <ac:chgData name="Milligan, Clarissa Shay" userId="1902a3b1-48fe-43a4-a156-f0d07c00ae1d" providerId="ADAL" clId="{A0EC6EBB-50CF-4263-BAC2-9FEA739ADAB3}" dt="2024-08-29T04:29:22.505" v="1549"/>
          <ac:inkMkLst>
            <pc:docMk/>
            <pc:sldMk cId="2045317071" sldId="274"/>
            <ac:inkMk id="400" creationId="{1059C591-A321-563E-6B55-0CBF6CD5B94E}"/>
          </ac:inkMkLst>
        </pc:inkChg>
        <pc:inkChg chg="add mod">
          <ac:chgData name="Milligan, Clarissa Shay" userId="1902a3b1-48fe-43a4-a156-f0d07c00ae1d" providerId="ADAL" clId="{A0EC6EBB-50CF-4263-BAC2-9FEA739ADAB3}" dt="2024-08-29T04:29:26.848" v="1552"/>
          <ac:inkMkLst>
            <pc:docMk/>
            <pc:sldMk cId="2045317071" sldId="274"/>
            <ac:inkMk id="402" creationId="{8A05A1B8-539B-A2CE-3082-734132CBE776}"/>
          </ac:inkMkLst>
        </pc:inkChg>
        <pc:inkChg chg="add mod">
          <ac:chgData name="Milligan, Clarissa Shay" userId="1902a3b1-48fe-43a4-a156-f0d07c00ae1d" providerId="ADAL" clId="{A0EC6EBB-50CF-4263-BAC2-9FEA739ADAB3}" dt="2024-08-29T04:29:26.848" v="1552"/>
          <ac:inkMkLst>
            <pc:docMk/>
            <pc:sldMk cId="2045317071" sldId="274"/>
            <ac:inkMk id="403" creationId="{248D487F-ED3A-8C59-43D6-02D37CEA421A}"/>
          </ac:inkMkLst>
        </pc:inkChg>
        <pc:inkChg chg="add">
          <ac:chgData name="Milligan, Clarissa Shay" userId="1902a3b1-48fe-43a4-a156-f0d07c00ae1d" providerId="ADAL" clId="{A0EC6EBB-50CF-4263-BAC2-9FEA739ADAB3}" dt="2024-08-29T04:29:36.226" v="1553" actId="9405"/>
          <ac:inkMkLst>
            <pc:docMk/>
            <pc:sldMk cId="2045317071" sldId="274"/>
            <ac:inkMk id="405" creationId="{5FB671E9-29B0-48F9-4754-04254DDA6984}"/>
          </ac:inkMkLst>
        </pc:inkChg>
        <pc:inkChg chg="add mod">
          <ac:chgData name="Milligan, Clarissa Shay" userId="1902a3b1-48fe-43a4-a156-f0d07c00ae1d" providerId="ADAL" clId="{A0EC6EBB-50CF-4263-BAC2-9FEA739ADAB3}" dt="2024-08-29T04:29:45.961" v="1566"/>
          <ac:inkMkLst>
            <pc:docMk/>
            <pc:sldMk cId="2045317071" sldId="274"/>
            <ac:inkMk id="406" creationId="{151990E7-94AB-16C4-2174-B6F27A56C523}"/>
          </ac:inkMkLst>
        </pc:inkChg>
        <pc:inkChg chg="add mod">
          <ac:chgData name="Milligan, Clarissa Shay" userId="1902a3b1-48fe-43a4-a156-f0d07c00ae1d" providerId="ADAL" clId="{A0EC6EBB-50CF-4263-BAC2-9FEA739ADAB3}" dt="2024-08-29T04:29:45.961" v="1566"/>
          <ac:inkMkLst>
            <pc:docMk/>
            <pc:sldMk cId="2045317071" sldId="274"/>
            <ac:inkMk id="407" creationId="{1C7A998E-46E2-B4C3-616C-3B111D1E8FD2}"/>
          </ac:inkMkLst>
        </pc:inkChg>
        <pc:inkChg chg="add mod">
          <ac:chgData name="Milligan, Clarissa Shay" userId="1902a3b1-48fe-43a4-a156-f0d07c00ae1d" providerId="ADAL" clId="{A0EC6EBB-50CF-4263-BAC2-9FEA739ADAB3}" dt="2024-08-29T04:29:45.961" v="1566"/>
          <ac:inkMkLst>
            <pc:docMk/>
            <pc:sldMk cId="2045317071" sldId="274"/>
            <ac:inkMk id="408" creationId="{2FAFA770-A610-2E2E-832F-62AED29D2FA2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09" creationId="{093B1AEE-EC91-1BD1-3BDC-C642B6DEB161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0" creationId="{23566992-3DFC-4C9B-6EEA-21D41022232B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2" creationId="{6756F8F6-55BD-C21E-6886-E9A122914674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3" creationId="{884CC5D8-6945-D88D-89F6-16465D338E76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4" creationId="{23E497DC-227A-B18E-109B-0283D802A1A2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5" creationId="{00FE3C43-C27C-9EBC-8D5F-8FE58330F50C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6" creationId="{605F26D3-1603-D846-003F-16578E448E6A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7" creationId="{C65A23B8-E15F-810A-5AC8-CBF5D0B7DD7D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19" creationId="{6D028D95-5D10-C08E-2B39-A8D224229D7C}"/>
          </ac:inkMkLst>
        </pc:inkChg>
        <pc:inkChg chg="add mod">
          <ac:chgData name="Milligan, Clarissa Shay" userId="1902a3b1-48fe-43a4-a156-f0d07c00ae1d" providerId="ADAL" clId="{A0EC6EBB-50CF-4263-BAC2-9FEA739ADAB3}" dt="2024-08-29T04:29:48.088" v="1569"/>
          <ac:inkMkLst>
            <pc:docMk/>
            <pc:sldMk cId="2045317071" sldId="274"/>
            <ac:inkMk id="420" creationId="{56AD3522-CB88-9D99-DFA1-C8F1DF6EF9F7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22" creationId="{3DB41AD8-FE6F-8A6D-EA5A-A50FFF96BC0B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23" creationId="{7BC77210-D91D-88F2-1057-584E44FFF5AD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4" creationId="{4737C281-5DFD-7016-FE36-D378537ACB0F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5" creationId="{87BA3E7C-356D-CDC2-D452-BD723A38E39D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6" creationId="{C6C64CB3-6DCF-D569-5513-3C11A37D8975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7" creationId="{75B6FDA3-879A-E6EE-E1AD-E164B9D0300D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8" creationId="{093A57D7-BCF7-E098-73B2-AAEA8C3A70B4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29" creationId="{1EDDD277-4ABC-C575-3B68-510CB20B54BA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30" creationId="{045E4C50-E448-3103-655C-69AF7EAD5B53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31" creationId="{E90326F9-7F81-B693-D994-2C6336EC9E3F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2" creationId="{5E407FC6-74F8-A405-9B1D-FD39C352AC05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3" creationId="{BCFD8AA2-5157-6F97-B611-02913A2EA14E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4" creationId="{AFBE204F-6705-9B57-44D3-11EE7D4D435F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5" creationId="{7B24B510-A67F-D59B-A8AE-F0CED259494E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6" creationId="{6BEA5D87-B19B-CCB9-E9B2-7EF0524BD65F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7" creationId="{F5240E82-2053-4B34-1E79-237606A4061E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8" creationId="{E13EE0D4-3379-3A9A-8D09-7494D50A162D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39" creationId="{E31B3F37-2C68-4BE3-E30D-86FDCE071273}"/>
          </ac:inkMkLst>
        </pc:inkChg>
        <pc:inkChg chg="add mod">
          <ac:chgData name="Milligan, Clarissa Shay" userId="1902a3b1-48fe-43a4-a156-f0d07c00ae1d" providerId="ADAL" clId="{A0EC6EBB-50CF-4263-BAC2-9FEA739ADAB3}" dt="2024-08-29T04:29:58.082" v="1589"/>
          <ac:inkMkLst>
            <pc:docMk/>
            <pc:sldMk cId="2045317071" sldId="274"/>
            <ac:inkMk id="440" creationId="{C72FB58D-B5E1-B37D-5F2C-138A98243B99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46" creationId="{F4648B30-1EA0-8BB6-62B8-5F8294BCF59B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47" creationId="{2E884F40-CBA2-FF66-93E2-027667F43CE9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48" creationId="{E39E7F9C-2791-25A3-A98E-545B96588111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49" creationId="{0B539C9C-A940-5322-6954-7D0C0A1A1FF5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50" creationId="{CD1D7D59-8A10-1355-E4D7-E2F6265732B0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51" creationId="{F1DD64B3-C3EC-C0D3-1AAB-760E30D12BA5}"/>
          </ac:inkMkLst>
        </pc:inkChg>
        <pc:inkChg chg="add mod">
          <ac:chgData name="Milligan, Clarissa Shay" userId="1902a3b1-48fe-43a4-a156-f0d07c00ae1d" providerId="ADAL" clId="{A0EC6EBB-50CF-4263-BAC2-9FEA739ADAB3}" dt="2024-08-29T04:30:01.758" v="1597"/>
          <ac:inkMkLst>
            <pc:docMk/>
            <pc:sldMk cId="2045317071" sldId="274"/>
            <ac:inkMk id="452" creationId="{6FEA806D-BC0C-14E5-8AA3-FF9FD0AB8E5D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4" creationId="{F6610E3A-3379-CC7B-AC47-80B1DCD04A2D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5" creationId="{C1789B0C-FDCB-1169-7F94-644106B12802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6" creationId="{85B6CB5C-63D8-EC2F-D8FD-298D440364AB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7" creationId="{AAF3D8D6-F558-18FA-5547-7B0F9EDE9735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8" creationId="{4B3656AE-A60E-F876-C29A-F002813B57C1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59" creationId="{93B85D18-5161-0C55-35C6-091BD3439B1A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0" creationId="{3C04C9D5-3E09-CC9F-0325-C46A7165BA3C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1" creationId="{5D5DA450-7953-073F-99C3-137AA2944B32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2" creationId="{782543F1-57E5-F4B3-1963-4674008D4619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3" creationId="{29E522C7-32F0-1829-6834-26A545529631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4" creationId="{57800FAE-4A0D-CCBE-2F77-618C897587DD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5" creationId="{BB5C44BD-9844-FB16-FAB1-6DDFD7697CEE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6" creationId="{1E29763B-DBF9-97E2-1171-01CFE6F3FA4F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7" creationId="{79B3DA37-243B-A0EE-E38A-69783F1AF373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8" creationId="{A87496A6-A876-3EFB-0318-84B83167A101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69" creationId="{0093C128-9F50-CFBF-97BE-F3D90A8553DF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0" creationId="{F147252F-3147-5E4B-814E-6253B51AF6CC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1" creationId="{F5215801-42BB-E160-B72E-9378CD7CE36E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2" creationId="{86B35335-1C83-C995-F587-047233F13220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3" creationId="{9343D7E7-F78D-6BB9-19AB-05F41EE75641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4" creationId="{F4A02C21-1A76-134F-2357-FB9D2233B1E3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5" creationId="{99434D83-4258-2994-3EE9-BE93B4021DFE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6" creationId="{40E57BC5-CB64-3D2A-70E2-30212C8E3336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7" creationId="{D8D872AC-DA71-3F22-F7D7-1C68A24AB3F3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8" creationId="{6238FE08-694F-C3EA-1E6B-399B97F8E49A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79" creationId="{A2267DDF-8975-2A42-8D3E-C4EB313171F4}"/>
          </ac:inkMkLst>
        </pc:inkChg>
        <pc:inkChg chg="add mod">
          <ac:chgData name="Milligan, Clarissa Shay" userId="1902a3b1-48fe-43a4-a156-f0d07c00ae1d" providerId="ADAL" clId="{A0EC6EBB-50CF-4263-BAC2-9FEA739ADAB3}" dt="2024-08-29T04:30:17.201" v="1625"/>
          <ac:inkMkLst>
            <pc:docMk/>
            <pc:sldMk cId="2045317071" sldId="274"/>
            <ac:inkMk id="480" creationId="{136A30E0-A6AA-9548-7513-9131485BEF8B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85" creationId="{03C365A1-EFE8-19D1-3CBA-063412290284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86" creationId="{C4AA343C-A461-696F-C63D-1A5D6A9E1AB5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87" creationId="{2F88D46B-02AE-1FF6-0CD3-95370C89CFA7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88" creationId="{74F477B6-D0E9-3284-DB9D-1514A4A82E3B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89" creationId="{EA275527-3C1E-1E07-54E7-C63B607A1AFD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90" creationId="{538B3267-B9A4-2A2D-009D-DE8FC80F0DDC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91" creationId="{57D84C2E-11B7-CA5C-CB5A-731FADD2F98D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92" creationId="{51E7D0CB-1E97-1928-F50E-1389FE93CC59}"/>
          </ac:inkMkLst>
        </pc:inkChg>
        <pc:inkChg chg="add mod">
          <ac:chgData name="Milligan, Clarissa Shay" userId="1902a3b1-48fe-43a4-a156-f0d07c00ae1d" providerId="ADAL" clId="{A0EC6EBB-50CF-4263-BAC2-9FEA739ADAB3}" dt="2024-08-29T04:30:21.178" v="1635"/>
          <ac:inkMkLst>
            <pc:docMk/>
            <pc:sldMk cId="2045317071" sldId="274"/>
            <ac:inkMk id="493" creationId="{1A0B909B-290D-52A3-822B-FC12DBC2DC0A}"/>
          </ac:inkMkLst>
        </pc:inkChg>
        <pc:inkChg chg="add del mod">
          <ac:chgData name="Milligan, Clarissa Shay" userId="1902a3b1-48fe-43a4-a156-f0d07c00ae1d" providerId="ADAL" clId="{A0EC6EBB-50CF-4263-BAC2-9FEA739ADAB3}" dt="2024-08-29T04:30:31.558" v="1640"/>
          <ac:inkMkLst>
            <pc:docMk/>
            <pc:sldMk cId="2045317071" sldId="274"/>
            <ac:inkMk id="495" creationId="{54DB14DD-8F63-31B5-2CED-286895B753BC}"/>
          </ac:inkMkLst>
        </pc:inkChg>
        <pc:inkChg chg="add del mod">
          <ac:chgData name="Milligan, Clarissa Shay" userId="1902a3b1-48fe-43a4-a156-f0d07c00ae1d" providerId="ADAL" clId="{A0EC6EBB-50CF-4263-BAC2-9FEA739ADAB3}" dt="2024-08-29T04:30:31.559" v="1642"/>
          <ac:inkMkLst>
            <pc:docMk/>
            <pc:sldMk cId="2045317071" sldId="274"/>
            <ac:inkMk id="496" creationId="{6613380E-7041-5EFA-FA25-20E9312B6588}"/>
          </ac:inkMkLst>
        </pc:inkChg>
        <pc:inkChg chg="add del mod">
          <ac:chgData name="Milligan, Clarissa Shay" userId="1902a3b1-48fe-43a4-a156-f0d07c00ae1d" providerId="ADAL" clId="{A0EC6EBB-50CF-4263-BAC2-9FEA739ADAB3}" dt="2024-08-29T04:30:31.558" v="1641"/>
          <ac:inkMkLst>
            <pc:docMk/>
            <pc:sldMk cId="2045317071" sldId="274"/>
            <ac:inkMk id="497" creationId="{BF381499-2840-1602-BFBE-C6F9EBFC25AC}"/>
          </ac:inkMkLst>
        </pc:inkChg>
        <pc:inkChg chg="add mod">
          <ac:chgData name="Milligan, Clarissa Shay" userId="1902a3b1-48fe-43a4-a156-f0d07c00ae1d" providerId="ADAL" clId="{A0EC6EBB-50CF-4263-BAC2-9FEA739ADAB3}" dt="2024-08-29T04:30:37.185" v="1646"/>
          <ac:inkMkLst>
            <pc:docMk/>
            <pc:sldMk cId="2045317071" sldId="274"/>
            <ac:inkMk id="499" creationId="{55666917-3D5C-6270-6AB7-95F4F2D82E35}"/>
          </ac:inkMkLst>
        </pc:inkChg>
        <pc:inkChg chg="add mod">
          <ac:chgData name="Milligan, Clarissa Shay" userId="1902a3b1-48fe-43a4-a156-f0d07c00ae1d" providerId="ADAL" clId="{A0EC6EBB-50CF-4263-BAC2-9FEA739ADAB3}" dt="2024-08-29T04:30:37.185" v="1646"/>
          <ac:inkMkLst>
            <pc:docMk/>
            <pc:sldMk cId="2045317071" sldId="274"/>
            <ac:inkMk id="500" creationId="{9651C4B0-717A-73BF-2399-F7F0B6DDFB17}"/>
          </ac:inkMkLst>
        </pc:inkChg>
        <pc:inkChg chg="add mod">
          <ac:chgData name="Milligan, Clarissa Shay" userId="1902a3b1-48fe-43a4-a156-f0d07c00ae1d" providerId="ADAL" clId="{A0EC6EBB-50CF-4263-BAC2-9FEA739ADAB3}" dt="2024-08-29T04:30:37.185" v="1646"/>
          <ac:inkMkLst>
            <pc:docMk/>
            <pc:sldMk cId="2045317071" sldId="274"/>
            <ac:inkMk id="501" creationId="{3836F735-FBDD-DD7F-DB9E-37EE12C000C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4:23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99 1176 0 0,'-26'-2'1050'0'0,"13"2"507"0"0,-15-4 1 0 0,-14 1 369 0 0,41 3-1859 0 0,1 0-1 0 0,0 0 1 0 0,-1 0-1 0 0,1-1 1 0 0,0 1 0 0 0,-1 0-1 0 0,1 0 1 0 0,0 0-1 0 0,-1 0 1 0 0,1 0-1 0 0,0-1 1 0 0,-1 1-1 0 0,1 0 1 0 0,0 0 0 0 0,0-1-1 0 0,-1 1 1 0 0,1 0-1 0 0,0 0 1 0 0,-1-1-1 0 0,1 1-15 0 0,0 0 0 0 0,0-1 0 0 0,0 1-1 0 0,0 0 1 0 0,0 0 0 0 0,0 0 0 0 0,0 0-1 0 0,0 0 1 0 0,0 0 0 0 0,1 0 0 0 0,-1-1-1 0 0,0 1 1 0 0,0 0 0 0 0,0 0 0 0 0,0 0-1 0 0,0 0 1 0 0,0 0 0 0 0,0 0 0 0 0,0 0-1 0 0,0-1 1 0 0,0 1 0 0 0,0 0 0 0 0,0 0 0 0 0,0 0-1 0 0,1 0 1 0 0,-1 0 0 0 0,0 0 0 0 0,0 0-1 0 0,0 0 1 0 0,0 0 0 0 0,0 0 0 0 0,0 0-1 0 0,0 0 1 0 0,1 0 0 0 0,-1 0 0 0 0,0 0-1 0 0,0 0 1 0 0,0 0 0 0 0,0 0 0 0 0,0 0-1 0 0,0 0 1 0 0,1 0 0 0 0,-1 0 0 0 0,0 0-1 0 0,0 0 1 0 0,0 0 0 0 0,0 0 0 0 0,20-1 988 0 0,-15 0-922 0 0,0 1 1 0 0,1-1 0 0 0,-1 1 0 0 0,1 1-1 0 0,7 1 1 0 0,-2-1-95 0 0,0 0 0 0 0,1 0 0 0 0,-1-1 0 0 0,23-3 0 0 0,16 1-31 0 0,85-1 416 0 0,-84 0-129 0 0,72 6 1 0 0,175 4-54 0 0,-261-8-200 0 0,86-2 331 0 0,5-3 50 0 0,-63 10-310 0 0,-42-6-74 0 0,-16 1-29 0 0,-1 1 1 0 0,0-1 0 0 0,9 1-1 0 0,47 2 81 0 0,-38-3-45 0 0,-17 2 7 0 0,-6-1-28 0 0,0 0 1 0 0,0 0 0 0 0,1 0 0 0 0,-1 0 0 0 0,0 0 0 0 0,0 0 0 0 0,0 0 0 0 0,0-1 0 0 0,0 1-1 0 0,2-1 1 0 0,-2 1 61 0 0,-6 0 2 0 0,-20-4 163 0 0,-172 1 543 0 0,114 6-724 0 0,45-1-24 0 0,-73-5-1 0 0,-30-7 166 0 0,17 1 466 0 0,-29-7-243 0 0,87 13-317 0 0,-6-2-20 0 0,20 0-24 0 0,-33-6 183 0 0,70 8-220 0 0,0 0 0 0 0,0 1 0 0 0,0 0 0 0 0,-22 2 1 0 0,24 3 41 0 0,12-2-62 0 0,0-1 1 0 0,0 0-1 0 0,0 1 0 0 0,0-1 0 0 0,0 0 0 0 0,1 1 1 0 0,-1-1-1 0 0,0 0 0 0 0,0 0 0 0 0,0 0 0 0 0,0 0 1 0 0,0 0-1 0 0,0 0 0 0 0,0 0 0 0 0,0 0 0 0 0,0-1 0 0 0,-1 1 1 0 0,1-1-25 0 0,1 1-20 0 0,0 1 38 0 0,0-1 1 0 0,0 0-1 0 0,0 0 0 0 0,0 0 1 0 0,-1 1-1 0 0,1-1 0 0 0,0 0 1 0 0,0 0-1 0 0,0 0 0 0 0,0 1 1 0 0,0-1-1 0 0,0 0 0 0 0,0 0 1 0 0,0 1-1 0 0,0-1 1 0 0,0 0-1 0 0,0 0 0 0 0,0 0 1 0 0,0 1-1 0 0,0-1 0 0 0,0 0 1 0 0,0 0-1 0 0,0 1 0 0 0,0-1 1 0 0,1 0-1 0 0,-1 0 0 0 0,8 4-31 0 0,17 1 1 0 0,-11 1 25 0 0,0-2 1 0 0,1 1-1 0 0,-1-2 0 0 0,31 4 1 0 0,-23-5-9 0 0,27 5 0 0 0,-28-3-1 0 0,29 2 1 0 0,66 7 65 0 0,-76-7-49 0 0,55 1 0 0 0,7-3-45 0 0,-2 1 99 0 0,71-5 12 0 0,-142 2-39 0 0,-21-2-16 0 0,0 1 0 0 0,0-1 1 0 0,15-1-1 0 0,-20-1 195 0 0,-10 1-131 0 0,-20 0-67 0 0,17 0 50 0 0,-132-9 234 0 0,-55-3 123 0 0,1 3-421 0 0,134 5 58 0 0,25 1 50 0 0,-46 2 0 0 0,78 3-84 0 0,1-1 0 0 0,-1 0 0 0 0,0 0 0 0 0,1 0 0 0 0,-1-1 1 0 0,1 1-1 0 0,-1-1 0 0 0,-5-2 0 0 0,10 3-18 0 0,0 0 0 0 0,-1 0 0 0 0,1 0 0 0 0,0-1 0 0 0,0 1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0,1 0 0 0 0,-1 0 0 0 0,0 0 0 0 0,0 0 0 0 0,0 0 0 0 0,0 0 0 0 0,0-1-6 0 0,9 2-36 0 0,-7-1 36 0 0,0 1 0 0 0,0-1 0 0 0,1 0 1 0 0,-1 0-1 0 0,3 0 0 0 0,10-2-13 0 0,-1 0 1 0 0,21 1-1 0 0,-3 0-61 0 0,78-1 26 0 0,-51 1 61 0 0,284 16-89 0 0,-341-15 83 0 0,317 9 79 0 0,-240-5 146 0 0,-92-12-13 0 0,7 6-183 0 0,0 1 0 0 0,1 0-1 0 0,-1 0 1 0 0,0 0 0 0 0,0 1 0 0 0,-11 1 0 0 0,-10-1 12 0 0,-22-7-2 0 0,-6 1 70 0 0,23 4-93 0 0,-251-7 22 0 0,213 8-1 0 0,-69 2 93 0 0,116 0-70 0 0,-34-3 0 0 0,29 0-77 0 0,7 3-21 0 0,17-1 34 0 0,0 1 0 0 0,0-1 0 0 0,-1 0 0 0 0,1 0 0 0 0,-6-2 0 0 0,9 2-17 0 0,8-2-59 0 0,8 1 17 0 0,0 0 1 0 0,28 1-1 0 0,-12 1 35 0 0,143 5-41 0 0,-1 0 105 0 0,-149-6-30 0 0,-9-1 6 0 0,0 1 0 0 0,-1 0 1 0 0,1 2-1 0 0,25 4 1 0 0,-17 0 25 0 0,-21-5 13 0 0,-5-1 36 0 0,0 1 0 0 0,0-1 1 0 0,0 0-1 0 0,-6 0 0 0 0,-94 7 520 0 0,4 1-394 0 0,68-8-183 0 0,-152-2-144 0 0,175 2-54 0 0,0-1 0 0 0,-12-3 0 0 0,17 3-459 0 0,0 0 0 0 0,0 0 0 0 0,0 0 0 0 0,0-1 0 0 0,-4-1 0 0 0,3-2-1059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8.0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1 178 4753 0 0,'0'0'5362'0'0,"0"4"-4748"0"0,13 93 1518 0 0,-12-74-1805 0 0,0-1-1 0 0,-4 34 0 0 0,0 11-43 0 0,2-43-210 0 0,-3 27-1 0 0,0-11 99 0 0,8-62-140 0 0,-1 10 63 0 0,-1 1 0 0 0,1-22 0 0 0,-6-62 617 0 0,4 78-630 0 0,0 0 0 0 0,7-33-1 0 0,0-3 14 0 0,-5 22-14 0 0,12-48 1 0 0,-11 64-75 0 0,1 0 1 0 0,0 1-1 0 0,1-1 1 0 0,1 1 0 0 0,8-14-1 0 0,-12 24 10 0 0,-1 1 0 0 0,0-1-1 0 0,1 1 1 0 0,0 0-1 0 0,0 0 1 0 0,0 0 0 0 0,0 0-1 0 0,1 1 1 0 0,6-5-1 0 0,-9 6-6 0 0,1 0-1 0 0,0 1 1 0 0,-1-1-1 0 0,1 1 0 0 0,0-1 1 0 0,-1 1-1 0 0,1-1 1 0 0,0 1-1 0 0,-1 0 0 0 0,1 0 1 0 0,0 0-1 0 0,0 0 1 0 0,-1 0-1 0 0,1 0 0 0 0,0 0 1 0 0,0 1-1 0 0,-1-1 1 0 0,1 1-1 0 0,0-1 0 0 0,-1 1 1 0 0,1 0-1 0 0,0-1 1 0 0,-1 1-1 0 0,1 0 0 0 0,-1 0 1 0 0,2 2-1 0 0,0 0 8 0 0,1 0-1 0 0,-1 0 1 0 0,0 1 0 0 0,0 0-1 0 0,0-1 1 0 0,-1 1-1 0 0,0 0 1 0 0,1 0 0 0 0,2 8-1 0 0,0 4 17 0 0,6 23-1 0 0,-8-26 4 0 0,-1-3 0 0 0,0 0 0 0 0,0 0 0 0 0,-1 0 1 0 0,-1 0-1 0 0,0 0 0 0 0,0 0 0 0 0,-3 19 1 0 0,2-26 0 0 0,0 1 1 0 0,0 0-1 0 0,0 0 1 0 0,0-1-1 0 0,0 1 1 0 0,-1 0-1 0 0,0-1 1 0 0,0 1-1 0 0,0-1 1 0 0,0 0-1 0 0,0 0 1 0 0,-1 0 0 0 0,1 0-1 0 0,-1 0 1 0 0,0 0-1 0 0,0-1 1 0 0,0 1-1 0 0,0-1 1 0 0,0 0-1 0 0,-1 0 1 0 0,1 0-1 0 0,0 0 1 0 0,-5 1-1 0 0,7-3-39 0 0,-1 1-1 0 0,1-1 0 0 0,-1 0 0 0 0,1 1 0 0 0,-1-1 0 0 0,1 0 0 0 0,-1 0 0 0 0,0 0 1 0 0,1-1-1 0 0,-1 1 0 0 0,1 0 0 0 0,-1 0 0 0 0,1-1 0 0 0,-1 1 0 0 0,1-1 0 0 0,0 1 0 0 0,-3-2 1 0 0,2 0 22 0 0,0 1 1 0 0,-1-1 0 0 0,1 0 0 0 0,0 0-1 0 0,0 1 1 0 0,0-2 0 0 0,0 1-1 0 0,0 0 1 0 0,-1-3 0 0 0,1 1-258 0 0,0 1 0 0 0,0 0 1 0 0,1-1-1 0 0,0 1 0 0 0,-1 0 0 0 0,1-1 1 0 0,0-4-1 0 0,0 6-252 0 0,1 0 0 0 0,0 0 0 0 0,0 0 0 0 0,0 0 0 0 0,0 0 1 0 0,0 0-1 0 0,0-1 0 0 0,1 1 0 0 0,-1 0 0 0 0,1 0 0 0 0,-1 0 0 0 0,2-2 0 0 0,1-2-903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0.9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105 129 2849 0 0,'0'0'7309'0'0,"4"1"-6543"0"0,3 1-513 0 0,0 0 1 0 0,-1-1-1 0 0,1 0 1 0 0,0 0-1 0 0,0-1 1 0 0,0 0 0 0 0,9-1-1 0 0,50-9 683 0 0,-62 8-905 0 0,0 1 1 0 0,-1-1-1 0 0,1 0 0 0 0,0 0 0 0 0,0 0 0 0 0,-1 0 0 0 0,1-1 0 0 0,-1 0 0 0 0,0 1 0 0 0,5-6 1 0 0,6-4 41 0 0,-13 10-47 0 0,0 1-1 0 0,0 0 1 0 0,0-1-1 0 0,0 1 1 0 0,-1 0-1 0 0,1-1 1 0 0,0 1 0 0 0,-1-1-1 0 0,1 1 1 0 0,-1-1-1 0 0,1 0 1 0 0,-1 1-1 0 0,0-1 1 0 0,1-2-1 0 0,2-8 355 0 0,-3 11-354 0 0,0 0-1 0 0,0 1 1 0 0,1-1-1 0 0,-1 0 1 0 0,0 1-1 0 0,0-1 1 0 0,0 0-1 0 0,0 0 1 0 0,0 1-1 0 0,0-1 1 0 0,0 0-1 0 0,0 1 1 0 0,0-1-1 0 0,-1 0 1 0 0,1 1-1 0 0,0-1 1 0 0,0 0-1 0 0,0 1 0 0 0,-1-1 1 0 0,0 0-1 0 0,0-1 14 0 0,0 1-1 0 0,0 0 0 0 0,-1 0 0 0 0,1-1 0 0 0,0 1 1 0 0,-1 0-1 0 0,1 0 0 0 0,-3 0 0 0 0,-2-3 24 0 0,0 1-1 0 0,0 0 1 0 0,0 1-1 0 0,-1 0 0 0 0,1 0 1 0 0,-1 0-1 0 0,0 1 1 0 0,1 0-1 0 0,-11-1 1 0 0,8 3-28 0 0,0 0-1 0 0,0 0 1 0 0,1 0 0 0 0,-1 1 0 0 0,1 0-1 0 0,-1 1 1 0 0,1 0 0 0 0,0 0 0 0 0,0 1-1 0 0,0 0 1 0 0,-8 6 0 0 0,4-1 16 0 0,0 0 0 0 0,0 1 1 0 0,1 0-1 0 0,0 0 0 0 0,-16 22 1 0 0,24-27-48 0 0,0-1 1 0 0,0 1 0 0 0,0 0 0 0 0,1 0-1 0 0,0 0 1 0 0,0 0 0 0 0,0 1-1 0 0,0-1 1 0 0,1 1 0 0 0,-1 7 0 0 0,1-9-8 0 0,1 1 1 0 0,0-1-1 0 0,0 0 1 0 0,0 0 0 0 0,1 0-1 0 0,0 0 1 0 0,0 0 0 0 0,0 0-1 0 0,0 0 1 0 0,0 0 0 0 0,1 0-1 0 0,-1 0 1 0 0,1 0 0 0 0,4 5-1 0 0,-3-4 6 0 0,1-1-1 0 0,0 1 0 0 0,0-1 1 0 0,0 0-1 0 0,0 0 0 0 0,1-1 1 0 0,-1 1-1 0 0,1-1 0 0 0,0 0 0 0 0,7 3 1 0 0,-4-3-4 0 0,1 0-1 0 0,-1 0 1 0 0,1-1 0 0 0,-1 0 0 0 0,18 1 0 0 0,-9-1-235 0 0,0-1 1 0 0,0-1 0 0 0,0 0 0 0 0,0-1-1 0 0,24-5 1 0 0,-36 4-446 0 0,1 0 0 0 0,0 0 0 0 0,-1-1 0 0 0,10-6 0 0 0,1-1-2015 0 0,-9 6 909 0 0,0 0-446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1.4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1 216 3553 0 0,'0'0'1419'0'0,"2"3"-270"0"0,-1 0-1127 0 0,1 0 419 0 0,0 0 0 0 0,1 0 0 0 0,-2 1 0 0 0,1-1 0 0 0,0 1 0 0 0,-1 0-1 0 0,0-1 1 0 0,0 1 0 0 0,0 0 0 0 0,1 7 0 0 0,-2-10-242 0 0,0-1-1 0 0,0 1 1 0 0,0 0-1 0 0,0-1 1 0 0,0 1-1 0 0,0-1 1 0 0,0 1-1 0 0,-1-1 1 0 0,1 1-1 0 0,0-1 1 0 0,0 1-1 0 0,-1 0 1 0 0,1-1 0 0 0,0 1-1 0 0,-1-1 1 0 0,1 0-1 0 0,-1 2 1 0 0,-2-3 1389 0 0,1-4-1965 0 0,-1-18 840 0 0,1 18-394 0 0,1-1 1 0 0,0 1-1 0 0,1-1 1 0 0,0 1-1 0 0,0-1 1 0 0,0 1-1 0 0,1-10 1 0 0,4-12-13 0 0,-4 20-54 0 0,0-1-1 0 0,0 1 0 0 0,1-1 0 0 0,0 1 0 0 0,0 0 1 0 0,1-1-1 0 0,0 1 0 0 0,7-12 0 0 0,-1 7-11 0 0,0 1-1 0 0,20-19 0 0 0,-22 25 14 0 0,-1 0 0 0 0,1 0 0 0 0,0 0 0 0 0,0 1 0 0 0,1 0 0 0 0,9-4 0 0 0,-16 8-1 0 0,1-1-1 0 0,-1 1 1 0 0,1 0-1 0 0,0-1 1 0 0,-1 1 0 0 0,1 0-1 0 0,-1 0 1 0 0,1 0 0 0 0,0 0-1 0 0,-1 0 1 0 0,1 1 0 0 0,-1-1-1 0 0,1 0 1 0 0,0 1-1 0 0,-1-1 1 0 0,1 1 0 0 0,-1-1-1 0 0,0 1 1 0 0,1 0 0 0 0,-1 0-1 0 0,1 0 1 0 0,-1 0 0 0 0,0 0-1 0 0,0 0 1 0 0,1 0-1 0 0,-1 0 1 0 0,0 0 0 0 0,1 2-1 0 0,1 2 21 0 0,0-1 0 0 0,0 1 0 0 0,0-1 0 0 0,-1 1 0 0 0,0 0 0 0 0,0 0 0 0 0,2 7 0 0 0,-2-3 22 0 0,0 0 0 0 0,-1 0 1 0 0,0 0-1 0 0,-1 16 0 0 0,-6 38 112 0 0,1-17-148 0 0,4 18-2121 0 0,3-65 1329 0 0,3 0 160 0 0,-1-1 0 0 0,0 0 1 0 0,1 0-1 0 0,-1 0 0 0 0,0 0 1 0 0,0 0-1 0 0,5-5 0 0 0,0-1-2596 0 0,17-16 0 0 0,-17 13 2890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1.9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96 155 1136 0 0,'7'-13'798'0'0,"-1"1"-1"0"0,0-1 1 0 0,-1 0-1 0 0,5-20 1 0 0,-2 11 418 0 0,-7 18-930 0 0,0 0-1 0 0,0 0 1 0 0,1 1-1 0 0,-1-1 1 0 0,1 1 0 0 0,0-1-1 0 0,0 1 1 0 0,1 0-1 0 0,-1 0 1 0 0,1 0 0 0 0,-1 0-1 0 0,6-5 1999 0 0,-7 9-2209 0 0,-1-1 1 0 0,0 1 0 0 0,0-1 0 0 0,0 1 0 0 0,0-1 0 0 0,0 1 0 0 0,1-1 0 0 0,-1 1 0 0 0,0-1 0 0 0,0 1 0 0 0,0-1 0 0 0,0 1 0 0 0,-1-1-1 0 0,1 1 1 0 0,0-1 0 0 0,0 1 0 0 0,0-1 0 0 0,0 1 0 0 0,-1 0 0 0 0,-4 16-99 0 0,2-10 38 0 0,1 0 1 0 0,0 1 0 0 0,0-1-1 0 0,1 1 1 0 0,0 0 0 0 0,0 8-1 0 0,0-7 50 0 0,0 0 0 0 0,0 0 0 0 0,-1 0-1 0 0,-3 12 1 0 0,-3 2 121 0 0,0 2 0 0 0,2-1 0 0 0,-4 26 0 0 0,-1 11 139 0 0,5-37-213 0 0,-3 39 1 0 0,8-52-98 0 0,-1 0-1 0 0,0-1 1 0 0,-1 1 0 0 0,0-1 0 0 0,-6 12 0 0 0,-3 14 45 0 0,7-21-28 0 0,3-10-14 0 0,1 0-1 0 0,-1-1 1 0 0,1 1-1 0 0,-1 9 1 0 0,2-12-20 0 0,0 0 0 0 0,0 0 0 0 0,0 0 1 0 0,-1 0-1 0 0,1 1 0 0 0,-1-1 0 0 0,0 0 0 0 0,1 0 0 0 0,-1 0 0 0 0,0 0 0 0 0,0 0 1 0 0,0 0-1 0 0,0-1 0 0 0,-3 4 0 0 0,4-5-57 0 0,2 1-646 0 0,-1-1 649 0 0,0 0 0 0 0,0 1 0 0 0,0-1 0 0 0,0 0 0 0 0,0 0 0 0 0,0 0 0 0 0,0 0 0 0 0,0 0 0 0 0,1 0 0 0 0,-1 0 0 0 0,0 0 0 0 0,0 0 1 0 0,0-1-1 0 0,0 1 0 0 0,0 0 0 0 0,0-1 0 0 0,0 1 0 0 0,0-1 0 0 0,0 1 0 0 0,0-1 0 0 0,0 1 0 0 0,0-1 0 0 0,0 0 0 0 0,1-1 0 0 0,0 0-69 0 0,1 0-1 0 0,-1 0 1 0 0,0 0 0 0 0,1-1-1 0 0,-1 1 1 0 0,0-1-1 0 0,-1 1 1 0 0,3-4 0 0 0,-1 0-176 0 0,-1 0 0 0 0,0 0 0 0 0,0 0 0 0 0,0 0 0 0 0,0 0 0 0 0,-1 0 0 0 0,0-1 0 0 0,-1 1 0 0 0,1 0 0 0 0,-1-1 0 0 0,0 1 0 0 0,-2-8 0 0 0,2 10 204 0 0,-1 1 0 0 0,0-1 0 0 0,0 0 0 0 0,0 0 0 0 0,0 0 0 0 0,-1 1 0 0 0,1-1 0 0 0,-1 1 0 0 0,0-1 0 0 0,0 1 0 0 0,0-1 0 0 0,-1 1 0 0 0,1 0-1 0 0,-1 0 1 0 0,-5-5 0 0 0,0 2 95 0 0,0 0 134 0 0,0 0-1 0 0,1-1 1 0 0,-8-8 0 0 0,5 3 2844 0 0,10 12-2920 0 0,0-1 1 0 0,0 1-1 0 0,-1 0 0 0 0,1 0 0 0 0,0 0 1 0 0,0-1-1 0 0,0 1 0 0 0,0 0 0 0 0,0 0 1 0 0,0-1-1 0 0,0 1 0 0 0,0 0 0 0 0,-1 0 1 0 0,1-1-1 0 0,0 1 0 0 0,0 0 1 0 0,0 0-1 0 0,0-1 0 0 0,0 1 0 0 0,0 0 1 0 0,1-1-1 0 0,1-2 370 0 0,-2 3-314 0 0,1 0 0 0 0,-1 0 0 0 0,0 0 0 0 0,0-1 0 0 0,1 1 0 0 0,-1 0 0 0 0,0 0 0 0 0,0-1 0 0 0,0 1 0 0 0,1 0 0 0 0,-1 0 0 0 0,0-1 0 0 0,0 1 0 0 0,0 0 0 0 0,0 0 0 0 0,0-1 0 0 0,0 1 0 0 0,0 0 0 0 0,1-1 0 0 0,-1 1 0 0 0,0 0 0 0 0,0-1 0 0 0,0 1 0 0 0,0 0 19 0 0,0 0 1 0 0,0 1 0 0 0,0-1-1 0 0,1 0 1 0 0,-1 0-1 0 0,0 1 1 0 0,0-1 0 0 0,1 0-1 0 0,-1 0 1 0 0,0 1 0 0 0,1-1-1 0 0,-1 0 1 0 0,0 0-1 0 0,1 0 1 0 0,-1 1 0 0 0,0-1-1 0 0,1 0 1 0 0,-1 0-1 0 0,1 0 1 0 0,-1 0 0 0 0,0 0-1 0 0,1 0 1 0 0,14 2 241 0 0,-9-1-259 0 0,12 1-54 0 0,0-1 1 0 0,27-1-1 0 0,-11-1-16 0 0,-16 0-1297 0 0,-2-1 0 0 0,32-7 0 0 0,-35 6-718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2.8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202 45 872 0 0,'-3'-14'5927'0'0,"1"2"-799"0"0,1 10-5003 0 0,-1 1 1 0 0,1-1 0 0 0,-1 1-1 0 0,0-1 1 0 0,0 1-1 0 0,1 0 1 0 0,-1 0 0 0 0,0 0-1 0 0,-3-1 1 0 0,-1 0 50 0 0,5 1-119 0 0,0 1-1 0 0,0-1 1 0 0,-1 1 0 0 0,1 0-1 0 0,0-1 1 0 0,0 1 0 0 0,-1 0-1 0 0,1 0 1 0 0,0 0 0 0 0,-1 0 0 0 0,1 0-1 0 0,0 0 1 0 0,-1 1 0 0 0,-1-1-1 0 0,-17 9 387 0 0,12-4-313 0 0,2-2-38 0 0,1 0 1 0 0,-1 1-1 0 0,1 0 1 0 0,0 0-1 0 0,0 0 1 0 0,1 0-1 0 0,-8 9 1 0 0,-10 10 192 0 0,16-18-222 0 0,0 1 0 0 0,0 1-1 0 0,-7 9 1 0 0,11-13-56 0 0,0 0-1 0 0,0 0 0 0 0,0 1 1 0 0,0-1-1 0 0,1 1 1 0 0,-1-1-1 0 0,1 1 1 0 0,0-1-1 0 0,0 1 0 0 0,0 4 1 0 0,-1 8 44 0 0,2-13-54 0 0,-1 1 0 0 0,1 0-1 0 0,-1 0 1 0 0,1 0 0 0 0,0-1 0 0 0,1 1-1 0 0,-1 0 1 0 0,1 0 0 0 0,1 5-1 0 0,0-4-7 0 0,-1 0 1 0 0,1-1-1 0 0,0 1 0 0 0,0-1 0 0 0,1 1 0 0 0,-1-1 0 0 0,1 0 0 0 0,0 0 0 0 0,0 0 0 0 0,0-1 0 0 0,1 1 0 0 0,-1-1 0 0 0,1 1 0 0 0,0-1 0 0 0,0 0 0 0 0,0-1 0 0 0,5 3 0 0 0,-4-3 8 0 0,-1 0 0 0 0,1 0 0 0 0,0-1 0 0 0,-1 0 0 0 0,1 0 0 0 0,0 0 0 0 0,0-1 0 0 0,0 1 0 0 0,-1-1 0 0 0,1 0 1 0 0,0-1-1 0 0,0 1 0 0 0,0-1 0 0 0,0 0 0 0 0,-1 0 0 0 0,7-2 0 0 0,1-2 17 0 0,0 0 1 0 0,0-1 0 0 0,-1 0-1 0 0,21-15 1 0 0,-28 18-4 0 0,0 0 0 0 0,0-1 0 0 0,0 1 0 0 0,0-1 1 0 0,-1 0-1 0 0,1 0 0 0 0,-1 0 0 0 0,0-1 0 0 0,3-4 1 0 0,-5 5 16 0 0,1 0-1 0 0,-1 1 1 0 0,0-1 0 0 0,0 0 0 0 0,0 1 0 0 0,0-1 0 0 0,0 0 0 0 0,-1 0 0 0 0,0 0 0 0 0,0 0 0 0 0,0 0 0 0 0,0 0 0 0 0,-2-4 0 0 0,1 1 52 0 0,-1 1 0 0 0,0 0 1 0 0,0 0-1 0 0,0 0 0 0 0,-1 0 1 0 0,0 1-1 0 0,0-1 0 0 0,0 1 1 0 0,-6-8-1 0 0,0 2 38 0 0,-1 2 0 0 0,0-1 1 0 0,-15-10-1 0 0,21 16-159 0 0,3 4-19 0 0,0-1-1 0 0,0 0 1 0 0,0 0 0 0 0,0 0 0 0 0,0 0-1 0 0,0 1 1 0 0,0-1 0 0 0,0 1 0 0 0,0-1 0 0 0,-1 1-1 0 0,1-1 1 0 0,0 1 0 0 0,-2-1 0 0 0,9 2-4784 0 0,-5-1 4588 0 0,0 0 0 0 0,1-1 0 0 0,-1 1-279 0 0,18 2-3781 0 0,-7-1 3912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3.4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106 145 2377 0 0,'-19'-11'10891'0'0,"18"11"-10873"0"0,1 0 1 0 0,-1 1-1 0 0,1-1 0 0 0,-1 0 0 0 0,1 0 0 0 0,-1 0 1 0 0,1 0-1 0 0,-1 0 0 0 0,1 0 0 0 0,0 0 0 0 0,-1 0 1 0 0,1 0-1 0 0,-1 0 0 0 0,1 0 0 0 0,-1 0 0 0 0,1 0 1 0 0,-1 0-1 0 0,0 0-10 0 0,1 0-1 0 0,-1-1 1 0 0,1 1 0 0 0,0 0 0 0 0,-1 0 0 0 0,1 0-1 0 0,-1 0 1 0 0,1 0 0 0 0,-1 0 0 0 0,1 0-1 0 0,0 0 1 0 0,-1 0 0 0 0,1 1 0 0 0,-1-1 0 0 0,1 0-1 0 0,0 0 1 0 0,-1 0 0 0 0,1 0 0 0 0,0 1 0 0 0,-1-1-1 0 0,1 0 1 0 0,0 0 0 0 0,-1 1 0 0 0,1-1-1 0 0,0 0 1 0 0,-1 0 0 0 0,1 1 0 0 0,-1 0 0 0 0,-1 2 28 0 0,0 0-1 0 0,-1 0 1 0 0,1 0 0 0 0,0 0 0 0 0,1 1 0 0 0,-1-1 0 0 0,0 1 0 0 0,1 0 0 0 0,-1 4 0 0 0,-1 4 1 0 0,-2 21 1 0 0,1 82 184 0 0,4-76-109 0 0,-7 66 0 0 0,5-97-82 0 0,0 8 2 0 0,-1 1 0 0 0,0 0 0 0 0,-12 27 0 0 0,13-40-29 0 0,1-3-33 0 0,3-3-66 0 0,0 2 97 0 0,-1-1 0 0 0,0 0 0 0 0,0 0 1 0 0,0 0-1 0 0,0 0 0 0 0,0 0 0 0 0,0-1 0 0 0,0 1 0 0 0,0 0 0 0 0,0 0 0 0 0,-1 0 0 0 0,1-1 1 0 0,0 1-1 0 0,-1-1 0 0 0,1 1 0 0 0,-1 0 0 0 0,1-1 0 0 0,-1-2 0 0 0,11-74 125 0 0,-8 44-102 0 0,-2-66 1 0 0,-3 66-18 0 0,3 1 1 0 0,4-40-1 0 0,-3 65-9 0 0,-1 1-1 0 0,2-1 1 0 0,-1 1 0 0 0,1-1-1 0 0,0 1 1 0 0,0 0 0 0 0,1 0-1 0 0,0 0 1 0 0,1 0 0 0 0,-1 1-1 0 0,7-7 1 0 0,17-25 17 0 0,-16 26-16 0 0,-8 7 1 0 0,1 1-1 0 0,-1-1 1 0 0,1 0-1 0 0,3-7 1 0 0,-6 9 2 0 0,1 0 1 0 0,-1 0 0 0 0,1 0 0 0 0,-1 1 0 0 0,1-1 0 0 0,0 1-1 0 0,0 0 1 0 0,0 0 0 0 0,0 0 0 0 0,1 0 0 0 0,-1 0 0 0 0,0 1 0 0 0,1-1-1 0 0,-1 1 1 0 0,1 0 0 0 0,5-1 0 0 0,-7 2-4 0 0,-1 0 0 0 0,1 0 1 0 0,-1 0-1 0 0,1 0 0 0 0,-1 1 0 0 0,0-1 1 0 0,1 0-1 0 0,-1 1 0 0 0,1-1 1 0 0,-1 1-1 0 0,0-1 0 0 0,1 1 0 0 0,-1 0 1 0 0,0-1-1 0 0,2 3 0 0 0,18 16 9 0 0,-11-9 15 0 0,-6-6-17 0 0,1 1-1 0 0,-1-1 1 0 0,0 1-1 0 0,-1 0 1 0 0,1 1-1 0 0,-1-1 1 0 0,0 1-1 0 0,0-1 1 0 0,-1 1-1 0 0,0 0 1 0 0,0 0-1 0 0,0 0 1 0 0,-1 0-1 0 0,2 7 1 0 0,-3-12 9 0 0,0 1 0 0 0,0 0 0 0 0,-1 0 0 0 0,1 0 0 0 0,0-1 0 0 0,0 1 0 0 0,-1 0 0 0 0,1-1 0 0 0,-1 1 0 0 0,0 0 0 0 0,1-1 0 0 0,-1 1 0 0 0,0-1 0 0 0,0 1 0 0 0,0-1 0 0 0,0 1 0 0 0,-2 1 0 0 0,-1 2 65 0 0,-1-1 0 0 0,-1 1-1 0 0,-6 4 1 0 0,3-3 45 0 0,0 0-43 0 0,0-1 0 0 0,0 0 0 0 0,-12 4 0 0 0,-3 2-46 0 0,20-9-73 0 0,1 0 0 0 0,-1-1-1 0 0,0 1 1 0 0,0-1-1 0 0,0 0 1 0 0,0 0-1 0 0,0-1 1 0 0,-4 1-1 0 0,10-1-932 0 0,18-13-2633 0 0,-11 8 1420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3.9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5 229 4689 0 0,'0'-1'55'0'0,"0"1"0"0"0,0 0 0 0 0,0 0 0 0 0,-1 0 0 0 0,1 0 1 0 0,0 0-1 0 0,0 0 0 0 0,0 0 0 0 0,0 0 0 0 0,0 0 0 0 0,-1 0 0 0 0,1 0 0 0 0,0 0 0 0 0,0 1 0 0 0,0-1 1 0 0,0 0-1 0 0,-1 0 0 0 0,1 0 0 0 0,0 0 0 0 0,0 0 0 0 0,0 0 0 0 0,0 0 0 0 0,0 0 0 0 0,0 0 0 0 0,-1 0 1 0 0,1 1-1 0 0,0-1 0 0 0,0 0 0 0 0,0 0 0 0 0,0 0 0 0 0,0 0 0 0 0,0 0 0 0 0,0 0 0 0 0,0 1 0 0 0,0-1 0 0 0,0 0 1 0 0,0 0-1 0 0,0 0 0 0 0,0 0 0 0 0,-1 1 0 0 0,1-1 0 0 0,0 0 0 0 0,0 0 0 0 0,0 0 0 0 0,0 0 0 0 0,0 0 1 0 0,1 1-1 0 0,-1-1 0 0 0,0 0 0 0 0,0 2 1260 0 0,4-1-655 0 0,-1 0-507 0 0,0-1 0 0 0,1 1-1 0 0,-1 0 1 0 0,0-1 0 0 0,0 0-1 0 0,0 0 1 0 0,1 0 0 0 0,-1 0-1 0 0,0 0 1 0 0,1-1-1 0 0,-1 1 1 0 0,4-2 0 0 0,7-2 203 0 0,0-1 0 0 0,0-1 0 0 0,21-12 0 0 0,-31 16-308 0 0,4-3 66 0 0,-1 0 0 0 0,9-8 0 0 0,-14 11-55 0 0,0 0 0 0 0,0-1 0 0 0,0 1 1 0 0,0-1-1 0 0,0 1 0 0 0,0-1 0 0 0,0 0 0 0 0,-1 0 0 0 0,2-5 1 0 0,0 0 48 0 0,-1 2-11 0 0,0 1 1 0 0,0 0-1 0 0,-1-1 1 0 0,0 0-1 0 0,0 1 1 0 0,0-7-1 0 0,-1 6-21 0 0,0-1 0 0 0,-1 1-1 0 0,0 0 1 0 0,0 0 0 0 0,0-1-1 0 0,0 1 1 0 0,-5-10-1 0 0,5 13-51 0 0,0 1-1 0 0,-1 0 1 0 0,1 0-1 0 0,0 0 1 0 0,-1 0-1 0 0,1 0 0 0 0,-1 1 1 0 0,1-1-1 0 0,-1 0 1 0 0,0 1-1 0 0,0-1 0 0 0,0 1 1 0 0,0 0-1 0 0,0-1 1 0 0,0 1-1 0 0,0 0 0 0 0,0 0 1 0 0,0 1-1 0 0,0-1 1 0 0,-1 0-1 0 0,1 1 1 0 0,0-1-1 0 0,-4 0 0 0 0,4 2-19 0 0,-1-1-1 0 0,1 0 0 0 0,0 1 1 0 0,0-1-1 0 0,0 1 1 0 0,0-1-1 0 0,0 1 0 0 0,0 0 1 0 0,0 0-1 0 0,0 0 0 0 0,0 0 1 0 0,0 0-1 0 0,-3 3 1 0 0,-3 3-8 0 0,-11 11 1 0 0,17-16 5 0 0,-6 6 2 0 0,1 0-1 0 0,1 0 1 0 0,-1 0 0 0 0,1 1-1 0 0,0 0 1 0 0,1 1 0 0 0,0-1-1 0 0,1 1 1 0 0,0 0-1 0 0,1 0 1 0 0,-1 0 0 0 0,2 0-1 0 0,0 1 1 0 0,-2 19 0 0 0,4-26-8 0 0,0 1 1 0 0,1 0-1 0 0,-1 0 1 0 0,1 0-1 0 0,0 0 1 0 0,0 0-1 0 0,1-1 1 0 0,-1 1-1 0 0,1-1 1 0 0,3 7-1 0 0,3 2-6 0 0,0 0 0 0 0,10 11-1 0 0,-14-20-248 0 0,-1 0 0 0 0,1 0 0 0 0,0-1 0 0 0,0 0 0 0 0,0 0-1 0 0,0 0 1 0 0,1 0 0 0 0,-1-1 0 0 0,1 0 0 0 0,0 0 0 0 0,-1 0-1 0 0,1 0 1 0 0,0-1 0 0 0,0 1 0 0 0,0-1 0 0 0,0-1 0 0 0,1 1-1 0 0,-1-1 1 0 0,0 0 0 0 0,0 0 0 0 0,0 0 0 0 0,0-1 0 0 0,10-2-1 0 0,-7 0-1729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4.2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1 263 2256 0 0,'0'0'2197'0'0,"0"9"1096"0"0,4 14-2073 0 0,-4-22-1020 0 0,0-1 1 0 0,0 1-1 0 0,0-1 0 0 0,1 1 1 0 0,-1-1-1 0 0,0 1 1 0 0,0-1-1 0 0,1 1 0 0 0,-1-1 1 0 0,0 1-1 0 0,1-1 1 0 0,-1 1-1 0 0,0-1 0 0 0,1 1 1 0 0,-1-1-1 0 0,1 0 1 0 0,-1 1-1 0 0,1-1 0 0 0,1-8 491 0 0,-1-1-103 0 0,0 1 1 0 0,0-1-1 0 0,-1-16 0 0 0,0 9-56 0 0,-1 8-227 0 0,1 0 0 0 0,-4-12 0 0 0,3 14-158 0 0,0 0 1 0 0,0 0-1 0 0,0 0 0 0 0,1 0 1 0 0,0-10-1 0 0,7-20 172 0 0,-6 32-315 0 0,0 1 1 0 0,-1-1 0 0 0,1 0 0 0 0,1 1 0 0 0,-1-1 0 0 0,0 1 0 0 0,1-1 0 0 0,0 1-1 0 0,0 0 1 0 0,0-1 0 0 0,0 1 0 0 0,0 0 0 0 0,1 1 0 0 0,0-1 0 0 0,4-4 0 0 0,3 0-26 0 0,0 0 0 0 0,0 0 0 0 0,18-7 0 0 0,-19 10-20 0 0,0 1 1 0 0,0 0-1 0 0,0 1 0 0 0,0 0 0 0 0,0 0 0 0 0,1 1 0 0 0,13-1 1 0 0,-20 3-247 0 0,0-1 1 0 0,0 1-1 0 0,0 0 0 0 0,0-1 1 0 0,1 1-1 0 0,-1 1 1 0 0,0-1-1 0 0,-1 0 1 0 0,1 1-1 0 0,0 0 1 0 0,0-1-1 0 0,-1 1 1 0 0,5 4-1 0 0,13 8-3651 0 0,-11-9 1899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4.7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133 72 2457 0 0,'8'-3'2448'0'0,"-7"2"-2203"0"0,0 1 0 0 0,1-1 0 0 0,-1 0 0 0 0,1 1 0 0 0,-1-1 1 0 0,0 0-1 0 0,1 0 0 0 0,-1 0 0 0 0,0 0 0 0 0,0 0 0 0 0,0 0 0 0 0,0 0 0 0 0,0 0 0 0 0,0 0 1 0 0,0-1-1 0 0,0 1 0 0 0,0 0 0 0 0,0-2 0 0 0,4-8 889 0 0,-4 9-906 0 0,1 0-1 0 0,-1-1 1 0 0,0 1 0 0 0,-1 0 0 0 0,1-1-1 0 0,0 1 1 0 0,-1-1 0 0 0,1 1 0 0 0,-1-4-1 0 0,1 6-164 0 0,-1-1 0 0 0,0 0 0 0 0,0 1 0 0 0,-1-1 0 0 0,1 1 0 0 0,0-1 0 0 0,0 0 0 0 0,0 1 0 0 0,0-1 0 0 0,0 1 0 0 0,-1-1 0 0 0,1 0 0 0 0,-1 0 0 0 0,1 1-40 0 0,0 0 0 0 0,0 0 0 0 0,0-1 0 0 0,-1 1 0 0 0,1 0 0 0 0,0 0 0 0 0,0 0 0 0 0,0 0 0 0 0,0 0 0 0 0,-1 0 0 0 0,1 0 0 0 0,0 0 0 0 0,0 0 0 0 0,0 0 0 0 0,-1 0 0 0 0,1 0 0 0 0,0 0 0 0 0,0 0 0 0 0,-1 0 0 0 0,1 0 0 0 0,0 0 0 0 0,0 0 0 0 0,0 0 0 0 0,-1 0 0 0 0,1 0 0 0 0,0 0 0 0 0,-2 1 88 0 0,0 0 1 0 0,0 1 0 0 0,0-1-1 0 0,0 0 1 0 0,-3 3 0 0 0,-2 2 55 0 0,-6 2 67 0 0,0 0-102 0 0,0 1-1 0 0,-18 16 1 0 0,19-15-77 0 0,3-2-62 0 0,0 1 0 0 0,0 0 1 0 0,1 0-1 0 0,-7 10 0 0 0,13-15 4 0 0,0 0-1 0 0,0 0 0 0 0,0 0 0 0 0,1 1 0 0 0,-1-1 1 0 0,1 0-1 0 0,0 1 0 0 0,0-1 0 0 0,1 0 0 0 0,-1 1 1 0 0,1-1-1 0 0,0 5 0 0 0,0-6-4 0 0,1 0-1 0 0,-1 1 1 0 0,1-1 0 0 0,-1 0-1 0 0,1 0 1 0 0,0 0-1 0 0,0 0 1 0 0,1 0 0 0 0,-1-1-1 0 0,0 1 1 0 0,1 0 0 0 0,0-1-1 0 0,0 1 1 0 0,-1-1-1 0 0,1 1 1 0 0,1-1 0 0 0,3 4-1 0 0,-4-5 7 0 0,0 1 0 0 0,0-1 0 0 0,0 0 0 0 0,0 0 0 0 0,0 1-1 0 0,1-2 1 0 0,-1 1 0 0 0,1 0 0 0 0,-1 0 0 0 0,1-1 0 0 0,-1 1 0 0 0,1-1-1 0 0,-1 0 1 0 0,1 1 0 0 0,4-2 0 0 0,-1 0-6 0 0,-1 0 0 0 0,0 0 0 0 0,1-1 1 0 0,-1 1-1 0 0,0-1 0 0 0,7-4 0 0 0,-7 2 16 0 0,0 1 1 0 0,0-1-1 0 0,0 0 1 0 0,-1 0-1 0 0,8-9 0 0 0,1 0-13 0 0,-8 7-12 0 0,-1 2 26 0 0,1 0 0 0 0,-1 0 0 0 0,0-1 0 0 0,0 0 0 0 0,-1 0-1 0 0,1 0 1 0 0,-1 0 0 0 0,4-10 0 0 0,-4 8-18 0 0,0-2 12 0 0,1 0 1 0 0,8-17-1 0 0,-11 26 0 0 0,-1-1-1 0 0,1 1 1 0 0,-1-1-1 0 0,0 1 1 0 0,1-1-1 0 0,-1 0 1 0 0,0 1-1 0 0,1-1 1 0 0,-1 1-1 0 0,0-1 1 0 0,0 0-1 0 0,1 1 1 0 0,-1-1-1 0 0,0 0 1 0 0,0 0-1 0 0,0 1 1 0 0,0-1-1 0 0,0 0 1 0 0,0 1-1 0 0,0-1 1 0 0,0 0-1 0 0,-1 1 1 0 0,1-1-1 0 0,0 0 1 0 0,0 1-1 0 0,0-1 1 0 0,-1 0-1 0 0,1 1 1 0 0,0-1-1 0 0,-1 0 1 0 0,0 0 79 0 0,1 5-24 0 0,-1 0 0 0 0,0 0 0 0 0,0 0 0 0 0,0 0-1 0 0,0 0 1 0 0,-3 7 0 0 0,2-6-55 0 0,0-1 1 0 0,1 1-1 0 0,-1-1 1 0 0,1 1-1 0 0,-1 5 1 0 0,2 0-8 0 0,-1-3 4 0 0,0 0 0 0 0,1 0 0 0 0,0 0 0 0 0,0 0 0 0 0,1 0 0 0 0,-1 0 0 0 0,5 13 0 0 0,-5-18-32 0 0,1 0 1 0 0,0 0 0 0 0,0 0-1 0 0,0 0 1 0 0,0-1-1 0 0,1 1 1 0 0,-1 0-1 0 0,3 3 1 0 0,-3-4-181 0 0,0-1 1 0 0,1 1-1 0 0,-1 0 0 0 0,0 0 0 0 0,1-1 1 0 0,-1 1-1 0 0,0-1 0 0 0,1 1 1 0 0,-1-1-1 0 0,0 0 0 0 0,1 1 1 0 0,-1-1-1 0 0,1 0 0 0 0,-1 0 0 0 0,2 0 1 0 0,1 0-622 0 0,0-1 0 0 0,0 0 0 0 0,0 1 1 0 0,0-1-1 0 0,0-1 0 0 0,6-1 0 0 0,-4-1-431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5.1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59 34 4849 0 0,'-1'-24'5853'0'0,"5"17"-4094"0"0,2 6-1265 0 0,-4 1-417 0 0,9-1 85 0 0,-11 1-146 0 0,0 0 0 0 0,0 0 0 0 0,1 0 0 0 0,-1 0-1 0 0,0 0 1 0 0,1 0 0 0 0,-1 0 0 0 0,0 0 0 0 0,1 0 0 0 0,-1 1 0 0 0,0-1 0 0 0,0 0-1 0 0,1 0 1 0 0,-1 0 0 0 0,0 1 0 0 0,0-1 0 0 0,1 0 0 0 0,-1 0 0 0 0,0 0-1 0 0,0 1 1 0 0,0-1 0 0 0,1 0 0 0 0,-1 1 0 0 0,0-1 0 0 0,0 0 0 0 0,0 0 0 0 0,0 1-1 0 0,0-1 1 0 0,0 0 0 0 0,0 1 0 0 0,0-1 0 0 0,0 0 0 0 0,1 1 0 0 0,-1 14 456 0 0,0 0-1 0 0,-1 0 1 0 0,0 0 0 0 0,-5 20 0 0 0,-20 56 596 0 0,16-65-882 0 0,5-15-86 0 0,-3 14 1 0 0,-3 13 38 0 0,-7 35 16 0 0,17-67-155 0 0,1 0-1 0 0,0 0 1 0 0,0 0-1 0 0,0 1 1 0 0,1-1-1 0 0,2 11 0 0 0,1 10 45 0 0,-2-8-58 0 0,0-18-224 0 0,-1 0 167 0 0,0 0 0 0 0,0 0 0 0 0,0-1 0 0 0,1 1 0 0 0,-1-1 0 0 0,0 1 0 0 0,1-1 0 0 0,-1 1 0 0 0,0-1 0 0 0,1 0 0 0 0,-1 1 0 0 0,2-1 0 0 0,-2 0-35 0 0,0 0-1 0 0,-1 0 1 0 0,1 0-1 0 0,0-1 0 0 0,0 1 1 0 0,0 0-1 0 0,-1 0 1 0 0,1-1-1 0 0,0 1 1 0 0,0 0-1 0 0,-1-1 0 0 0,1 1 1 0 0,0-1-1 0 0,-1 1 1 0 0,1-1-1 0 0,0 1 0 0 0,-1-1 1 0 0,1 1-1 0 0,-1-1 1 0 0,1 1-1 0 0,-1-1 1 0 0,1 0-1 0 0,-1 1 0 0 0,1-1 1 0 0,-1 0-1 0 0,1-1 1 0 0,-1 1-65 0 0,2-3-760 0 0,0-1 1 0 0,0 1-1 0 0,-1 0 0 0 0,0-1 1 0 0,1-6-1 0 0,-1-3-2415 0 0,-2 6 2218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5.5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 68 1336 0 0,'-7'-3'1538'0'0,"1"-1"0"0"0,-8-4 0 0 0,-5-3 3329 0 0,18 9-4042 0 0,1 2-566 0 0,-1 0-94 0 0,1-1 1 0 0,-1 1-1 0 0,1-1 0 0 0,-1 1 0 0 0,1-1 1 0 0,-1 0-1 0 0,1 1 0 0 0,-1-1 1 0 0,1 1-1 0 0,0-1 0 0 0,0 0 0 0 0,-1 0 1 0 0,3-1 91 0 0,3-1-177 0 0,1 0 0 0 0,0 0 0 0 0,0 1 0 0 0,0 0 0 0 0,0 0 0 0 0,0 0 0 0 0,0 1 0 0 0,1 0 0 0 0,-1 0 0 0 0,10 0 0 0 0,-3 1-56 0 0,8 0 23 0 0,29-3 1 0 0,-27 0-123 0 0,0 1 0 0 0,1 2 0 0 0,29 2 0 0 0,-48-1-377 0 0,0-1 1 0 0,9 4-1 0 0,-1 0-1118 0 0,-2-2-301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8.4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30 195 3969 0 0,'15'0'2502'0'0,"0"0"-1191"0"0,0 0 1 0 0,30-5-1 0 0,-35 3-1061 0 0,0 0 0 0 0,0 0 1 0 0,-1-1-1 0 0,1 0 0 0 0,-1-1 1 0 0,1 0-1 0 0,-1-1 0 0 0,12-8 0 0 0,-1 1 274 0 0,-13 7-285 0 0,0 1-1 0 0,0-1 1 0 0,9-9 0 0 0,-14 12-176 0 0,-1 0 1 0 0,1 0 0 0 0,0 0 0 0 0,-1 0-1 0 0,0 0 1 0 0,1 0 0 0 0,-1 0 0 0 0,0-1-1 0 0,0 1 1 0 0,0 0 0 0 0,0-1 0 0 0,-1 1-1 0 0,1-1 1 0 0,-1 1 0 0 0,0-1-1 0 0,1-3 1 0 0,-1 3 108 0 0,0-1 1 0 0,0 0-1 0 0,-1 0 0 0 0,1 0 0 0 0,-3-6 1 0 0,3 8-112 0 0,-1 0 1 0 0,0 0-1 0 0,0 0 1 0 0,-1 0-1 0 0,1 1 1 0 0,0-1 0 0 0,-1 0-1 0 0,1 1 1 0 0,0-1-1 0 0,-1 1 1 0 0,0-1-1 0 0,-1-1 1 0 0,0 1-12 0 0,0 0-1 0 0,0 0 1 0 0,-1 1-1 0 0,1-1 1 0 0,0 1 0 0 0,0-1-1 0 0,-1 1 1 0 0,1 0-1 0 0,-1 0 1 0 0,1 1 0 0 0,-1-1-1 0 0,-5 1 1 0 0,4 0 21 0 0,-1 0 1 0 0,1 1 0 0 0,0-1-1 0 0,-1 1 1 0 0,1 1-1 0 0,0-1 1 0 0,-10 5 0 0 0,10-4-33 0 0,0 1 0 0 0,0-1 0 0 0,0 1 0 0 0,0 0 0 0 0,0 0 1 0 0,1 1-1 0 0,-1 0 0 0 0,1-1 0 0 0,0 2 0 0 0,-4 4 0 0 0,-3 5 86 0 0,-22 21 0 0 0,23-25-74 0 0,0 1-1 0 0,1 0 1 0 0,-13 18-1 0 0,19-22-32 0 0,0 0-1 0 0,0 0 0 0 0,1 1 1 0 0,0-1-1 0 0,0 1 1 0 0,1-1-1 0 0,-1 16 0 0 0,1-16-18 0 0,1-4 1 0 0,0-1 1 0 0,0 1 0 0 0,0-1-1 0 0,0 1 1 0 0,0-1 0 0 0,1 1-1 0 0,-1-1 1 0 0,1 1 0 0 0,0-1-1 0 0,0 1 1 0 0,0-1 0 0 0,2 4 0 0 0,-1-3 0 0 0,0 1 0 0 0,1-1 1 0 0,0 0-1 0 0,-1 0 1 0 0,1 0-1 0 0,0 0 1 0 0,5 3-1 0 0,0-1 0 0 0,1 1-1 0 0,0-1 0 0 0,0-1 0 0 0,1 0 0 0 0,15 5 0 0 0,-7-4 36 0 0,1 0 0 0 0,0-1 0 0 0,0-1 0 0 0,28 1-1 0 0,-37-4-320 0 0,-1 0-1 0 0,1-1 0 0 0,0 0 0 0 0,0-1 0 0 0,0 0 1 0 0,0 0-1 0 0,-1-1 0 0 0,1 0 0 0 0,-1-1 0 0 0,13-7 0 0 0,-4 0-1786 0 0,-2 0-1569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5.9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24 6577 0 0,'-2'-1'378'0'0,"0"1"-1"0"0,0 0 0 0 0,0 0 0 0 0,1-1 0 0 0,-1 1 1 0 0,0-1-1 0 0,-3-1 0 0 0,-3-1 1717 0 0,5 3-1610 0 0,-1 0-416 0 0,1 0 103 0 0,0 1 0 0 0,1-1-1 0 0,-1 0 1 0 0,1 0 0 0 0,-1 1-1 0 0,1 0 1 0 0,-1-1 0 0 0,1 1 0 0 0,-1 0-1 0 0,1 0 1 0 0,-3 2 0 0 0,0 0 68 0 0,0 0 0 0 0,1-1 1 0 0,-8 4-1 0 0,8-5-162 0 0,0 1 0 0 0,0 0 0 0 0,0 0 0 0 0,0 0 0 0 0,0 1 0 0 0,-6 5 0 0 0,2 0 0 0 0,2-2-55 0 0,0-1 0 0 0,-5 8 0 0 0,10-11-21 0 0,-1 0 0 0 0,1 0 0 0 0,0 1 0 0 0,0-1 0 0 0,0 0 0 0 0,0 1 0 0 0,0-1 0 0 0,0 0-1 0 0,1 1 1 0 0,-1 3 0 0 0,0-3 6 0 0,1 0 0 0 0,0-1 0 0 0,0 1 0 0 0,0 0 0 0 0,1-1 0 0 0,-1 1 0 0 0,1 0-1 0 0,-1-1 1 0 0,1 1 0 0 0,0 0 0 0 0,0-1 0 0 0,0 1 0 0 0,0-1 0 0 0,0 0 0 0 0,3 3 0 0 0,-2-2-7 0 0,0 0 0 0 0,1 0 0 0 0,0-1 0 0 0,0 1 0 0 0,0-1 0 0 0,0 0 0 0 0,0 0 0 0 0,0 0 0 0 0,7 3 0 0 0,-2-2-4 0 0,1 0 0 0 0,0 0 0 0 0,0-1-1 0 0,0 0 1 0 0,0-1 0 0 0,0 0 0 0 0,0-1 0 0 0,11 0 0 0 0,-8 0 22 0 0,-1-1 1 0 0,1 0-1 0 0,0-1 1 0 0,-1-1-1 0 0,1 0 1 0 0,-1 0-1 0 0,19-9 1 0 0,-12 4 25 0 0,-10 5-16 0 0,-1 0 1 0 0,8-6-1 0 0,-13 8 10 0 0,0-1 0 0 0,0 1 0 0 0,0 0 0 0 0,0-1-1 0 0,0 0 1 0 0,-1 0 0 0 0,1 1 0 0 0,-1-1 0 0 0,0 0 0 0 0,1 0 0 0 0,1-4 0 0 0,-2 4 10 0 0,0-2 38 0 0,1 1 1 0 0,-1-1-1 0 0,0 0 1 0 0,1-4-1 0 0,-1 6-51 0 0,-1 0-1 0 0,0 0 0 0 0,0 0 1 0 0,-1 1-1 0 0,1-1 0 0 0,0 0 1 0 0,-1 0-1 0 0,1 1 0 0 0,-1-1 1 0 0,1 0-1 0 0,-1 0 0 0 0,-1-1 1 0 0,0-1 22 0 0,0 0 0 0 0,0 0 0 0 0,0 1-1 0 0,-1-1 1 0 0,1 1 0 0 0,-1-1 0 0 0,0 1 0 0 0,0 0 0 0 0,0 0 0 0 0,-1 0 0 0 0,1 1 0 0 0,-1-1 0 0 0,1 1 0 0 0,-1 0 0 0 0,0 0 0 0 0,0 0-1 0 0,0 0 1 0 0,-7-1 0 0 0,-2-1-70 0 0,0 0 0 0 0,-1 0-1 0 0,-12-8 1 0 0,20 8-3582 0 0,14 5-1806 0 0,-5-1 5462 0 0,7 3-2136 0 0,0 0 1667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6.2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1 288 3633 0 0,'0'1'159'0'0,"0"0"0"0"0,0 1 0 0 0,1-1 0 0 0,-1 0 0 0 0,1 1 0 0 0,-1-1 0 0 0,1 0 0 0 0,0 0 0 0 0,-1 0 0 0 0,1 0 1 0 0,0 1-1 0 0,0-1 0 0 0,0 0 0 0 0,-1 0 0 0 0,1 0 0 0 0,0-1 0 0 0,1 1 0 0 0,-1 0 0 0 0,0 0 0 0 0,0-1 0 0 0,1 2 0 0 0,0-1 122 0 0,0 0-1 0 0,0 0 1 0 0,0 0-1 0 0,0 0 1 0 0,0-1-1 0 0,0 1 1 0 0,0-1-1 0 0,1 1 0 0 0,-1-1 1 0 0,0 0-1 0 0,0 0 1 0 0,4 0-1 0 0,-4 0-108 0 0,-1-1-1 0 0,1 1 0 0 0,-1-1 1 0 0,1 0-1 0 0,0 0 1 0 0,-1 0-1 0 0,0 0 0 0 0,1 0 1 0 0,-1 0-1 0 0,0 0 0 0 0,1 0 1 0 0,-1 0-1 0 0,0-1 1 0 0,0 1-1 0 0,0 0 0 0 0,0-1 1 0 0,0 1-1 0 0,0-1 1 0 0,-1 1-1 0 0,1-1 0 0 0,0 1 1 0 0,0-4-1 0 0,2-3 469 0 0,-1-1 0 0 0,2-17 0 0 0,-4 24-574 0 0,3-33 683 0 0,-2 21-329 0 0,2-17 0 0 0,0 7-39 0 0,-2 18-335 0 0,-1 0 0 0 0,1 0 1 0 0,0 0-1 0 0,0 0 0 0 0,1 0 1 0 0,0 1-1 0 0,0-1 0 0 0,0 0 0 0 0,5-6 1 0 0,-4 7-38 0 0,1-1-5 0 0,0 1 0 0 0,0 0 0 0 0,8-7 0 0 0,-3 3-2 0 0,15-11 3 0 0,-22 18-7 0 0,0 1 1 0 0,0 0-1 0 0,1-1 0 0 0,-1 1 1 0 0,0 0-1 0 0,1 0 1 0 0,-1 1-1 0 0,1-1 0 0 0,3 0 1 0 0,0 0-5 0 0,1 0 1 0 0,-1 1 0 0 0,1-1-1 0 0,-1 2 1 0 0,1-1 0 0 0,-1 1-1 0 0,0 0 1 0 0,1 0 0 0 0,-1 1-1 0 0,0-1 1 0 0,10 5 0 0 0,11 7-53 0 0,43 19 102 0 0,-55-26-664 0 0,1-1 0 0 0,30 6 0 0 0,-1-6-1781 0 0,-13-3-2225 0 0,-32-2 4590 0 0,24 3-2252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40.8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652 97 176 0 0,'0'0'4848'0'0,"3"-5"-1006"0"0,-2 0-2513 0 0,-1 4-1180 0 0,0 0 1 0 0,0 0-1 0 0,0 0 1 0 0,0 0-1 0 0,0 0 1 0 0,0 0-1 0 0,0 0 1 0 0,0 0 0 0 0,0 0-1 0 0,-1 0 1 0 0,1 0-1 0 0,0 0 1 0 0,-1 0-1 0 0,1 0 1 0 0,-1 0-1 0 0,1 0 1 0 0,-1 0 0 0 0,0-2-1 0 0,-14-17-8 0 0,14 18-91 0 0,0 1-1 0 0,-1-1 0 0 0,1 1 0 0 0,-1-1 0 0 0,1 1 0 0 0,-1 0 1 0 0,0 0-1 0 0,0 0 0 0 0,-2-1 0 0 0,-1-1 77 0 0,-3-2-1 0 0,-1 0 1 0 0,1 1-1 0 0,-12-4 0 0 0,16 7-111 0 0,0 0-1 0 0,-1 0 0 0 0,1 0 0 0 0,0 0 0 0 0,-1 0 1 0 0,1 1-1 0 0,0 0 0 0 0,-1 0 0 0 0,-5 1 0 0 0,3 0 63 0 0,-3 1 22 0 0,0 0 0 0 0,0 1 1 0 0,0 0-1 0 0,-11 5 0 0 0,-7 5-40 0 0,24-11-50 0 0,0 0 0 0 0,0-1 0 0 0,0 0 1 0 0,-4 1-1 0 0,3-1 17 0 0,0 1 0 0 0,1-1 0 0 0,-7 3 0 0 0,6-2 29 0 0,0 0 1 0 0,0 0-1 0 0,-1-1 0 0 0,-8 2 1 0 0,9-3-25 0 0,1 1-1 0 0,0 0 1 0 0,0 0 0 0 0,0 0 0 0 0,-1 1 0 0 0,1-1-1 0 0,0 1 1 0 0,-5 3 0 0 0,4-2-12 0 0,0-1 0 0 0,0 1 0 0 0,0-1 0 0 0,-1 0 0 0 0,1-1 0 0 0,0 1 0 0 0,-1-1 0 0 0,-7 0 0 0 0,-17 5 71 0 0,28-5-83 0 0,1 0 1 0 0,-1-1-1 0 0,0 1 1 0 0,1 0 0 0 0,-1 0-1 0 0,-2 2 1 0 0,-7 4 40 0 0,9-6-39 0 0,-1 1 0 0 0,1 0-1 0 0,0-1 1 0 0,-1 1 0 0 0,1 0-1 0 0,0 0 1 0 0,-2 3 0 0 0,2-3-7 0 0,0 0 1 0 0,1-1-1 0 0,-1 1 0 0 0,0 0 0 0 0,-1 0 1 0 0,1-1-1 0 0,0 0 0 0 0,-4 3 0 0 0,2-3-8 0 0,1 1 0 0 0,-1 0 0 0 0,0 1-1 0 0,-3 2 1 0 0,3-2 23 0 0,0 0-1 0 0,1-1 1 0 0,-1 0-1 0 0,-6 3 1 0 0,2-1-28 0 0,8-3 11 0 0,-1-1-1 0 0,0 1 1 0 0,0-1 0 0 0,0 1-1 0 0,1-1 1 0 0,-1 1 0 0 0,0-1-1 0 0,0 0 1 0 0,0 1-1 0 0,-2-1 1 0 0,3 0 10 0 0,0 1-99 0 0,0-1 91 0 0,0 0 0 0 0,0 1 0 0 0,0-1 0 0 0,-1 0 0 0 0,1 1 0 0 0,0-1 1 0 0,0 0-1 0 0,0 1 0 0 0,0-1 0 0 0,0 1 0 0 0,-1-1 0 0 0,1 0 0 0 0,0 0 0 0 0,0 1 1 0 0,0-1-1 0 0,-1 0 0 0 0,1 1 0 0 0,0-1 0 0 0,0 0 0 0 0,-1 0 0 0 0,1 1 1 0 0,-1-1-1 0 0,-5 6 21 0 0,5-5-20 0 0,-4 4 5 0 0,1-1-1 0 0,0 1 1 0 0,-6 8 0 0 0,10-12-4 0 0,-1 0 0 0 0,1-1 1 0 0,-1 1-1 0 0,1-1 0 0 0,-1 1 0 0 0,0 0 0 0 0,1-1 0 0 0,-1 0 0 0 0,0 1 0 0 0,1-1 1 0 0,-2 1-1 0 0,2-1 2 0 0,-1 1 1 0 0,0-1 0 0 0,1 0-1 0 0,-1 1 1 0 0,1-1 0 0 0,-1 0-1 0 0,1 1 1 0 0,-1-1 0 0 0,1 1-1 0 0,-1-1 1 0 0,1 1 0 0 0,0-1-1 0 0,-1 1 1 0 0,1-1 0 0 0,0 1-1 0 0,-1-1 1 0 0,1 1 0 0 0,0 0-1 0 0,-1 0 41 0 0,1 13 41 0 0,-3-9-83 0 0,-3 12 9 0 0,-4 14-9 0 0,4-2 33 0 0,6-27-35 0 0,0 0-1 0 0,0-1 1 0 0,0 1 0 0 0,0 0-1 0 0,0 0 1 0 0,0 0-1 0 0,0 0 1 0 0,1 0-1 0 0,-1 0 1 0 0,1 0 0 0 0,-1 0-1 0 0,2 2 1 0 0,1 4 55 0 0,-2-2-40 0 0,1-1 1 0 0,-1 1 0 0 0,0-1 0 0 0,-1 1 0 0 0,1 0 0 0 0,-1 0-1 0 0,-1 11 1 0 0,1-16-21 0 0,0 1 0 0 0,0 0-1 0 0,0 0 1 0 0,0-1 0 0 0,0 1-1 0 0,0 0 1 0 0,0-1 0 0 0,1 1-1 0 0,-1 0 1 0 0,1 0 0 0 0,-1-1 0 0 0,1 1-1 0 0,0-1 1 0 0,1 3 0 0 0,2 2 19 0 0,0-1 1 0 0,7 8 0 0 0,0-1-39 0 0,-3-3 60 0 0,-4-3-22 0 0,1-1-1 0 0,-1 0 1 0 0,5 11 0 0 0,-8-14-13 0 0,0 0-1 0 0,1 1 1 0 0,-1-1-1 0 0,1 0 1 0 0,0 0 0 0 0,0 0-1 0 0,-1 0 1 0 0,1-1-1 0 0,0 1 1 0 0,0 0-1 0 0,1-1 1 0 0,-1 1 0 0 0,0-1-1 0 0,4 1 1 0 0,2 1-13 0 0,-1 0 0 0 0,1-1 1 0 0,10 2-1 0 0,2 0 36 0 0,-15-3-20 0 0,0 1 1 0 0,0 0-1 0 0,0 1 1 0 0,0-1-1 0 0,-1 1 1 0 0,1 0-1 0 0,-1 0 1 0 0,5 4-1 0 0,-5-4-3 0 0,0-1-1 0 0,0 0 1 0 0,1 0-1 0 0,-1-1 0 0 0,8 3 1 0 0,3-2 4 0 0,0 1-1 0 0,0-2 1 0 0,0 0 0 0 0,0 0-1 0 0,16-3 1 0 0,24 1 17 0 0,-33 2 9 0 0,-16 0-31 0 0,0-1-1 0 0,0 0 0 0 0,1 0 1 0 0,-1 0-1 0 0,0-1 0 0 0,0 0 1 0 0,0 0-1 0 0,11-4 0 0 0,11-5 54 0 0,-19 7 58 0 0,15-7 1 0 0,52-34 298 0 0,-59 34-343 0 0,64-43 14 0 0,-76 50-65 0 0,-1 0 0 0 0,0 0 0 0 0,0 0-1 0 0,0 0 1 0 0,-1-1 0 0 0,1 1 0 0 0,4-7 0 0 0,-2 1 37 0 0,0-1-1 0 0,6-12 1 0 0,-1 4 212 0 0,-9 14-255 0 0,1 0-1 0 0,-1 0 1 0 0,0 0 0 0 0,0 0-1 0 0,3-7 1 0 0,-5 9 4 0 0,1 1 0 0 0,-1-1 0 0 0,1 0 0 0 0,0 1 1 0 0,0-1-1 0 0,2-2 0 0 0,-2 3-1 0 0,0-1 1 0 0,0 1-1 0 0,0 0 1 0 0,-1-1-1 0 0,1 1 1 0 0,0-1-1 0 0,-1 1 1 0 0,1-1-1 0 0,0-2 1 0 0,1-9 118 0 0,-1 10-98 0 0,0 0 0 0 0,-1-1 0 0 0,0 1 0 0 0,1 0 1 0 0,-1-1-1 0 0,-1-4 0 0 0,1 7-36 0 0,0-1 1 0 0,0 0 0 0 0,0 0-1 0 0,0 0 1 0 0,0 0 0 0 0,0 0-1 0 0,1-2 1 0 0,1-16 142 0 0,-3 14-107 0 0,-6-15-14 0 0,6 19-9 0 0,0-1 0 0 0,0 1 0 0 0,0-1 0 0 0,0 1 0 0 0,-1 0 0 0 0,-2-4 0 0 0,-2-3 22 0 0,-10-16-6 0 0,12 20 4 0 0,1 0 0 0 0,0 0-1 0 0,0-1 1 0 0,-3-6 0 0 0,5 10-25 0 0,0-1 0 0 0,0 1 0 0 0,0-1 0 0 0,0 1 0 0 0,-4-5 0 0 0,-1-2 6 0 0,5 6-7 0 0,-1 0 1 0 0,0 0 0 0 0,-1 1 0 0 0,1-1 0 0 0,0 1 0 0 0,-1 0-1 0 0,1 0 1 0 0,-1 0 0 0 0,0 0 0 0 0,0 0 0 0 0,0 0 0 0 0,0 1 0 0 0,0-1-1 0 0,0 1 1 0 0,0 0 0 0 0,-5-1 0 0 0,-12-4 65 0 0,16 4-77 0 0,0 1 1 0 0,1 0-1 0 0,-1 0 0 0 0,-5-1 1 0 0,-13 0 49 0 0,10 0-72 0 0,-14 1 0 0 0,15 0 20 0 0,8 0-461 0 0,0 1 0 0 0,0 0 0 0 0,0 0 0 0 0,1 0 0 0 0,-1 0 0 0 0,-5 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43.7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5313 3 1264 0 0,'-11'1'2332'0'0,"7"-1"-1695"0"0,1 0 0 0 0,0 0 1 0 0,0 0-1 0 0,0 0 0 0 0,-1 0 0 0 0,-4-2 707 0 0,-44 0 1616 0 0,-171 14 270 0 0,31-6-1719 0 0,30-1-732 0 0,77-1-342 0 0,16-2-39 0 0,-57 2 72 0 0,-61-2-78 0 0,17 0-61 0 0,-17 0 1 0 0,55-2 93 0 0,-50 0-125 0 0,-16 0-120 0 0,108 1-61 0 0,-25 0 285 0 0,-58 3-209 0 0,-55 2-59 0 0,56 2-21 0 0,-39-1-47 0 0,103-6-46 0 0,-128 5 42 0 0,168 0-94 0 0,17-2 6 0 0,-136 1 62 0 0,61-4-52 0 0,41-1 3 0 0,42 0 78 0 0,-81 8-1 0 0,-9 1-48 0 0,105-8-32 0 0,-9 0 35 0 0,-14 1-20 0 0,-52 7 1 0 0,-96 10-8 0 0,170-19 13 0 0,-19 3 7 0 0,-35 1 16 0 0,27-2-44 0 0,2-2 30 0 0,-7-1 22 0 0,7 0-41 0 0,-3 5-33 0 0,-30 0 30 0 0,-24 0 13 0 0,101-3-13 0 0,-1 0 0 0 0,-12 3 0 0 0,1 0-16 0 0,-2-2-137 0 0,14-1-4995 0 0,11-20-3697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46.5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359 1 2433 0 0,'-4'1'13157'0'0,"-1"41"-10682"0"0,8 22-1464 0 0,0-33-725 0 0,-2-1 0 0 0,-2 0-1 0 0,-5 44 1 0 0,0 10 80 0 0,2-11 51 0 0,3-58-162 0 0,1 20 0 0 0,-1 8-45 0 0,1-4-33 0 0,1-30-157 0 0,-1 0-1 0 0,0 1 0 0 0,-1-1 0 0 0,-2 13 0 0 0,0-9 9 0 0,0 14 0 0 0,0-4 62 0 0,-5 36-70 0 0,5-34 14 0 0,-1 41 0 0 0,4-54-30 0 0,0-9-1 0 0,1 1 0 0 0,-1 0 1 0 0,0-1-1 0 0,-1 1 0 0 0,1 0 0 0 0,-2 5 0 0 0,0 0-11 0 0,0-1-1 0 0,0 14 1 0 0,-2 9 49 0 0,-5 20-5 0 0,-7 22-29 0 0,12-46 32 0 0,4-22-42 0 0,-1 1 1 0 0,1-1 0 0 0,0 6-1 0 0,1-7 0 0 0,-1 1 1 0 0,0-1-1 0 0,0 0 0 0 0,-1 0 0 0 0,-1 8 0 0 0,0-4 10 0 0,0 1 0 0 0,1 0 0 0 0,0 10 0 0 0,1-11-11 0 0,-1 0 1 0 0,0 1-1 0 0,-4 14 0 0 0,3-17 5 0 0,1 1 0 0 0,0 0-1 0 0,1-1 1 0 0,-1 1 0 0 0,2 11-1 0 0,-1-3 7 0 0,0-10-9 0 0,0-2 4 0 0,0 1 0 0 0,0-1 0 0 0,0 0 0 0 0,-1 1 0 0 0,0 4-1 0 0,0-3 6 0 0,0 1-1 0 0,1-1 1 0 0,0 11-1 0 0,0-9-22 0 0,0 29 73 0 0,0-21-62 0 0,1 0 0 0 0,3 20 0 0 0,-3-32 4 0 0,-1-1 0 0 0,0 1-1 0 0,0 0 1 0 0,0 0-1 0 0,-2 5 1 0 0,2-5 4 0 0,-1-1 0 0 0,1 0 0 0 0,0 1 0 0 0,0-1 0 0 0,0 0 0 0 0,0 1 0 0 0,0-1 0 0 0,1 4 0 0 0,-1-5-2 0 0,0 0 0 0 0,0 1 0 0 0,0-1 0 0 0,0 1-1 0 0,0-1 1 0 0,0 0 0 0 0,0 1 0 0 0,0-1 0 0 0,0 0 0 0 0,-1 2 0 0 0,-1 11 1 0 0,0-6 0 0 0,2-8-1 0 0,-1 1 0 0 0,1-1 0 0 0,0 1 0 0 0,0-1-1 0 0,0 1 1 0 0,-1 0 0 0 0,1-1 0 0 0,0 1 0 0 0,0-1 0 0 0,0 1-1 0 0,0-1 1 0 0,0 1 0 0 0,0-1 0 0 0,0 1 0 0 0,0-1 0 0 0,0 1-1 0 0,0 0 1 0 0,0-1 0 0 0,0 2 0 0 0,2 1 11 0 0,0 0-7 0 0,-3 9-14 0 0,1-9 7 0 0,0-2 3 0 0,0-1 0 0 0,0 1 0 0 0,0 0 1 0 0,0 0-1 0 0,0 0 0 0 0,0 0 0 0 0,0 0 1 0 0,0 0-1 0 0,0 0 0 0 0,0 0 0 0 0,-1 0 0 0 0,1 0 1 0 0,0 0-1 0 0,-1-1 0 0 0,1 1 0 0 0,-1 0 1 0 0,1 0-1 0 0,-1 1 0 0 0,0-2-16 0 0,1 0-5 0 0,0 21 58 0 0,-4-15-45 0 0,-2 7 3 0 0,5-7 12 0 0,-1-2 8 0 0,2-4-16 0 0,-1 1 0 0 0,1-1 0 0 0,0 1 0 0 0,0 0 0 0 0,0-1-1 0 0,0 1 1 0 0,0-1 0 0 0,-1 1 0 0 0,1 0 0 0 0,0-1 0 0 0,0 1 0 0 0,0-1 0 0 0,0 1 0 0 0,1 0-1 0 0,-1-1 1 0 0,0 1 0 0 0,0 12-7 0 0,-5 0-3 0 0,5-12 10 0 0,-1-1 0 0 0,1 0-1 0 0,0 1 1 0 0,0-1-1 0 0,0 1 1 0 0,0-1-1 0 0,0 1 1 0 0,0-1-1 0 0,0 1 1 0 0,0-1-1 0 0,0 1 1 0 0,0-1 0 0 0,0 1-1 0 0,0 0 1 0 0,0 0 1 0 0,1 0 0 0 0,-1 0 0 0 0,0-1 1 0 0,0 1-1 0 0,0 0 0 0 0,0 0 0 0 0,0 0 1 0 0,0 0-1 0 0,-1 0 0 0 0,1 0 0 0 0,0 0 1 0 0,0 0-1 0 0,-1 1 0 0 0,-7 20 21 0 0,8-20-24 0 0,-1 8-18 0 0,1-1 16 0 0,-1-7 1 0 0,1 1 0 0 0,0-1 0 0 0,0 1 0 0 0,0-1 0 0 0,0 1 0 0 0,1-1 0 0 0,-1 1 0 0 0,2 3 0 0 0,-1-4 17 0 0,-1-1 26 0 0,0-1-41 0 0,-1 0 1 0 0,1 0-1 0 0,0 0 1 0 0,0 0 0 0 0,-1 0-1 0 0,1 0 1 0 0,0 1-1 0 0,0-1 1 0 0,-1 0-1 0 0,1 0 1 0 0,0 0-1 0 0,0 0 1 0 0,0 1-1 0 0,-1-1 1 0 0,1 0 0 0 0,0 0-1 0 0,0 0 1 0 0,0 1-1 0 0,0-1 1 0 0,0 0-1 0 0,-1 0 1 0 0,1 1-1 0 0,0-1 1 0 0,0 0-1 0 0,0 0 1 0 0,0 1 0 0 0,0-1-1 0 0,0 0 1 0 0,-3 6 10 0 0,2-6-6 0 0,1 1-1 0 0,0-1 1 0 0,-1 1-1 0 0,1-1 0 0 0,-1 0 1 0 0,0 1-1 0 0,1-1 1 0 0,-1 0-1 0 0,1 1 1 0 0,-1-1-1 0 0,1 0 1 0 0,-1 0-1 0 0,0 1 1 0 0,1-1-1 0 0,-1 0 0 0 0,1 0 1 0 0,-1 0-1 0 0,0 0 1 0 0,1 0-1 0 0,-1 0 1 0 0,-1 0-1 0 0,1-1-3 0 0,-1 1 0 0 0,1-1 0 0 0,-1 1 0 0 0,1-1 1 0 0,0 0-1 0 0,-1 0 0 0 0,1 0 0 0 0,0 0 0 0 0,0 0 0 0 0,0 0 0 0 0,-2-2 0 0 0,2 2 3 0 0,-1-1 36 0 0,0 0-38 0 0,-5-8-1 0 0,0 1 0 0 0,-1-1-1 0 0,0 2 1 0 0,-16-15 0 0 0,-38-22-34 0 0,59 43 43 0 0,0-1 0 0 0,0 0 0 0 0,0 0 0 0 0,0 0 0 0 0,0 0 0 0 0,1 0 0 0 0,-4-5 0 0 0,-12-26-75 0 0,16 28 69 0 0,0-1 0 0 0,1 1 0 0 0,-1 0 1 0 0,1-1-1 0 0,0 1 0 0 0,1-1 0 0 0,0-6 0 0 0,0 12-15 0 0,0-10-23 0 0,0 10 46 0 0,0 1 7 0 0,0 1-98 0 0,0 1 83 0 0,0-1 0 0 0,1 0-1 0 0,-1 1 1 0 0,0-1 0 0 0,1 0 0 0 0,0 1 0 0 0,-1-1 0 0 0,1 0 0 0 0,-1 0 0 0 0,2 2 0 0 0,2 4-5 0 0,11 21-9 0 0,27 39-1 0 0,-33-54-3 0 0,-5-8 17 0 0,0 1-1 0 0,-1-1 1 0 0,1 1-1 0 0,3 9 0 0 0,-4-10-2 0 0,0 1-1 0 0,0-1 0 0 0,0 0 0 0 0,0-1 0 0 0,1 1 1 0 0,7 7-1 0 0,-7-8-6 0 0,-3-2 10 0 0,1-1-1 0 0,-1 1 0 0 0,0 1 0 0 0,0-1 1 0 0,1 0-1 0 0,-1 0 0 0 0,-1 0 0 0 0,1 1 1 0 0,0-1-1 0 0,0 0 0 0 0,0 5 0 0 0,2 5 2 0 0,-2-8-5 0 0,1 0 1 0 0,0 0-1 0 0,1-1 0 0 0,-1 1 1 0 0,0 0-1 0 0,1-1 0 0 0,0 0 1 0 0,0 1-1 0 0,5 3 0 0 0,-1 0 3 0 0,-4-3-8 0 0,-3-4 6 0 0,0 1 0 0 0,1-1 0 0 0,-1 1 0 0 0,0-1 0 0 0,0 0 0 0 0,1 1 0 0 0,-1-1 0 0 0,0 1 0 0 0,1-1 0 0 0,-1 0 0 0 0,1 1 0 0 0,-1-1 0 0 0,1 0 0 0 0,-1 0 0 0 0,0 1 0 0 0,1-1 0 0 0,-1 0 0 0 0,1 0 0 0 0,-1 1 0 0 0,1-1 0 0 0,-1 0 0 0 0,2 0 0 0 0,2 1 0 0 0,-3 0 1 0 0,0-1 0 0 0,-1 1 0 0 0,1-1-1 0 0,0 0 1 0 0,0 0 0 0 0,0 1 0 0 0,-1-1 0 0 0,1 0 0 0 0,0 0-1 0 0,0 0 1 0 0,0 0 0 0 0,-1 0 0 0 0,1 0 0 0 0,0 0-1 0 0,0 0 1 0 0,0 0 0 0 0,-1-1 0 0 0,1 1 0 0 0,0 0-1 0 0,0 0 1 0 0,0-1 0 0 0,-1 1 0 0 0,1 0 0 0 0,0-1 0 0 0,-1 1-1 0 0,1-1 1 0 0,0 1 0 0 0,-1-1 0 0 0,1 1 0 0 0,0-1-1 0 0,-1 0 1 0 0,1 1 0 0 0,-1-1 0 0 0,1 1 0 0 0,0-2-1 0 0,6-8 9 0 0,3-5 10 0 0,15-27-1 0 0,-24 39-16 0 0,0 1-1 0 0,-1 0 1 0 0,1-1-1 0 0,-1 1 1 0 0,1-3 0 0 0,-1 3-2 0 0,0 0 0 0 0,0 0-1 0 0,1 1 1 0 0,-1-1 0 0 0,1 0 0 0 0,-1 0 0 0 0,1 1 0 0 0,0-1 0 0 0,0 0 0 0 0,-1 1 0 0 0,2-2 0 0 0,1-1 2 0 0,0 0 1 0 0,0-1 0 0 0,-1 1-1 0 0,1 0 1 0 0,-1-1 0 0 0,-1 1-1 0 0,3-7 1 0 0,-2 6-7 0 0,-1 1-1 0 0,1 0 1 0 0,1-1 0 0 0,-1 1-1 0 0,0 0 1 0 0,5-4 0 0 0,7-15-46 0 0,-6 8 54 0 0,1 1-1 0 0,1 0 0 0 0,0 0 1 0 0,12-12-1 0 0,-18 21 13 0 0,0-1 1 0 0,0 1-1 0 0,-1-1 0 0 0,6-11 0 0 0,-6 10-11 0 0,-2 7-23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5.5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302 22 544 0 0,'-1'-1'4129'0'0,"-4"-2"-3807"0"0,4 2 509 0 0,-1 1 0 0 0,1-1 1 0 0,-1 1-1 0 0,1 0 0 0 0,-1 0 1 0 0,1 0-1 0 0,-3 0 0 0 0,-2-3-572 0 0,-28-9 338 0 0,33 12-265 0 0,-2 1-157 0 0,-9 2 19 0 0,-17 8 288 0 0,26-10-430 0 0,0 0 0 0 0,0 1 0 0 0,1-1 1 0 0,-1 1-1 0 0,1-1 0 0 0,0 1 0 0 0,-1 0 0 0 0,-1 3 1 0 0,-12 12 451 0 0,-27 25 0 0 0,11-8-209 0 0,20-22-223 0 0,1 1 1 0 0,0 1 0 0 0,1 0-1 0 0,1 0 1 0 0,-14 27 0 0 0,23-39-77 0 0,-1-1 1 0 0,0 1-1 0 0,1-1 1 0 0,-1 1-1 0 0,1-1 1 0 0,-1 1-1 0 0,1-1 1 0 0,0 1-1 0 0,-1 0 1 0 0,1-1-1 0 0,0 1 1 0 0,0-1-1 0 0,0 1 1 0 0,0 0-1 0 0,1-1 0 0 0,-1 1 1 0 0,0-1-1 0 0,1 1 1 0 0,-1-1-1 0 0,1 1 1 0 0,-1-1-1 0 0,1 1 1 0 0,0-1-1 0 0,0 1 1 0 0,0-1-1 0 0,-1 0 1 0 0,1 1-1 0 0,0-1 1 0 0,1 0-1 0 0,-1 0 1 0 0,0 0-1 0 0,2 2 1 0 0,0-1-17 0 0,2 1 9 0 0,-1-1 0 0 0,0 0 0 0 0,0 1 1 0 0,6 1-1 0 0,-8-4 8 0 0,0 1 1 0 0,1-1 0 0 0,-1 0 0 0 0,1 1-1 0 0,-1-1 1 0 0,0 0 0 0 0,1-1-1 0 0,-1 1 1 0 0,1 0 0 0 0,-1-1 0 0 0,3 0-1 0 0,36-12-35 0 0,65-29-1 0 0,-98 37 43 0 0,0 1 1 0 0,0-1-1 0 0,7-7 1 0 0,4-1 40 0 0,-14 9-49 0 0,0-1 1 0 0,0 1-1 0 0,0-1 0 0 0,6-8 1 0 0,10-10-5 0 0,-18 21 10 0 0,-1-2 0 0 0,1 1 0 0 0,-1 0 0 0 0,0 0 0 0 0,1-1 0 0 0,-1 1 0 0 0,-1-1 0 0 0,1 0 0 0 0,-1 1 0 0 0,2-6 0 0 0,-1 2 18 0 0,0-1-1 0 0,-1 1 0 0 0,0-1 1 0 0,0-11-1 0 0,-1 17-9 0 0,0 1-1 0 0,0-1 1 0 0,0 1-1 0 0,0-1 1 0 0,-1 1 0 0 0,1-1-1 0 0,0 1 1 0 0,-1-1-1 0 0,1 1 1 0 0,-1 0-1 0 0,0-1 1 0 0,1 1 0 0 0,-1 0-1 0 0,0-1 1 0 0,0 1-1 0 0,0 0 1 0 0,0 0 0 0 0,0 0-1 0 0,0 0 1 0 0,0 0-1 0 0,0 0 1 0 0,-1 0-1 0 0,-1-1 1 0 0,-3-1 9 0 0,0 0-1 0 0,-1 0 1 0 0,1 1-1 0 0,-11-2 1 0 0,16 4-21 0 0,0 0-16 0 0,-1 0 84 0 0,-5 0-520 0 0,-2-2-7021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6.2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70 76 1976 0 0,'0'0'6247'0'0,"-1"6"-5083"0"0,0 20-400 0 0,0-9-149 0 0,0 0 0 0 0,-4 19 0 0 0,-10 29 506 0 0,-13 53-216 0 0,23-96-866 0 0,1 1 1 0 0,-2 29 0 0 0,5-40-6 0 0,0-8-27 0 0,1-3 0 0 0,0 0 0 0 0,0 0 1 0 0,0 0-1 0 0,0 1 1 0 0,0-1-1 0 0,0 0 0 0 0,0 0 1 0 0,0 0-1 0 0,1 1 0 0 0,-1-1 1 0 0,0 0-1 0 0,1 0 1 0 0,-1 0-1 0 0,2 2 798 0 0,-1-4-676 0 0,0-1-111 0 0,-1 1-1 0 0,1 0 0 0 0,-1 0 0 0 0,1 0 0 0 0,-1-1 1 0 0,1 1-1 0 0,-1 0 0 0 0,0-1 0 0 0,0 1 1 0 0,0 0-1 0 0,1-1 0 0 0,-1 0 0 0 0,-3-21 195 0 0,1-3-24 0 0,11-58 143 0 0,-7 67-281 0 0,-1-24-1 0 0,-1 27-3 0 0,0-1 0 0 0,5-24 1 0 0,1 2-8 0 0,2-10 58 0 0,-7 41-95 0 0,1 0 0 0 0,0 0 0 0 0,0 0 1 0 0,1 0-1 0 0,5-8 0 0 0,2-3 9 0 0,-4 7-15 0 0,0 0-1 0 0,13-14 1 0 0,-17 22 5 0 0,0-1 0 0 0,1 1 0 0 0,-1 0-1 0 0,1 0 1 0 0,-1 0 0 0 0,1 0 0 0 0,0 0 0 0 0,0 1 0 0 0,0-1-1 0 0,0 1 1 0 0,0 0 0 0 0,0 0 0 0 0,0 0 0 0 0,3 0 0 0 0,-4 1-1 0 0,0 0 1 0 0,-1 0 0 0 0,1 0-1 0 0,0 0 1 0 0,-1 1 0 0 0,1-1 0 0 0,-1 0-1 0 0,1 1 1 0 0,-1-1 0 0 0,1 1-1 0 0,-1 0 1 0 0,3 1 0 0 0,17 13 8 0 0,-17-12-29 0 0,1 2 29 0 0,0 0 0 0 0,0 0 0 0 0,-1 0-1 0 0,1 1 1 0 0,-1 0 0 0 0,0 0 0 0 0,-1 0-1 0 0,1 0 1 0 0,-1 1 0 0 0,-1-1 0 0 0,4 14 0 0 0,-5-18-2 0 0,-1 0 1 0 0,0 0 0 0 0,0 0 0 0 0,0 0 0 0 0,0 0 0 0 0,0 0 0 0 0,0 0 0 0 0,-1 0 0 0 0,1 0 0 0 0,-1 0 0 0 0,0 0-1 0 0,1 0 1 0 0,-1 0 0 0 0,0 0 0 0 0,-2 2 0 0 0,-1 3 47 0 0,-1 0 0 0 0,-9 9-1 0 0,3-3-27 0 0,10-12-26 0 0,0 0-1 0 0,1 0 1 0 0,-1 0-1 0 0,0-1 1 0 0,0 1-1 0 0,0 0 1 0 0,0 0 0 0 0,0-1-1 0 0,0 1 1 0 0,0-1-1 0 0,0 1 1 0 0,0-1-1 0 0,0 1 1 0 0,0-1 0 0 0,0 1-1 0 0,0-1 1 0 0,0 0-1 0 0,0 0 1 0 0,0 1-1 0 0,-2-1 1 0 0,-7 0 45 0 0,9 1-45 0 0,1-1 0 0 0,-1 0 0 0 0,0 0-1 0 0,0 0 1 0 0,0 1 0 0 0,0-1 0 0 0,0 0 0 0 0,0-1 0 0 0,0 1 0 0 0,0 0 0 0 0,0 0 0 0 0,0 0 0 0 0,0 0 0 0 0,1-1-1 0 0,-1 1 1 0 0,0 0 0 0 0,0-1 0 0 0,0 1 0 0 0,-1-1 0 0 0,-5-6 16 0 0,5 5-35 0 0,0 0 0 0 0,-1 0 0 0 0,1 0 0 0 0,-4-2 0 0 0,5 4-56 0 0,1-1 1 0 0,-1 1 0 0 0,1 0 0 0 0,-1-1 0 0 0,1 1-1 0 0,-1-1 1 0 0,1 1 0 0 0,-1-1 0 0 0,1 1 0 0 0,0-1-1 0 0,-1 1 1 0 0,1-1 0 0 0,0 0 0 0 0,-1 1 0 0 0,1-1-1 0 0,0 1 1 0 0,0-1 0 0 0,-1 0 0 0 0,1 1 0 0 0,0-1-1 0 0,0 0 1 0 0,0 1 0 0 0,0-1 0 0 0,0 0 0 0 0,0 1-1 0 0,0-1 1 0 0,0 0 0 0 0,0 0 0 0 0,1-1-335 0 0,-1 1 1 0 0,0-1-1 0 0,1 1 1 0 0,-1-1-1 0 0,1 1 0 0 0,0-1 1 0 0,-1 1-1 0 0,1 0 1 0 0,0-1-1 0 0,0 1 1 0 0,2-2-1 0 0,3-2-1716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6.6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43 141 3953 0 0,'0'5'4397'0'0,"0"-3"-4121"0"0,1-1-1 0 0,-1 1 0 0 0,1-1 1 0 0,-1 0-1 0 0,1 1 1 0 0,0-1-1 0 0,-1 0 1 0 0,2 2-1 0 0,0-2-221 0 0,0 0 0 0 0,0 0 0 0 0,0 0 0 0 0,0 0 0 0 0,0-1 0 0 0,0 1 0 0 0,0 0 0 0 0,0-1 0 0 0,0 0 0 0 0,0 1 0 0 0,0-1 0 0 0,0 0 0 0 0,1 0 0 0 0,-1 0 0 0 0,0-1 0 0 0,0 1 0 0 0,3-1 0 0 0,3-1 73 0 0,0 0-1 0 0,0-1 0 0 0,10-4 1 0 0,54-30 533 0 0,-69 35-622 0 0,0-1 1 0 0,0 1 0 0 0,0-1-1 0 0,0 0 1 0 0,-1 1 0 0 0,1-2-1 0 0,2-2 1 0 0,5-7 204 0 0,-8 10-178 0 0,-1 0-1 0 0,1 0 1 0 0,-1 0 0 0 0,1 0 0 0 0,-1 0-1 0 0,0 0 1 0 0,0-1 0 0 0,0 1-1 0 0,-1 0 1 0 0,1-1 0 0 0,-1 1 0 0 0,0-7-1 0 0,-1 8-38 0 0,1 1 0 0 0,-1 0 0 0 0,0-1 0 0 0,0 1 0 0 0,1 0 0 0 0,-1 0 0 0 0,0 0 0 0 0,0-1 0 0 0,0 1 0 0 0,-1 0 0 0 0,1 0 0 0 0,0 0 0 0 0,-2-1 0 0 0,-3-3 212 0 0,5 4-209 0 0,0 1 1 0 0,0-1-1 0 0,0 1 1 0 0,0-1-1 0 0,0 1 1 0 0,0-1-1 0 0,0 1 1 0 0,0 0-1 0 0,0-1 1 0 0,-1 1-1 0 0,1 0 1 0 0,0 0-1 0 0,0 0 1 0 0,0 0-1 0 0,-1 0 1 0 0,-1 0 19 0 0,-1 0 4 0 0,-1 0 0 0 0,1 0-1 0 0,0 0 1 0 0,-1 1 0 0 0,1 0 0 0 0,0 0-1 0 0,-1 0 1 0 0,1 0 0 0 0,0 1-1 0 0,0-1 1 0 0,0 1 0 0 0,0 0-1 0 0,-6 5 1 0 0,2-2 72 0 0,1 1 1 0 0,1 1-1 0 0,-1-1 0 0 0,1 1 1 0 0,-9 13-1 0 0,8-12-33 0 0,0 0 1 0 0,-1-1 0 0 0,-15 12-1 0 0,8-6-22 0 0,12-11-54 0 0,0 1 0 0 0,1 0-1 0 0,-1 0 1 0 0,1 0 0 0 0,0 0 0 0 0,0 0-1 0 0,0 0 1 0 0,0 1 0 0 0,0-1 0 0 0,-1 5-1 0 0,1 1-8 0 0,-1 0 1 0 0,-1 18-1 0 0,4-24-9 0 0,0 1 0 0 0,0 0 1 0 0,0 0-1 0 0,1 0 0 0 0,0-1 1 0 0,-1 1-1 0 0,1 0 1 0 0,0-1-1 0 0,2 5 0 0 0,2 6 17 0 0,-5-12-16 0 0,1 0-1 0 0,0 0 1 0 0,0 0-1 0 0,0 0 1 0 0,0-1-1 0 0,0 1 0 0 0,1 0 1 0 0,-1 0-1 0 0,0-1 1 0 0,1 1-1 0 0,-1 0 0 0 0,1-1 1 0 0,2 2-1 0 0,0 0-3 0 0,-1-1 0 0 0,1 0-1 0 0,0 0 1 0 0,0 0 0 0 0,0-1-1 0 0,6 2 1 0 0,0-1-162 0 0,0 0 0 0 0,1 0 1 0 0,-1-1-1 0 0,20-1 0 0 0,-28 0 77 0 0,-1 0 0 0 0,1-1 0 0 0,0 1 0 0 0,0 0 0 0 0,-1-1 0 0 0,1 1 0 0 0,0-1 0 0 0,0 1 0 0 0,-1-1 0 0 0,1 0 0 0 0,-1 0 0 0 0,1 0 0 0 0,0 0 0 0 0,-1 0 0 0 0,0 0 0 0 0,1 0 0 0 0,1-2 0 0 0,1 0-276 0 0,1 1 1 0 0,-1-1 0 0 0,1 1 0 0 0,0 0 0 0 0,0 0 0 0 0,0 1 0 0 0,0 0 0 0 0,9-2-1 0 0,-4 1-1141 0 0,14-5-1 0 0,-8 0-920 0 0,0 2 890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7.0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1 265 3113 0 0,'1'-1'10695'0'0,"-1"1"-10678"0"0,0 0 0 0 0,1 0 0 0 0,-1 0-1 0 0,0 0 1 0 0,1-1 0 0 0,-1 1-1 0 0,1 0 1 0 0,-1 0 0 0 0,0-1-1 0 0,0 1 1 0 0,1 0 0 0 0,-1-1 0 0 0,0 1-1 0 0,1 0 1 0 0,-1-1 0 0 0,0 0-1 0 0,1-1 145 0 0,0-1-1 0 0,0 0 1 0 0,0 0-1 0 0,0 0 1 0 0,-1 0 0 0 0,1 0-1 0 0,-1-1 1 0 0,0-2-1 0 0,1-10 481 0 0,1 0 58 0 0,-1-32 0 0 0,-1 37-582 0 0,0-1 0 0 0,0 1 0 0 0,1-1 0 0 0,1 1 0 0 0,4-19 1 0 0,-4 25-113 0 0,0-1 0 0 0,0 1 1 0 0,1 0-1 0 0,3-6 0 0 0,-4 9-4 0 0,-1 0-1 0 0,1 0 0 0 0,-1 0 1 0 0,1 0-1 0 0,0 0 1 0 0,0 1-1 0 0,0-1 1 0 0,0 1-1 0 0,0 0 0 0 0,0-1 1 0 0,0 1-1 0 0,4-1 1 0 0,-3 0-222 0 0,1 1 1 0 0,-1 0 0 0 0,1 0 0 0 0,-1 0-1 0 0,1 1 1 0 0,-1-1 0 0 0,1 1 0 0 0,-1 0-1 0 0,1 0 1 0 0,-1 0 0 0 0,1 0 0 0 0,0 1-1 0 0,-1-1 1 0 0,1 1 0 0 0,-1 0 0 0 0,0 0-1 0 0,1 1 1 0 0,-1-1 0 0 0,5 3 0 0 0,37 20-7842 0 0,-36-19 5475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7.4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180 55 592 0 0,'2'0'187'0'0,"0"1"0"0"0,0-1 0 0 0,1 1 0 0 0,-1-1 1 0 0,0 0-1 0 0,1 0 0 0 0,-1 0 0 0 0,1 0 0 0 0,-1 0 0 0 0,0 0 0 0 0,1-1 0 0 0,-1 1 0 0 0,0-1 0 0 0,0 0 0 0 0,1 1 0 0 0,-1-1 0 0 0,3-2 1 0 0,-2 2 291 0 0,0 0 1 0 0,-1-1 0 0 0,0 1 0 0 0,1 0 0 0 0,3-4 0 0 0,-5 4-295 0 0,-1 1 0 0 0,1-1 0 0 0,0 0 0 0 0,-1 1 0 0 0,1-1 0 0 0,-1 0-1 0 0,1 0 1 0 0,-1 0 0 0 0,1 0 0 0 0,-1 1 0 0 0,0-1 0 0 0,1 0 0 0 0,-1 0 0 0 0,0 0 0 0 0,0 0 0 0 0,0 0 0 0 0,1-2 0 0 0,-1 2 536 0 0,-2 0-82 0 0,1-1-470 0 0,0 0 1 0 0,-1 1-1 0 0,1-1 0 0 0,-1 1 1 0 0,1-1-1 0 0,-1 1 0 0 0,0 0 1 0 0,-3-2-1 0 0,4 3 153 0 0,-2-1-29 0 0,0 0-209 0 0,-1 0 0 0 0,0 1 0 0 0,1-1 0 0 0,-1 1 0 0 0,0 0 0 0 0,0 0 0 0 0,1 0 1 0 0,-1 1-1 0 0,0-1 0 0 0,1 1 0 0 0,-1 0 0 0 0,0 0 0 0 0,1 0 0 0 0,-1 0 0 0 0,1 1 0 0 0,-6 3 0 0 0,-4 3 225 0 0,1 0 0 0 0,-22 20 0 0 0,23-18-217 0 0,0 0-38 0 0,1 1-1 0 0,0-1 1 0 0,0 2-1 0 0,2-1 1 0 0,-1 2 0 0 0,1-1-1 0 0,-6 14 1 0 0,12-21-61 0 0,0 0 1 0 0,1-1 0 0 0,-1 1 0 0 0,1 0 0 0 0,0 0 0 0 0,0 0 0 0 0,1 0 0 0 0,-1 0 0 0 0,1 0 0 0 0,0 0 0 0 0,1 0 0 0 0,1 9 0 0 0,-1-12-6 0 0,0 0 0 0 0,0 0 0 0 0,0 0 0 0 0,0 0 0 0 0,1 0 0 0 0,-1 0 0 0 0,1 0 0 0 0,-1-1 0 0 0,1 1 0 0 0,0-1 0 0 0,-1 1 0 0 0,4 1 0 0 0,2 3-23 0 0,-6-6 30 0 0,0 1 0 0 0,1 0 0 0 0,-1 0-1 0 0,0-1 1 0 0,0 1 0 0 0,1 0 0 0 0,-1-1 0 0 0,1 1-1 0 0,-1-1 1 0 0,0 0 0 0 0,1 1 0 0 0,-1-1 0 0 0,1 0 0 0 0,-1 0-1 0 0,1 0 1 0 0,-1 0 0 0 0,3-1 0 0 0,2 0-3 0 0,1 0 1 0 0,10-5-1 0 0,-7 2-29 0 0,5-1 38 0 0,-1-1 0 0 0,0-1 1 0 0,0 0-1 0 0,13-10 0 0 0,-15 8 21 0 0,-1-1 0 0 0,19-20 0 0 0,-24 23-16 0 0,-3 4-4 0 0,-1-1 0 0 0,0 1-1 0 0,1-1 1 0 0,-1 1 0 0 0,0-1-1 0 0,-1 1 1 0 0,1-1-1 0 0,-1 0 1 0 0,0 0 0 0 0,1-5-1 0 0,5-13 39 0 0,-4 12-27 0 0,-2 8-11 0 0,-1 0 1 0 0,1 0-1 0 0,-1 0 0 0 0,1 1 1 0 0,0-1-1 0 0,0 0 0 0 0,1-2 1 0 0,0 2 2 0 0,2-6-4 0 0,-4 7-21 0 0,2 3 107 0 0,-2 0-80 0 0,0-1 0 0 0,1 0 0 0 0,-1 1 0 0 0,0-1 0 0 0,0 1 0 0 0,0-1 0 0 0,-1 0 0 0 0,1 1 0 0 0,0-1 0 0 0,0 0 0 0 0,-1 1-1 0 0,1-1 1 0 0,-1 0 0 0 0,1 0 0 0 0,-1 1 0 0 0,1-1 0 0 0,-1 0 0 0 0,-1 2 0 0 0,-3 8 24 0 0,3-6-30 0 0,0-3 1 0 0,1 1 0 0 0,0 0 0 0 0,1 0 0 0 0,-1-1 0 0 0,0 1 0 0 0,1 0 0 0 0,0 0 0 0 0,-1 3 0 0 0,1 1 10 0 0,1-1-13 0 0,-1 0 1 0 0,-2 11-1 0 0,2-15 6 0 0,-1-1-15 0 0,1 0 0 0 0,-1 0 1 0 0,1-1-1 0 0,0 1 0 0 0,0 0 0 0 0,0 0 0 0 0,0 0 0 0 0,-1 0 1 0 0,1 0-1 0 0,0 0 0 0 0,0-1 0 0 0,1 1 0 0 0,-1 0 0 0 0,0 0 1 0 0,0 0-1 0 0,0 0 0 0 0,1 0 0 0 0,-1 0 0 0 0,0-1 0 0 0,1 1 1 0 0,-1 0-1 0 0,0 0 0 0 0,1-1 0 0 0,-1 1 0 0 0,2 1 0 0 0,3 1-519 0 0,-1 0 0 0 0,1 0 0 0 0,0-1 0 0 0,0 0 0 0 0,10 3 0 0 0,-13-4 131 0 0,1 0 0 0 0,-1-1 0 0 0,1 0-1 0 0,0 0 1 0 0,-1 0 0 0 0,1 0-1 0 0,0 0 1 0 0,-1 0 0 0 0,1 0-1 0 0,4-2 1 0 0,9 0-1955 0 0,-4 0 1191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318 14 1512 0 0,'0'0'79'0'0,"0"0"0"0"0,0-1-1 0 0,0 1 1 0 0,0 0-1 0 0,0-1 1 0 0,1 1 0 0 0,-1 0-1 0 0,0-1 1 0 0,0 1 0 0 0,0-1-1 0 0,0 1 1 0 0,0 0-1 0 0,0-1 1 0 0,0 1 0 0 0,0 0-1 0 0,0-1 1 0 0,-1 1 0 0 0,1-1-1 0 0,0 1 1 0 0,0 0-1 0 0,0-1 1 0 0,0 1 0 0 0,0 0-1 0 0,-1-1 1 0 0,1 1 0 0 0,0 0-1 0 0,0-1 1 0 0,0 1-1 0 0,-1 0 1 0 0,1 0 0 0 0,0-1-1 0 0,-1 1 1 0 0,1 0 0 0 0,0 0-1 0 0,-1-1 1 0 0,1 1 0 0 0,0 0-1 0 0,-1 0 1 0 0,1 0-1 0 0,0 0 1 0 0,-4-1 3429 0 0,2 1-3079 0 0,-4 2-143 0 0,-7 2 446 0 0,13-4-681 0 0,-1 0-1 0 0,1 0 0 0 0,-1 0 1 0 0,1 1-1 0 0,-1-1 1 0 0,1 0-1 0 0,-1 0 1 0 0,1 1-1 0 0,0-1 0 0 0,-1 1 1 0 0,1-1-1 0 0,-1 0 1 0 0,1 1-1 0 0,0-1 1 0 0,0 1-1 0 0,-1-1 1 0 0,1 1-1 0 0,0-1 0 0 0,0 0 1 0 0,-1 2-1 0 0,1-1 8 0 0,-1 1-1 0 0,0-1 1 0 0,1 0-1 0 0,-1 1 0 0 0,0-1 1 0 0,0 0-1 0 0,0 0 1 0 0,0 1-1 0 0,0-1 0 0 0,0 0 1 0 0,0 0-1 0 0,0 0 1 0 0,-1 0-1 0 0,1 0 0 0 0,0-1 1 0 0,-1 1-1 0 0,1 0 1 0 0,0-1-1 0 0,-1 1 0 0 0,-1 0 1 0 0,-6 4 179 0 0,1 0 68 0 0,0 1 0 0 0,-8 9 0 0 0,14-13-232 0 0,-7 7 146 0 0,2 0 0 0 0,-1 0-1 0 0,2 1 1 0 0,-8 11 0 0 0,-5 8 142 0 0,2-4-95 0 0,1 1-1 0 0,1 1 0 0 0,-20 51 0 0 0,20-36-33 0 0,-19 86 1 0 0,28-97-137 0 0,1 1-1 0 0,-2 52 1 0 0,10-17-11 0 0,-1-58-90 0 0,-1-1 1 0 0,1 1 0 0 0,0-1-1 0 0,1 1 1 0 0,5 12 0 0 0,-6-18-115 0 0,-1-1 0 0 0,0 0 0 0 0,1 0 0 0 0,-1 0 0 0 0,1 0 0 0 0,0 0 0 0 0,0 0 0 0 0,0 0 1 0 0,3 2-1 0 0,-4-3-357 0 0,0-1 1 0 0,0 1-1 0 0,1 0 1 0 0,-1-1-1 0 0,0 1 1 0 0,0-1-1 0 0,1 1 1 0 0,-1-1-1 0 0,1 0 1 0 0,-1 1-1 0 0,3-1 1 0 0,-1 0-1832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7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15 171 1560 0 0,'2'-15'686'0'0,"1"0"0"0"0,0 0-1 0 0,6-14 1 0 0,20-42 2574 0 0,-18 45 1873 0 0,-15 30-3554 0 0,0 1-1401 0 0,0 0-1 0 0,1 1 1 0 0,0-1 0 0 0,0 1 0 0 0,1 0-1 0 0,-1 0 1 0 0,-1 9 0 0 0,3-11-120 0 0,-5 15 47 0 0,2 0 0 0 0,0 1 0 0 0,-1 24 0 0 0,2 60-51 0 0,0-7-24 0 0,-4-40 60 0 0,3-35-437 0 0,0 33 0 0 0,4-54 253 0 0,0-1 0 0 0,0 0 1 0 0,0 0-1 0 0,0 1 0 0 0,0-1 0 0 0,0 0 0 0 0,0 0 0 0 0,0 0 0 0 0,0 1 0 0 0,0-1 0 0 0,0 0 0 0 0,0 0 0 0 0,0 0 0 0 0,0 1 0 0 0,0-1 0 0 0,0 0 1 0 0,0 0-1 0 0,0 0 0 0 0,0 1 0 0 0,0-1 0 0 0,0 0 0 0 0,1 0 0 0 0,-1 0 0 0 0,0 0 0 0 0,0 1 0 0 0,0-1 0 0 0,0 0 0 0 0,0 0 0 0 0,1 0 0 0 0,-1 0 0 0 0,0 0 1 0 0,0 0-1 0 0,0 1 0 0 0,0-1 0 0 0,1 0 0 0 0,-1 0 0 0 0,0 0 0 0 0,0 0 0 0 0,0 0 0 0 0,1 0 0 0 0,-1 0 0 0 0,0 0 0 0 0,0 0 0 0 0,1 0 0 0 0,-1 0 1 0 0,0 0-1 0 0,0 0 0 0 0,0 0 0 0 0,1 0 0 0 0,-1 0 0 0 0,0 0 0 0 0,0 0 0 0 0,0 0 0 0 0,1 0 0 0 0,-1-1 0 0 0,1 1-171 0 0,0-1 0 0 0,-1 1 0 0 0,1-1 1 0 0,0 1-1 0 0,0-1 0 0 0,-1 0 0 0 0,1 1 0 0 0,-1-1 0 0 0,1 0 0 0 0,0 1 0 0 0,-1-1 0 0 0,1 0 0 0 0,-1 0 0 0 0,1-1 0 0 0,2-5-1539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8.2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73 2393 0 0,'-1'-5'5574'0'0,"1"5"-5365"0"0,0-1 1 0 0,0 0 0 0 0,0 1-1 0 0,0-1 1 0 0,0 0 0 0 0,0 1-1 0 0,0-1 1 0 0,0 0 0 0 0,0 1-1 0 0,1-1 1 0 0,-1 0 0 0 0,0 1 0 0 0,0-1-1 0 0,0 0 1 0 0,1 1 0 0 0,-1-1-1 0 0,0 0 1 0 0,1 1 0 0 0,-1-1-1 0 0,1 1 1 0 0,-1-1 0 0 0,1 1-1 0 0,-1-1 1 0 0,1 1 0 0 0,-1-1-1 0 0,1 1 1 0 0,0-1 0 0 0,3-2-167 0 0,0 0 0 0 0,-1 1 0 0 0,1-1 0 0 0,0 1 0 0 0,0 0 0 0 0,0 0 0 0 0,1 0-1 0 0,-1 0 1 0 0,0 1 0 0 0,1-1 0 0 0,-1 1 0 0 0,6 0 0 0 0,65-6-40 0 0,-26 2-1363 0 0,1-1-1282 0 0,12 0-3082 0 0,-44 6 3452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8.5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122 0 1112 0 0,'11'8'376'0'0,"-11"-8"-304"0"0,0 0-1 0 0,0 0 1 0 0,0 1 0 0 0,0-1-1 0 0,1 0 1 0 0,-1 0-1 0 0,0 0 1 0 0,0 0-1 0 0,0 0 1 0 0,0 1 0 0 0,0-1-1 0 0,0 0 1 0 0,0 0-1 0 0,0 0 1 0 0,0 0-1 0 0,0 1 1 0 0,0-1-1 0 0,0 0 1 0 0,-1 0 0 0 0,1 0-1 0 0,0 0 1 0 0,0 1-1 0 0,0-1 1 0 0,0 0-1 0 0,0 0 1 0 0,0 0 0 0 0,0 0-1 0 0,0 0 1 0 0,0 0-1 0 0,0 1 1 0 0,-1-1-1 0 0,1 0 1 0 0,0 0 0 0 0,0 0-1 0 0,0 0 1 0 0,0 0-1 0 0,0 0 1 0 0,0 0-1 0 0,-1 0 1 0 0,1 0 0 0 0,0 0-1 0 0,0 0 1 0 0,-1 1-1 0 0,-7 3 1573 0 0,7-4-1272 0 0,-4 3 724 0 0,1 0 0 0 0,0 0 0 0 0,-5 5 1 0 0,6-5-661 0 0,0 0 0 0 0,0 0 0 0 0,-1 0 0 0 0,1-1 0 0 0,-7 4 0 0 0,7-5-313 0 0,0 1 0 0 0,0-1 0 0 0,1 1 0 0 0,-1 0 0 0 0,0 0 0 0 0,1 0 0 0 0,-1 1 1 0 0,1-1-1 0 0,-3 4 0 0 0,0 0 40 0 0,1 1 1 0 0,1-1 0 0 0,-4 9-1 0 0,-2 2-28 0 0,7-14-117 0 0,0 1 0 0 0,0-1 0 0 0,0 1-1 0 0,1-1 1 0 0,0 1 0 0 0,0 0 0 0 0,0 0 0 0 0,0-1-1 0 0,0 1 1 0 0,0 7 0 0 0,1-4-21 0 0,0 1 0 0 0,0-1 0 0 0,1 1 0 0 0,0-1 0 0 0,3 8-1 0 0,-4-13 3 0 0,1 0 1 0 0,-1-1-1 0 0,1 1 0 0 0,-1-1 0 0 0,1 1 0 0 0,0-1 0 0 0,0 0 0 0 0,0 1 0 0 0,0-1 0 0 0,0 0 1 0 0,0 1-1 0 0,0-1 0 0 0,0 0 0 0 0,1 0 0 0 0,-1 0 0 0 0,0 0 0 0 0,1 0 0 0 0,-1 0 0 0 0,1-1 1 0 0,-1 1-1 0 0,1 0 0 0 0,-1-1 0 0 0,1 1 0 0 0,-1-1 0 0 0,1 1 0 0 0,0-1 0 0 0,-1 0 0 0 0,1 0 1 0 0,2 0-1 0 0,11 1-6 0 0,-10-1 3 0 0,0 0 1 0 0,0 0-1 0 0,0 0 1 0 0,0 0-1 0 0,0-1 1 0 0,0 0-1 0 0,-1 0 1 0 0,7-2-1 0 0,10-4 46 0 0,-17 6-41 0 0,1-1 0 0 0,0 1 0 0 0,-1-1 0 0 0,1 0 0 0 0,-1 0 1 0 0,1-1-1 0 0,4-3 0 0 0,-5 3 11 0 0,-1-1 0 0 0,0 1-1 0 0,-1-1 1 0 0,1 1 0 0 0,-1-1 0 0 0,5-8 0 0 0,-6 9 1 0 0,0 0-1 0 0,0 0 0 0 0,0 1 1 0 0,0-1-1 0 0,0 0 0 0 0,0 0 1 0 0,-1 0-1 0 0,0-1 1 0 0,1 1-1 0 0,-1 0 0 0 0,-1-4 1 0 0,-1-13 61 0 0,1 15-48 0 0,1 0 0 0 0,-1 0-1 0 0,0 0 1 0 0,0 0 0 0 0,-1 0-1 0 0,1 0 1 0 0,-1 1 0 0 0,-3-7-1 0 0,3 7-4 0 0,0 0 0 0 0,0 0 0 0 0,-1-8-1 0 0,-2-1-1 0 0,5 12-21 0 0,0 0 1 0 0,-1 1 0 0 0,1-1 0 0 0,-1 0 0 0 0,1 0 0 0 0,-1 1 0 0 0,1-1 0 0 0,-1 1 0 0 0,1-1 0 0 0,-1 0 0 0 0,0 1 0 0 0,1-1 0 0 0,-1 1 0 0 0,0-1 0 0 0,0 1 0 0 0,1 0-1 0 0,-1-1 1 0 0,0 1 0 0 0,0 0 0 0 0,1 0 0 0 0,-1-1 0 0 0,0 1 0 0 0,0 0 0 0 0,-1 0 0 0 0,1 0 0 0 0,0-1-66 0 0,3-5-5796 0 0,-1 5 5730 0 0,-1 1 0 0 0,0 0 0 0 0,1-1 1 0 0,-1 1-1 0 0,0 0 0 0 0,1 0 0 0 0,-1-1 0 0 0,0 1 0 0 0,1 0 1 0 0,-1 0-1 0 0,1 0 0 0 0,0-1 0 0 0,15-1-3068 0 0,-9 1 1795 0 0,1-1 1055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8.9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1 185 2296 0 0,'0'2'227'0'0,"-1"0"-1"0"0,1 1 0 0 0,0-1 0 0 0,0 1 0 0 0,0-1 0 0 0,0 0 0 0 0,1 1 0 0 0,-1-1 0 0 0,0 0 1 0 0,1 1-1 0 0,0-1 0 0 0,-1 0 0 0 0,1 0 0 0 0,0 1 0 0 0,0-1 0 0 0,0 0 0 0 0,1 0 0 0 0,-1 0 1 0 0,0 0-1 0 0,1 0 0 0 0,3 3 0 0 0,5 5 856 0 0,11 14 1 0 0,-15-17-569 0 0,-4-4-157 0 0,-2-2-284 0 0,1-1 0 0 0,-1 1 0 0 0,0-1 0 0 0,1 1 0 0 0,-1-1 0 0 0,1 1 0 0 0,-1-1 0 0 0,1 1 0 0 0,-1-1 0 0 0,1 0 0 0 0,-1 1 0 0 0,1-1 0 0 0,-1 0 0 0 0,1 1 0 0 0,-1-1 0 0 0,1 0 0 0 0,0 0 0 0 0,-1 1 0 0 0,1-1 0 0 0,1 0 1459 0 0,2-2-611 0 0,-3 2-864 0 0,0-1-1 0 0,-1 1 0 0 0,1-1 0 0 0,0 0 1 0 0,0 1-1 0 0,-1-1 0 0 0,1 0 0 0 0,0 0 1 0 0,-1 1-1 0 0,1-1 0 0 0,0 0 0 0 0,-1 0 1 0 0,1 0-1 0 0,-1 0 0 0 0,0 0 1 0 0,1 0-1 0 0,-1 0 0 0 0,0 0 0 0 0,1 0 1 0 0,-1 0-1 0 0,0 0 0 0 0,0 0 0 0 0,0 0 1 0 0,0 0-1 0 0,0 0 0 0 0,0-1 0 0 0,0-5 294 0 0,0 0 0 0 0,0-1 0 0 0,3-10 0 0 0,0-5 73 0 0,-3 18-256 0 0,1-1-1 0 0,3-10 1 0 0,-2 11-38 0 0,-1 0 1 0 0,1-12 0 0 0,-1 11-89 0 0,0 0 1 0 0,0 0 0 0 0,0 0-1 0 0,1 0 1 0 0,0 0 0 0 0,0 0-1 0 0,1 0 1 0 0,0 0 0 0 0,0 1-1 0 0,0 0 1 0 0,4-6 0 0 0,-4 6-37 0 0,0 1 0 0 0,1-1 1 0 0,-1 1-1 0 0,1-1 0 0 0,0 1 1 0 0,0 0-1 0 0,0 1 0 0 0,1-1 1 0 0,-1 1-1 0 0,1 0 0 0 0,0 0 1 0 0,5-2-1 0 0,-2 1-45 0 0,0 1 0 0 0,0 1 0 0 0,0-1 0 0 0,0 1 0 0 0,0 1 0 0 0,1-1 0 0 0,-1 1 0 0 0,0 1 0 0 0,1 0 0 0 0,-1 0 0 0 0,1 1 0 0 0,-1 0 0 0 0,11 2 0 0 0,-9-1-945 0 0,-1-1-1 0 0,10 0 1 0 0,-16 0 586 0 0,12-1-1951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9.5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62 2064 0 0,'1'-6'1172'0'0,"0"6"-1112"0"0,-1 0 0 0 0,0 0 0 0 0,0-1 0 0 0,0 1 0 0 0,0 0 0 0 0,0 0 0 0 0,0-1-1 0 0,0 1 1 0 0,0 0 0 0 0,0 0 0 0 0,1-1 0 0 0,-1 1 0 0 0,0 0 0 0 0,0 0 0 0 0,0-1 0 0 0,-1 1 0 0 0,1 0 0 0 0,0-1 0 0 0,0 1 0 0 0,0 0-1 0 0,0 0 1 0 0,0-1 0 0 0,-1-1 260 0 0,1-1-1 0 0,0 0 1 0 0,-1 1-1 0 0,1-1 1 0 0,0 1-1 0 0,0-1 1 0 0,1 1-1 0 0,-1-1 1 0 0,1 0-1 0 0,-1 1 0 0 0,1-1 1 0 0,1-3-1 0 0,4-7 7087 0 0,-6 14-7389 0 0,0 0-1 0 0,1-1 0 0 0,-1 1 1 0 0,0 0-1 0 0,1-1 1 0 0,-1 1-1 0 0,0 0 1 0 0,0-1-1 0 0,0 1 0 0 0,0 0 1 0 0,0-1-1 0 0,0 1 1 0 0,0 0-1 0 0,0-1 1 0 0,0 1-1 0 0,0 0 1 0 0,0-1-1 0 0,0 1 0 0 0,0 0 1 0 0,-1-1-1 0 0,1 1 1 0 0,0 0-1 0 0,-1 0 1 0 0,-1 2 55 0 0,0 0 0 0 0,1 0 0 0 0,-1 1 0 0 0,1-1 1 0 0,-1 0-1 0 0,1 1 0 0 0,0-1 0 0 0,1 0 1 0 0,-1 1-1 0 0,0-1 0 0 0,1 6 0 0 0,-1 13 95 0 0,-1 0-1 0 0,-7 28 1 0 0,-1 12-110 0 0,-4 28 31 0 0,9-56-52 0 0,3-20-15 0 0,-1 17-1 0 0,2-22-5 0 0,0 0 0 0 0,-1 0 1 0 0,-4 14-1 0 0,3-14-5 0 0,1-1 1 0 0,0 1-1 0 0,0 10 1 0 0,1-9-11 0 0,-5 20 1 0 0,2-12 32 0 0,4-17-38 0 0,4-1-2990 0 0,-2 0 2775 0 0,0 0 0 0 0,0-1 1 0 0,0 1-1 0 0,0-1 0 0 0,0 0 1 0 0,0 0-1 0 0,0 1 1 0 0,0-1-1 0 0,0-1 0 0 0,-1 1 1 0 0,1 0-1 0 0,0 0 1 0 0,-1-1-1 0 0,1 1 0 0 0,-1 0 1 0 0,1-1-1 0 0,-1 0 0 0 0,0 1 1 0 0,0-1-1 0 0,0 0 1 0 0,2-2-1 0 0,-3 2 51 0 0,1 1-45 0 0,0 0 0 0 0,-1 0 0 0 0,1 0-1 0 0,-1 0 1 0 0,1 0 0 0 0,-1 0 0 0 0,0 0 0 0 0,1 0-1 0 0,-1 0 1 0 0,0 0 0 0 0,0 0 0 0 0,0 0-1 0 0,1-1 1 0 0,-1 1 0 0 0,0 0 0 0 0,-1 0 0 0 0,1 0-1 0 0,0 0 1 0 0,-1-2 0 0 0,1-4-2241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09.9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88 2881 0 0,'-1'-2'491'0'0,"0"0"0"0"0,1 0 0 0 0,-1 0 0 0 0,1 0 0 0 0,0 0 0 0 0,0-1 0 0 0,-1 1 0 0 0,2 0 1 0 0,-1 0-1 0 0,0 0 0 0 0,0-1 0 0 0,1 1 0 0 0,-1 0 0 0 0,1 0 0 0 0,1-3 0 0 0,-1 2-140 0 0,-1 1 1 0 0,1 0-1 0 0,-1-1 0 0 0,1 1 0 0 0,-1-1 0 0 0,0-4 2279 0 0,0 7-2603 0 0,0 0 0 0 0,0 0 0 0 0,0 0-1 0 0,0-1 1 0 0,0 1 0 0 0,0 0 0 0 0,0 0-1 0 0,-1 0 1 0 0,1-1 0 0 0,0 1 0 0 0,0 0-1 0 0,0 0 1 0 0,0 0 0 0 0,1-1 0 0 0,-1 1-1 0 0,0 0 1 0 0,0 0 0 0 0,0 0-1 0 0,0-1 1 0 0,0 1 0 0 0,0 0 0 0 0,0 0-1 0 0,0 0 1 0 0,0-1 0 0 0,0 1 0 0 0,1 0-1 0 0,-1 0 1 0 0,0 0 0 0 0,0 0 0 0 0,0-1-1 0 0,0 1 1 0 0,0 0 0 0 0,1 0 0 0 0,-1 0-1 0 0,0 0 1 0 0,2-2-19 0 0,-1 1-1 0 0,1 0 1 0 0,-1 0-1 0 0,1-1 1 0 0,0 1-1 0 0,0 0 1 0 0,-1 1-1 0 0,1-1 1 0 0,0 0-1 0 0,0 0 1 0 0,0 1-1 0 0,0-1 1 0 0,2 1 0 0 0,15-3-80 0 0,1 0 0 0 0,27 1-1 0 0,-12 2-875 0 0,-19-1-276 0 0,-1 0 1 0 0,1 2-1 0 0,0 0 1 0 0,0 1-1 0 0,17 4 1 0 0,-23-3-406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10.2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29 1736 0 0,'0'0'5754'0'0,"-4"-1"-3982"0"0,2 1-1615 0 0,0-1 1 0 0,1 1-1 0 0,-1 0 1 0 0,0-1-1 0 0,1 1 1 0 0,-1 0-1 0 0,0 0 0 0 0,1 0 1 0 0,-1 0-1 0 0,0 0 1 0 0,0 0-1 0 0,1 1 1 0 0,-1-1-1 0 0,0 1 0 0 0,1-1 1 0 0,-1 1-1 0 0,1-1 1 0 0,-1 1-1 0 0,0 0 0 0 0,1 0 1 0 0,0 0-1 0 0,-3 1 1 0 0,-1 3 257 0 0,-1 0-1 0 0,1 1 1 0 0,1-1 0 0 0,-8 12 0 0 0,0-3-150 0 0,10-12-241 0 0,1 0 1 0 0,-1 1 0 0 0,0-1-1 0 0,0 0 1 0 0,1 1-1 0 0,0-1 1 0 0,-1 1-1 0 0,1-1 1 0 0,0 1 0 0 0,0 0-1 0 0,-1 3 1 0 0,2-1-23 0 0,-2 3 51 0 0,-3 17 0 0 0,4-23-56 0 0,1 1 0 0 0,-1-1 1 0 0,1 1-1 0 0,-1-1 0 0 0,1 1 0 0 0,0-1 1 0 0,0 0-1 0 0,0 1 0 0 0,0-1 1 0 0,1 1-1 0 0,-1-1 0 0 0,1 1 1 0 0,0-1-1 0 0,-1 0 0 0 0,1 1 0 0 0,0-1 1 0 0,0 0-1 0 0,0 0 0 0 0,1 1 1 0 0,-1-1-1 0 0,1 0 0 0 0,-1 0 1 0 0,1-1-1 0 0,2 4 0 0 0,-1-2-4 0 0,0 0 0 0 0,1-1 0 0 0,-1 1 0 0 0,1-1 0 0 0,-1 0 0 0 0,1 0 0 0 0,0 0-1 0 0,0-1 1 0 0,0 1 0 0 0,0-1 0 0 0,0 0 0 0 0,0 0 0 0 0,7 1 0 0 0,-8-2 3 0 0,-1 0 0 0 0,1-1 0 0 0,-1 1 0 0 0,1-1 0 0 0,-1 1 1 0 0,1-1-1 0 0,-1 0 0 0 0,1 0 0 0 0,2-1 0 0 0,23-15 7 0 0,-18 11 22 0 0,-4 2-12 0 0,0 0-1 0 0,-1 0 1 0 0,0 0-1 0 0,1-1 1 0 0,-2 0-1 0 0,1 0 1 0 0,0 0-1 0 0,-1-1 1 0 0,0 1-1 0 0,-1-1 1 0 0,1 0-1 0 0,4-12 1 0 0,-7 16 35 0 0,0-1-1 0 0,0 1 1 0 0,-1-1-1 0 0,0 1 1 0 0,1-1-1 0 0,-1 0 1 0 0,0 1-1 0 0,0-1 1 0 0,0 0-1 0 0,0 1 1 0 0,-1-1-1 0 0,1 0 1 0 0,-1 1-1 0 0,1-1 1 0 0,-1 1-1 0 0,0-1 1 0 0,0 1 0 0 0,0-1-1 0 0,-3-3 1 0 0,1 3 19 0 0,1 0 0 0 0,-1 0 0 0 0,1 0 0 0 0,-1 0 0 0 0,0 0 0 0 0,0 1 0 0 0,-1-1 0 0 0,1 1 0 0 0,0 0 0 0 0,-1 0 0 0 0,1 0 0 0 0,-6-1 0 0 0,-42-15 31 0 0,51 18-168 0 0,0-3-1797 0 0,-1 2 1548 0 0,1 0 225 0 0,0 1 0 0 0,0-1 0 0 0,0 0 0 0 0,0 1 0 0 0,0-1 0 0 0,0 1 0 0 0,0-1-1 0 0,0 1 1 0 0,0-1 0 0 0,0 0 0 0 0,0 1 0 0 0,0-1 0 0 0,0 1 0 0 0,1-1 0 0 0,-1 1 0 0 0,0-1 0 0 0,0 1 0 0 0,1-1 0 0 0,-1 0 0 0 0,0 1 0 0 0,0 0 0 0 0,1-1 0 0 0,-1 1 0 0 0,1-1 0 0 0,-1 1 0 0 0,0-1 0 0 0,1 1 0 0 0,0-1 0 0 0,7-2-2524 0 0,0-4 947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19.09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392 77 1008 0 0,'8'-7'10633'0'0,"-15"4"-10398"0"0,-9-8-4 0 0,15 10-154 0 0,-1 0 1 0 0,1-1 0 0 0,-1 1 0 0 0,1 0-1 0 0,0-1 1 0 0,0 1 0 0 0,-1-1-1 0 0,0-2 1 0 0,-5-4 155 0 0,2 4-78 0 0,0 0 1 0 0,-1 1-1 0 0,0 0 0 0 0,0 0 1 0 0,0 0-1 0 0,0 1 0 0 0,0-1 1 0 0,-1 1-1 0 0,-12-1 0 0 0,12 1-67 0 0,0 2-1 0 0,-1-1 1 0 0,1 1-1 0 0,-1 0 0 0 0,1 1 1 0 0,0 0-1 0 0,-15 3 0 0 0,10 0 71 0 0,0 0-1 0 0,0 0 0 0 0,-20 11 1 0 0,20-8-28 0 0,-1 1 0 0 0,1 0 0 0 0,1 0 0 0 0,-1 1 0 0 0,1 1 0 0 0,1 0 0 0 0,0 0 0 0 0,1 1 0 0 0,-14 20 0 0 0,20-27-114 0 0,0 0 0 0 0,1 0 0 0 0,0 0 0 0 0,0 0 0 0 0,0 1 0 0 0,1-1 0 0 0,0 1 0 0 0,-1-1 0 0 0,1 1 0 0 0,1-1 0 0 0,-1 1 0 0 0,1 8 0 0 0,0-9-17 0 0,-1-1 3 0 0,1 1 0 0 0,0-1 0 0 0,0 0 0 0 0,1 0 0 0 0,-1 1-1 0 0,0-1 1 0 0,1 0 0 0 0,0 0 0 0 0,0 0 0 0 0,0 0-1 0 0,0 0 1 0 0,1 0 0 0 0,-1 0 0 0 0,3 3 0 0 0,0 0 0 0 0,0-1 1 0 0,0 0-1 0 0,9 8 1 0 0,-10-11-6 0 0,0 0 0 0 0,0 0 0 0 0,0 0 0 0 0,0 0 0 0 0,0-1-1 0 0,1 1 1 0 0,-1-1 0 0 0,6 2 0 0 0,1-1 3 0 0,0 0-1 0 0,0-1 0 0 0,0 0 0 0 0,1-1 1 0 0,-1 0-1 0 0,13-1 0 0 0,18-1 43 0 0,-25 2-26 0 0,28-4 1 0 0,-15 2 0 0 0,-22 2-18 0 0,0 0 1 0 0,0-1-1 0 0,0 0 0 0 0,-1 0 0 0 0,11-4 0 0 0,-4 2-25 0 0,-11 2 10 0 0,1 1 0 0 0,-1-1 0 0 0,0 1 0 0 0,0-1 0 0 0,4-1 0 0 0,8-6-1402 0 0,-1-1-1 0 0,15-11 1 0 0,-17 13-122 0 0,-9 6 1097 0 0,0 0 1 0 0,-1-1-1 0 0,1 1 0 0 0,0 0 1 0 0,-1-1-1 0 0,3-1 0 0 0,2-4-1756 0 0,0 0-1049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19.6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207 49 2665 0 0,'0'-1'245'0'0,"0"0"1"0"0,0 0-1 0 0,0 0 1 0 0,0 0-1 0 0,-1 0 1 0 0,1 1-1 0 0,0-1 1 0 0,-1 0-1 0 0,1 0 1 0 0,-1 0-1 0 0,1 0 1 0 0,-1 0-1 0 0,0 1 1 0 0,1-1-1 0 0,-1 0 1 0 0,0 0-1 0 0,0 0 1 0 0,-17-12 2022 0 0,5 5-1260 0 0,12 6-884 0 0,-1 1 1 0 0,1 0 0 0 0,-1 0-1 0 0,0 0 1 0 0,1 0 0 0 0,-1 0 0 0 0,0 1-1 0 0,1-1 1 0 0,-1 0 0 0 0,0 1-1 0 0,0-1 1 0 0,0 1 0 0 0,0 0 0 0 0,1 0-1 0 0,-1-1 1 0 0,0 1 0 0 0,0 1 0 0 0,0-1-1 0 0,0 0 1 0 0,0 0 0 0 0,-2 1-1 0 0,0 0 40 0 0,0 1-1 0 0,1-1 1 0 0,0 1-1 0 0,-1 0 1 0 0,1 0-1 0 0,0 0 1 0 0,0 0-1 0 0,0 0 0 0 0,-5 5 1 0 0,-31 36 816 0 0,33-36-918 0 0,1 0 0 0 0,-1 1 0 0 0,2-1 0 0 0,-6 13-1 0 0,6-13-56 0 0,1 1 1 0 0,1-1-1 0 0,-1 1 0 0 0,-1 11 0 0 0,3-15-9 0 0,1 0 1 0 0,-1 1 0 0 0,1-1-1 0 0,0 0 1 0 0,0 0-1 0 0,0 0 1 0 0,0 0-1 0 0,1 0 1 0 0,0 0 0 0 0,0 0-1 0 0,0 0 1 0 0,0 0-1 0 0,1 0 1 0 0,-1 0-1 0 0,4 4 1 0 0,-4-6-2 0 0,0 0-1 0 0,1 0 1 0 0,-1 0-1 0 0,0 0 1 0 0,1 0 0 0 0,0 0-1 0 0,-1-1 1 0 0,1 1-1 0 0,0-1 1 0 0,0 1 0 0 0,0-1-1 0 0,0 0 1 0 0,2 2-1 0 0,0-2 1 0 0,-1 0 0 0 0,1 0-1 0 0,0 0 1 0 0,-1 0 0 0 0,1-1-1 0 0,0 0 1 0 0,6 0-1 0 0,-5 0 6 0 0,1 0 1 0 0,0 0-1 0 0,-1-1 0 0 0,1 0 0 0 0,-1 0 0 0 0,1-1 0 0 0,-1 0 0 0 0,0 1 0 0 0,1-2 0 0 0,-1 1 0 0 0,0-1 0 0 0,0 1 1 0 0,-1-2-1 0 0,9-5 0 0 0,-1 0-9 0 0,-7 5 25 0 0,0 1-1 0 0,-1-1 1 0 0,1 0-1 0 0,-1 0 1 0 0,0-1-1 0 0,0 1 1 0 0,0-1-1 0 0,0 0 1 0 0,4-9-1 0 0,1-9 3 0 0,9-44-1 0 0,-14 50-4 0 0,-4 16-13 0 0,0 1 0 0 0,0-1 0 0 0,0 1 0 0 0,0 0 0 0 0,0-1 0 0 0,0 1 0 0 0,0 0 0 0 0,0 0 0 0 0,0-1 0 0 0,0 1 0 0 0,1 0 0 0 0,-1 0 0 0 0,0-1 0 0 0,0 1 0 0 0,0 0 0 0 0,0 0 0 0 0,0 0 0 0 0,0-1 0 0 0,1 1 0 0 0,-1 0 0 0 0,0 0 0 0 0,0 0 0 0 0,0-1 0 0 0,1 1 0 0 0,-1 0 0 0 0,1-1 59 0 0,-2 5-7 0 0,0 0-1 0 0,1 0 1 0 0,-1-1-1 0 0,-1 1 1 0 0,-2 7-1 0 0,-1 1 12 0 0,3-5-57 0 0,0-1-1 0 0,0 1 1 0 0,1 0 0 0 0,0 0-1 0 0,0 0 1 0 0,1 0 0 0 0,0 0-1 0 0,0 0 1 0 0,1 0 0 0 0,0 0-1 0 0,0-1 1 0 0,0 1-1 0 0,1 0 1 0 0,0 0 0 0 0,0-1-1 0 0,1 1 1 0 0,4 6 0 0 0,-6-11-66 0 0,0 1 0 0 0,1-1 0 0 0,-1 0 0 0 0,1 0 1 0 0,0 0-1 0 0,-1 0 0 0 0,5 3 0 0 0,-5-4-55 0 0,0-1-1 0 0,-1 1 0 0 0,1-1 0 0 0,0 1 0 0 0,0-1 0 0 0,0 0 0 0 0,0 1 1 0 0,0-1-1 0 0,-1 0 0 0 0,1 0 0 0 0,0 1 0 0 0,0-1 0 0 0,0 0 0 0 0,0 0 1 0 0,0 0-1 0 0,0 0 0 0 0,0 0 0 0 0,0-1 0 0 0,0 1 0 0 0,0 0 1 0 0,0 0-1 0 0,-1-1 0 0 0,1 1 0 0 0,0 0 0 0 0,0-1 0 0 0,1 0 0 0 0,19-8-4989 0 0,-14 5 3674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0.0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50 2345 0 0,'0'-3'263'0'0,"1"1"0"0"0,0-1 0 0 0,-1 1 0 0 0,1-1 0 0 0,0 1 0 0 0,0-1 0 0 0,0 1 0 0 0,0 0 1 0 0,1 0-1 0 0,-1 0 0 0 0,1 0 0 0 0,-1 0 0 0 0,1 0 0 0 0,0 0 0 0 0,0 0 0 0 0,0 0 1 0 0,0 1-1 0 0,0-1 0 0 0,2-1 0 0 0,-3 3-226 0 0,-1 0 0 0 0,0 0 0 0 0,0 0 0 0 0,0 0 0 0 0,0 0 0 0 0,0 0 1 0 0,0 0-1 0 0,0 0 0 0 0,1 0 0 0 0,-1 0 0 0 0,0-1 0 0 0,0 1 0 0 0,0 0 0 0 0,0 0 0 0 0,0 0 0 0 0,0 0 0 0 0,0 0 1 0 0,0 0-1 0 0,0 0 0 0 0,0 0 0 0 0,0-1 0 0 0,0 1 0 0 0,0 0 0 0 0,0 0 0 0 0,0 0 0 0 0,0 0 0 0 0,0 0 0 0 0,0 0 0 0 0,0-1 1 0 0,0 1-1 0 0,0 0 0 0 0,0 0 0 0 0,0 0 0 0 0,0 0 0 0 0,0 0 0 0 0,0 0 0 0 0,0-1 0 0 0,0 1 0 0 0,0 0 0 0 0,0 0 1 0 0,0 0-1 0 0,0 0 0 0 0,0 0 0 0 0,0 0 0 0 0,0 0 0 0 0,0-1 0 0 0,0 1 0 0 0,-1 0 0 0 0,1 0 0 0 0,0 0 0 0 0,0 0 0 0 0,0 0 1 0 0,0 0-1 0 0,0 0 0 0 0,0 0 0 0 0,-1 0 0 0 0,1 0 10 0 0,0 0-1 0 0,0 0 1 0 0,-1-1-1 0 0,1 1 1 0 0,0 0 0 0 0,-1 0-1 0 0,1 0 1 0 0,0 0 0 0 0,0 0-1 0 0,-1 1 1 0 0,1-1-1 0 0,0 0 1 0 0,0 0 0 0 0,-1 0-1 0 0,1 0 1 0 0,0 0 0 0 0,0 0-1 0 0,-1 0 1 0 0,1 0 0 0 0,0 1-1 0 0,0-1 1 0 0,-1 0-1 0 0,1 0 1 0 0,0 0 0 0 0,0 1-1 0 0,0-1 1 0 0,-1 0 0 0 0,1 0-1 0 0,0 0 1 0 0,0 1 0 0 0,0-1-1 0 0,0 0 1 0 0,-1 1-1 0 0,-1 4 431 0 0,0-2-251 0 0,0 1 1 0 0,0 0-1 0 0,1-1 0 0 0,-1 1 0 0 0,1 0 0 0 0,0 0 0 0 0,-1 7 0 0 0,1-2-70 0 0,-1 1 0 0 0,0 0 0 0 0,-1 0 0 0 0,-5 13 0 0 0,4-12-124 0 0,0 0 1 0 0,-3 21 0 0 0,2 2 29 0 0,-1 64 1 0 0,7-84-56 0 0,-1 0 0 0 0,-1 0 0 0 0,0 0 0 0 0,-1-1 0 0 0,-4 15-1 0 0,3-17 11 0 0,1-7-17 0 0,1 1 1 0 0,0 0 0 0 0,-1 7-1 0 0,-4 17 1 0 0,3-13-15 0 0,-3 0 10 0 0,5-14-33 0 0,1 0 0 0 0,-1-1 1 0 0,0 1-1 0 0,1 0 0 0 0,-1 0 0 0 0,1 0 1 0 0,-1 0-1 0 0,1 3 0 0 0,0-4 24 0 0,0-1 0 0 0,0 0 0 0 0,0 1 0 0 0,0-1 0 0 0,0 0 0 0 0,0 0 0 0 0,1 1 0 0 0,-1-1-1 0 0,0 0 1 0 0,0 1 0 0 0,0-1 0 0 0,0 0 0 0 0,1 1 0 0 0,-1-1 0 0 0,0 0 0 0 0,0 0 0 0 0,1 0 0 0 0,-1 1 0 0 0,0-1 0 0 0,0 0 0 0 0,1 0 0 0 0,-1 0-1 0 0,0 1 1 0 0,1-1 0 0 0,-1 0 0 0 0,13 3-876 0 0,9-4-599 0 0,-18 0 1125 0 0,0 1-1 0 0,-1-1 1 0 0,1-1-1 0 0,3-1 1 0 0,-5 3 167 0 0,-1-1 0 0 0,0 1 0 0 0,0-1 1 0 0,0 0-1 0 0,0 1 0 0 0,0-1 0 0 0,0 0 1 0 0,0 0-1 0 0,0 0 0 0 0,0 0 0 0 0,0 1 1 0 0,0-1-1 0 0,0-2 0 0 0,2-3-1875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1.4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61 928 0 0,'0'-1'1047'0'0,"2"-6"-362"0"0,-1 3-90 0 0,0 1 1 0 0,0-1-1 0 0,0 0 1 0 0,1 1-1 0 0,-1-1 0 0 0,1 1 1 0 0,3-6-1 0 0,8-9 5083 0 0,-13 18-5637 0 0,0 0-1 0 0,1 0 1 0 0,-1 0-1 0 0,1 1 0 0 0,-1-1 1 0 0,0 0-1 0 0,1 0 0 0 0,-1 0 1 0 0,1 1-1 0 0,-1-1 1 0 0,0 0-1 0 0,1 1 0 0 0,-1-1 1 0 0,0 0-1 0 0,0 1 1 0 0,1-1-1 0 0,-1 0 0 0 0,0 1 1 0 0,0-1-1 0 0,1 0 0 0 0,-1 1 1 0 0,0-1-1 0 0,0 1 1 0 0,0-1-1 0 0,0 0 0 0 0,0 1 1 0 0,0-1-1 0 0,0 1 0 0 0,1-1 1 0 0,-1 1-1 0 0,0-1 1 0 0,0 0-1 0 0,-1 1 0 0 0,1-1 1 0 0,0 1-1 0 0,0 0 0 0 0,-3 19 511 0 0,3-18-455 0 0,-28 113 1354 0 0,12-50-1070 0 0,0-4-148 0 0,-11 56-83 0 0,24-99-141 0 0,-6 44 13 0 0,-2 81 1 0 0,9-120-5 0 0,1-18-17 0 0,0-1-1 0 0,1 1 1 0 0,0 0 0 0 0,0-1 0 0 0,0 1 0 0 0,1 0 0 0 0,0 4 0 0 0,-1-8-58 0 0,6-7-3031 0 0,-2 2 2234 0 0,0 0 1 0 0,3-7-1 0 0,-1 2-984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0.4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27 117 2056 0 0,'0'-11'459'0'0,"-1"0"628"0"0,2 1 0 0 0,-1-1 0 0 0,4-16 0 0 0,8-20 4543 0 0,-12 51-5385 0 0,0 0 0 0 0,0 1 0 0 0,0-1 0 0 0,-1 0 1 0 0,0 0-1 0 0,0 0 0 0 0,-1 4 0 0 0,-4 13-108 0 0,4 0-94 0 0,0 23-1 0 0,1-1-36 0 0,-2 23 51 0 0,3-35-18 0 0,-6 39-1 0 0,-11 44-272 0 0,17-108 57 0 0,-1-1 1 0 0,1 1-1 0 0,0 0 1 0 0,1 0-1 0 0,0-1 1 0 0,-1 1-1 0 0,2-1 1 0 0,1 7-1 0 0,1 6-1886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1.0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245 72 2889 0 0,'0'0'3174'0'0,"-2"-5"-2274"0"0,-8-28 1952 0 0,9 30-2566 0 0,-1 0 0 0 0,1 1-1 0 0,0-1 1 0 0,-1 0 0 0 0,0 1-1 0 0,1-1 1 0 0,-1 1-1 0 0,0 0 1 0 0,0 0 0 0 0,-1 0-1 0 0,-3-4 1 0 0,5 6 250 0 0,-4 0-389 0 0,-1 1 0 0 0,1 0 0 0 0,0 0-1 0 0,-1 0 1 0 0,1 0 0 0 0,0 1 0 0 0,0 0 0 0 0,0 0 0 0 0,0 0 0 0 0,0 1-1 0 0,-8 5 1 0 0,-3 4 70 0 0,-27 28 1 0 0,27-25-21 0 0,14-13-180 0 0,-3 2 3 0 0,1 0 0 0 0,-1 0 1 0 0,1 1-1 0 0,0 0 0 0 0,1 0 0 0 0,-1 0 0 0 0,-3 8 0 0 0,5-11-17 0 0,1 1 0 0 0,0-1-1 0 0,-1 1 1 0 0,-2 3 0 0 0,3-5-6 0 0,-1 1 0 0 0,1 0 0 0 0,0 0 0 0 0,0 0 1 0 0,-1 0-1 0 0,2 0 0 0 0,-1 0 0 0 0,-1 3 0 0 0,1-3-2 0 0,1 1 0 0 0,-1 0 0 0 0,1-1 0 0 0,0 1 0 0 0,-1 0 0 0 0,1 0 0 0 0,1-1 0 0 0,-1 1-1 0 0,0 0 1 0 0,1-1 0 0 0,-1 1 0 0 0,2 4 0 0 0,-1-5-1 0 0,0 0 0 0 0,0-1-1 0 0,0 1 1 0 0,1-1 0 0 0,-1 1 0 0 0,0-1 0 0 0,0 1 0 0 0,1-1 0 0 0,-1 0 0 0 0,1 0-1 0 0,-1 1 1 0 0,1-1 0 0 0,0 0 0 0 0,0-1 0 0 0,-1 1 0 0 0,1 0 0 0 0,0 0-1 0 0,0-1 1 0 0,2 1 0 0 0,1 0 4 0 0,0 0 0 0 0,0-1 1 0 0,-1 0-1 0 0,1 0 0 0 0,0 0 0 0 0,0-1 0 0 0,0 0 0 0 0,0 0 1 0 0,8-2-1 0 0,6-2-21 0 0,-12 3 20 0 0,0-1 0 0 0,0 1 0 0 0,-1-1 0 0 0,1-1 0 0 0,-1 1 1 0 0,11-8-1 0 0,8-11 34 0 0,-4 3-37 0 0,-15 13 14 0 0,1 0 0 0 0,-1 0-1 0 0,7-11 1 0 0,8-7 1 0 0,-21 23-3 0 0,1 1-5 0 0,-1 0 1 0 0,0-1-1 0 0,1 1 1 0 0,-1 0-1 0 0,0-1 1 0 0,1 1-1 0 0,-1 0 1 0 0,0 0 0 0 0,1-1-1 0 0,-1 1 1 0 0,1 0-1 0 0,-1 0 1 0 0,1 0-1 0 0,-1 0 1 0 0,0-1 0 0 0,1 1-1 0 0,-1 0 1 0 0,1 0-1 0 0,-1 0 1 0 0,1 0-1 0 0,-1 0 1 0 0,1 0-1 0 0,0 5 54 0 0,0-3-51 0 0,0 1 1 0 0,-1-1-1 0 0,0 0 0 0 0,1 1 1 0 0,-1-1-1 0 0,0 1 0 0 0,0-1 1 0 0,0 1-1 0 0,0-1 0 0 0,-1 1 1 0 0,0 3-1 0 0,-3 7 24 0 0,0 0-1 0 0,-1 19 0 0 0,4-27-118 0 0,1-1-1 0 0,0 1 1 0 0,0-1-1 0 0,0 1 1 0 0,0-1-1 0 0,1 1 1 0 0,0-1-1 0 0,0 1 1 0 0,0-1-1 0 0,4 8 1 0 0,-5-11-741 0 0,1 1-319 0 0,1 1 503 0 0,-2-2 104 0 0,1 1 1 0 0,0-1-1 0 0,-1 0 1 0 0,1 0-1 0 0,0 0 1 0 0,0 0-1 0 0,-1 0 1 0 0,3 2-1 0 0,1-1-1606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2.0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58 170 3417 0 0,'0'0'2596'0'0,"-1"1"-1882"0"0,-3 2-390 0 0,1 0 0 0 0,-1 0 0 0 0,1 1 0 0 0,0-1 0 0 0,0 1 1 0 0,1 0-1 0 0,-1-1 0 0 0,1 1 0 0 0,-4 8 0 0 0,1 1 12 0 0,0 1 0 0 0,-3 15 0 0 0,6-21-292 0 0,1 1 0 0 0,-1 0 1 0 0,2 0-1 0 0,0 14 0 0 0,0-6 40 0 0,0-17-41 0 0,0 0-50 0 0,0 2-8 0 0,2-1 11 0 0,-2 0 5 0 0,1-1 0 0 0,-1 0 0 0 0,1 0 0 0 0,-1 0 0 0 0,0 0 0 0 0,1 0 0 0 0,-1 0 0 0 0,1 0 0 0 0,-1 0 0 0 0,0 0 0 0 0,1-1 0 0 0,-1 1 0 0 0,1 0 0 0 0,-1 0 0 0 0,1 0 0 0 0,-1 0-1 0 0,0-1 1 0 0,1 1 0 0 0,-1 0 0 0 0,0 0 0 0 0,1-1 0 0 0,-1 1 0 0 0,0 0 0 0 0,1-1 0 0 0,-1 1 0 0 0,0 0 0 0 0,0-1 0 0 0,1 1 0 0 0,-1 0 0 0 0,0-1 0 0 0,0 1 0 0 0,0 0 0 0 0,1-1 0 0 0,-1 1 0 0 0,0-1-1 0 0,0 1 1 0 0,0-1 0 0 0,7-25 78 0 0,-4 10-22 0 0,13-48 599 0 0,-8 27-198 0 0,-1 7-164 0 0,13-43 73 0 0,-19 73-364 0 0,4-14 36 0 0,7-14-1 0 0,-10 25-33 0 0,0-1 0 0 0,0 1 0 0 0,0 0 0 0 0,0 0 0 0 0,0 0 1 0 0,1 0-1 0 0,-1 1 0 0 0,1-1 0 0 0,5-3 0 0 0,-6 5 2 0 0,0-1 37 0 0,1 0-1 0 0,0 0 1 0 0,0 0 0 0 0,0 0-1 0 0,0 1 1 0 0,0 0 0 0 0,1 0-1 0 0,-1 0 1 0 0,0 0 0 0 0,0 0 0 0 0,1 0-1 0 0,5 1 1 0 0,-8 0-19 0 0,-1 0 1 0 0,1 0-1 0 0,-1 0 1 0 0,0 0-1 0 0,1 0 1 0 0,-1 0-1 0 0,1 1 1 0 0,-1-1-1 0 0,1 0 1 0 0,-1 0-1 0 0,1 0 1 0 0,-1 1-1 0 0,0-1 1 0 0,1 0-1 0 0,-1 1 1 0 0,0-1-1 0 0,1 0 1 0 0,-1 1-1 0 0,0-1 1 0 0,0 1-1 0 0,1-1 1 0 0,-1 0-1 0 0,0 1 0 0 0,0-1 1 0 0,1 2-1 0 0,3 13 186 0 0,-2-8-168 0 0,7 17 43 0 0,-7-19-68 0 0,0 1 0 0 0,0-1-1 0 0,0 1 1 0 0,0-1 0 0 0,-1 1 0 0 0,0-1-1 0 0,0 7 1 0 0,-1-3-8 0 0,0-5-8 0 0,-1 0 0 0 0,1 0 0 0 0,1 0 0 0 0,-1 0 0 0 0,1 0 0 0 0,-1-1 0 0 0,3 8 0 0 0,4 11 58 0 0,-6-9-9 0 0,-1-13-49 0 0,0 0 1 0 0,0 1-1 0 0,0-1 1 0 0,-1 0-1 0 0,1 1 1 0 0,0-1-1 0 0,0 0 0 0 0,0 1 1 0 0,0-1-1 0 0,0 0 1 0 0,0 1-1 0 0,-1-1 1 0 0,1 0-1 0 0,0 0 1 0 0,0 1-1 0 0,0-1 1 0 0,-1 0-1 0 0,1 0 1 0 0,0 1-1 0 0,0-1 1 0 0,-1 0-1 0 0,1 0 1 0 0,0 0-1 0 0,-1 1 1 0 0,0-1-11 0 0,1 2 4 0 0,-3 13 60 0 0,3-14 127 0 0,0 2-217 0 0,-2-2-3 0 0,2-4 20 0 0,1 1 15 0 0,0 1 0 0 0,0-1 0 0 0,0 1 1 0 0,0-1-1 0 0,0 1 0 0 0,0-1 0 0 0,0 1 1 0 0,1-1-1 0 0,-1 1 0 0 0,3-2 1 0 0,0-2-4 0 0,2 0-4 0 0,0 0 0 0 0,13-7 1 0 0,4-5 8 0 0,13-15-44 0 0,-28 25 39 0 0,1 0-1 0 0,0 1 1 0 0,1 0-1 0 0,-1 1 1 0 0,1 0-1 0 0,12-5 1 0 0,-17 8 6 0 0,0 1 1 0 0,0-1 0 0 0,0 1-1 0 0,0 0 1 0 0,0 0 0 0 0,7 0 0 0 0,-9 1 16 0 0,-1 0 1 0 0,1 0-1 0 0,-1 0 1 0 0,1 0-1 0 0,-1 1 1 0 0,1-1 0 0 0,-1 1-1 0 0,1 0 1 0 0,-1 0-1 0 0,0 0 1 0 0,0 0 0 0 0,1 0-1 0 0,-1 0 1 0 0,4 4-1 0 0,-5-4-2 0 0,-1-1 0 0 0,1 1 0 0 0,0 0 0 0 0,-1 0 0 0 0,1 0-1 0 0,-1 1 1 0 0,1-1 0 0 0,-1 0 0 0 0,0 0 0 0 0,1 0 0 0 0,-1 0-1 0 0,0 0 1 0 0,0 0 0 0 0,0 1 0 0 0,0-1 0 0 0,0 0 0 0 0,0 0-1 0 0,0 0 1 0 0,0 0 0 0 0,0 1 0 0 0,-1 0 0 0 0,1 1 24 0 0,-1 0-1 0 0,0 1 1 0 0,0-1 0 0 0,0 0 0 0 0,-1 0-1 0 0,-2 4 1 0 0,-8 9 140 0 0,9-12-154 0 0,0-1 0 0 0,1 1 0 0 0,-1-1-1 0 0,1 1 1 0 0,0 0 0 0 0,0 0 0 0 0,0 0-1 0 0,-2 5 1 0 0,3-1-10 0 0,-2 0-1 0 0,1 0 0 0 0,-1 0 1 0 0,-1-1-1 0 0,1 1 0 0 0,-1-1 1 0 0,-10 14-1 0 0,14-20-79 0 0,-1 0 1 0 0,0 0-1 0 0,0 1 1 0 0,1-1-1 0 0,-1 0 0 0 0,0 1 1 0 0,1-1-1 0 0,-1 1 0 0 0,1-1 1 0 0,0 0-1 0 0,0 1 1 0 0,-1-1-1 0 0,1 1 0 0 0,0-1 1 0 0,0 1-1 0 0,0-1 1 0 0,0 1-1 0 0,1-1 0 0 0,-1 1 1 0 0,0-1-1 0 0,1 1 1 0 0,-1-1-1 0 0,1 1 0 0 0,-1-1 1 0 0,2 3-1 0 0,1-1-625 0 0,-3-3 438 0 0,1 1 0 0 0,-1-1 0 0 0,0 1 0 0 0,1-1 0 0 0,-1 1 1 0 0,1-1-1 0 0,-1 1 0 0 0,0-1 0 0 0,1 0 0 0 0,-1 1 0 0 0,1-1 0 0 0,-1 0 0 0 0,1 1 0 0 0,0-1 0 0 0,-1 0 0 0 0,1 0 0 0 0,-1 0 0 0 0,1 1 0 0 0,-1-1 1 0 0,2 0-1 0 0,7 0-1755 0 0,-1 0 744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2.5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61 172 1312 0 0,'3'-1'3940'0'0,"-3"1"-3854"0"0,10-2 2494 0 0,36-15-1347 0 0,-41 15-1126 0 0,0-1 0 0 0,-1 1 0 0 0,1-1 0 0 0,-1 0 0 0 0,1 0 0 0 0,5-6-1 0 0,-5 3-6 0 0,0 0 0 0 0,0-1-1 0 0,-1 0 1 0 0,1 0-1 0 0,-1 0 1 0 0,-1 0-1 0 0,1 0 1 0 0,3-15 0 0 0,-6 21-30 0 0,-1-1 0 0 0,1 1 1 0 0,-1-1-1 0 0,1 1 0 0 0,-1-1 1 0 0,0 1-1 0 0,0-1 0 0 0,0 1 1 0 0,0-1-1 0 0,0 1 0 0 0,0 0 1 0 0,0-1-1 0 0,0 1 1 0 0,-1-1-1 0 0,1 1 0 0 0,0-1 1 0 0,-1 1-1 0 0,1-1 0 0 0,-1 1 1 0 0,0 0-1 0 0,1-1 0 0 0,-1 1 1 0 0,0 0-1 0 0,0 0 0 0 0,0 0 1 0 0,0-1-1 0 0,0 1 0 0 0,0 0 1 0 0,0 0-1 0 0,0 0 0 0 0,0 1 1 0 0,-1-1-1 0 0,1 0 0 0 0,0 0 1 0 0,-2 0-1 0 0,1 0 6 0 0,-1 0 0 0 0,1 0 0 0 0,0 1 0 0 0,-1-1 0 0 0,1 1-1 0 0,0 0 1 0 0,-1 0 0 0 0,1-1 0 0 0,-3 2 0 0 0,-23 2 275 0 0,24-2-310 0 0,0-1-21 0 0,1 1 1 0 0,0 0-1 0 0,0 0 1 0 0,0 0-1 0 0,0 0 0 0 0,0 1 1 0 0,0-1-1 0 0,1 1 1 0 0,-1 0-1 0 0,0-1 0 0 0,1 1 1 0 0,-5 5-1 0 0,0 1 122 0 0,0 0 0 0 0,-8 14 0 0 0,2-4 95 0 0,8-11-193 0 0,1 0-1 0 0,-1 1 1 0 0,1 0 0 0 0,0 0-1 0 0,1 0 1 0 0,0 0-1 0 0,0 0 1 0 0,1 1 0 0 0,0-1-1 0 0,0 1 1 0 0,1-1-1 0 0,0 11 1 0 0,1-16-49 0 0,1 0 0 0 0,-1 0 0 0 0,1 0 0 0 0,0 0 0 0 0,0 0 0 0 0,0 0 0 0 0,0 0 0 0 0,0 0 0 0 0,1 0 0 0 0,-1 0 0 0 0,1-1 0 0 0,0 1 0 0 0,0 0 0 0 0,0-1 0 0 0,0 0 0 0 0,0 1 0 0 0,0-1 1 0 0,1 0-1 0 0,-1 0 0 0 0,1 0 0 0 0,0-1 0 0 0,-1 1 0 0 0,1 0 0 0 0,0-1 0 0 0,5 2 0 0 0,4 2 24 0 0,-7-3-17 0 0,0 0-1 0 0,-1 0 1 0 0,1-1-1 0 0,0 0 1 0 0,0 1 0 0 0,0-2-1 0 0,10 2 1 0 0,-12-2-96 0 0,0-1 0 0 0,0 1 1 0 0,0-1-1 0 0,0 1 0 0 0,0-1 0 0 0,0 0 1 0 0,0 0-1 0 0,0 0 0 0 0,0 0 0 0 0,0-1 1 0 0,3-1-1 0 0,2-3-1709 0 0,0 0-1 0 0,8-9 1 0 0,-12 11 699 0 0,5-5-1813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2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125 43 4073 0 0,'2'-4'738'0'0,"0"0"-1"0"0,0-1 1 0 0,0 1 0 0 0,-1-1-1 0 0,2-9 1357 0 0,-5 8 238 0 0,1 8-2180 0 0,-1 0 1 0 0,1 1 0 0 0,1 0-1 0 0,-2 4 1 0 0,-5 12 312 0 0,4-14-361 0 0,0 0-1 0 0,1 1 1 0 0,-1-1 0 0 0,1 1 0 0 0,-2 9 0 0 0,-10 37 338 0 0,10-39-343 0 0,3-9-71 0 0,-1 0-1 0 0,1 0 1 0 0,0 0-1 0 0,0 6 0 0 0,1 0 30 0 0,-1 14 149 0 0,-4 29 0 0 0,-3 16 64 0 0,3-44-216 0 0,0-1 0 0 0,-2-1 0 0 0,-11 27 0 0 0,13-30-11 0 0,4-17-38 0 0,1 0-1 0 0,-1 1 1 0 0,0-1-1 0 0,0 0 1 0 0,0 0-1 0 0,-1 0 1 0 0,1 0-1 0 0,-1-1 1 0 0,-3 6-1 0 0,4-7 0 0 0,-8 9-1266 0 0,9-10 1242 0 0,0 0 1 0 0,0 0-1 0 0,0 0 0 0 0,0 0 1 0 0,-1 1-1 0 0,1-1 0 0 0,0 0 1 0 0,0 0-1 0 0,0 0 1 0 0,0 0-1 0 0,0 0 0 0 0,0 0 1 0 0,0 1-1 0 0,0-1 0 0 0,0 0 1 0 0,0 0-1 0 0,0 0 0 0 0,0 0 1 0 0,0 0-1 0 0,-1 1 0 0 0,1-1 1 0 0,0 0-1 0 0,0 0 0 0 0,0 0 1 0 0,0 0-1 0 0,1 1 0 0 0,-1-1 1 0 0,0 0-1 0 0,0 0 0 0 0,0 0 1 0 0,0 0-1 0 0,0 0 1 0 0,0 1-1 0 0,0-1 0 0 0,0 0 1 0 0,0 0-1 0 0,0 0 0 0 0,0 0 1 0 0,0 0-1 0 0,0 1 0 0 0,1-1 1 0 0,-1 0-1 0 0,0 0 0 0 0,0 0 1 0 0,0 0-1 0 0,0 0 0 0 0,0 0 1 0 0,0 0-1 0 0,1 0 0 0 0,-1 0 1 0 0,0 0-1 0 0,0 0 0 0 0,0 1 1 0 0,1-1-1 0 0,4-18-4183 0 0,8-9-605 0 0,-7 22 3154 0 0,-2-4 1332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3.2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67 3633 0 0,'-5'-4'7948'0'0,"5"3"-7786"0"0,1 0-91 0 0,1 0 1 0 0,-1-1-1 0 0,0 1 1 0 0,1 0 0 0 0,-1 0-1 0 0,1 0 1 0 0,-1 0-1 0 0,1 0 1 0 0,0 1 0 0 0,-1-1-1 0 0,1 0 1 0 0,0 1-1 0 0,-1-1 1 0 0,1 1 0 0 0,0-1-1 0 0,2 1 1 0 0,7-2 131 0 0,5-2-136 0 0,1 1 0 0 0,18 0 0 0 0,-11 0-408 0 0,30-5-3456 0 0,-49 7 3048 0 0,-1 0 0 0 0,1 0 0 0 0,0 0 0 0 0,0-1 0 0 0,-1 0 1 0 0,1 1-1 0 0,-1-2 0 0 0,8-4 0 0 0,-2 1 407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3.6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117 49 1240 0 0,'0'-13'3028'0'0,"5"-23"4021"0"0,-4 42-5575 0 0,-10 23-706 0 0,-1 6-339 0 0,-2 21-57 0 0,-24 68 0 0 0,17-60-313 0 0,-1 4 45 0 0,18-62-98 0 0,1-1 0 0 0,0 0-1 0 0,0 1 1 0 0,0 8 0 0 0,1-8 10 0 0,-1-1 0 0 0,1 1 0 0 0,-1 0-1 0 0,-2 6 1 0 0,1-9-12 0 0,1 1-1 0 0,1 0 0 0 0,-1 0 1 0 0,0 0-1 0 0,1 7 0 0 0,0-11 3 0 0,8 3-81 0 0,-8-3 76 0 0,0 0 0 0 0,1 1 0 0 0,-1-1-1 0 0,0 0 1 0 0,1 0 0 0 0,-1 0 0 0 0,1 0 0 0 0,-1 1-1 0 0,1-1 1 0 0,-1 0 0 0 0,0 0 0 0 0,1 0 0 0 0,-1 0-1 0 0,1 0 1 0 0,-1 0 0 0 0,1 0 0 0 0,-1 0 0 0 0,1 0-1 0 0,-1 0 1 0 0,0-1 0 0 0,1 1 0 0 0,-1 0 0 0 0,1 0-1 0 0,-1 0 1 0 0,1 0 0 0 0,-1-1 0 0 0,1 1 0 0 0,4-4 2 0 0,-1 1 0 0 0,1-1 0 0 0,-1 1 0 0 0,0-1 0 0 0,0-1 1 0 0,3-4-1 0 0,20-31 9 0 0,-8 10-10 0 0,35-48-13 0 0,-51 73 9 0 0,1 1-1 0 0,0-1 1 0 0,0 0-1 0 0,0 1 1 0 0,0 0 0 0 0,1 0-1 0 0,0 0 1 0 0,0 1 0 0 0,0-1-1 0 0,0 1 1 0 0,0 0 0 0 0,1 1-1 0 0,-1-1 1 0 0,1 1 0 0 0,0 0-1 0 0,0 0 1 0 0,0 1 0 0 0,-1 0-1 0 0,1 0 1 0 0,7 0 0 0 0,-11 1 2 0 0,-1 0 0 0 0,0 0 1 0 0,0 0-1 0 0,0 0 1 0 0,0 0-1 0 0,0 0 0 0 0,0 1 1 0 0,0-1-1 0 0,0 0 0 0 0,0 0 1 0 0,0 1-1 0 0,0-1 1 0 0,0 1-1 0 0,0-1 0 0 0,0 1 1 0 0,0-1-1 0 0,-1 1 1 0 0,1 0-1 0 0,0-1 0 0 0,0 1 1 0 0,1 2-1 0 0,-2-2 10 0 0,1 0-1 0 0,0 1 0 0 0,-1-1 0 0 0,1 1 1 0 0,-1-1-1 0 0,0 0 0 0 0,0 1 1 0 0,1-1-1 0 0,-1 1 0 0 0,0-1 0 0 0,0 1 1 0 0,0-1-1 0 0,-1 3 0 0 0,-1 5 49 0 0,0-1 0 0 0,0 0-1 0 0,-1 0 1 0 0,-5 10 0 0 0,7-16-52 0 0,-6 12 208 0 0,-16 23 0 0 0,16-26-185 0 0,0 0 1 0 0,0 1-1 0 0,-7 19 0 0 0,9-17-84 0 0,2-6-120 0 0,0-1-1 0 0,0 0 1 0 0,1 1 0 0 0,0 0 0 0 0,-1 13 0 0 0,3-20-347 0 0,2-1-969 0 0,0 0 1127 0 0,0 0 1 0 0,-1 0 0 0 0,1-1 0 0 0,0 1-1 0 0,0-1 1 0 0,-1 1 0 0 0,1-1-1 0 0,2-1 1 0 0,8-3-1124 0 0,-1 3-367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4.0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194 61 2441 0 0,'2'-4'631'0'0,"1"0"0"0"0,-1 0 1 0 0,1 0-1 0 0,-1 0 1 0 0,6-4-1 0 0,-8 7-485 0 0,1 0 0 0 0,-1 1-1 0 0,0-1 1 0 0,1 0 0 0 0,-1 1-1 0 0,1-1 1 0 0,-1 0 0 0 0,0 1-1 0 0,0-1 1 0 0,1 0 0 0 0,-1 0-1 0 0,0 1 1 0 0,0-1-1 0 0,0 0 1 0 0,0 0 0 0 0,0-1-1 0 0,2-6 1636 0 0,-3 7-1697 0 0,1 0 0 0 0,0 1 0 0 0,-1-1 0 0 0,1 1 0 0 0,-1-1 0 0 0,0 1 0 0 0,1 0 0 0 0,-1-1 0 0 0,1 1 0 0 0,-1-1 0 0 0,0 1 34 0 0,-2-1 3 0 0,1 0 0 0 0,0 0 1 0 0,0 1-1 0 0,-1-1 0 0 0,1 1 0 0 0,0 0 1 0 0,0-1-1 0 0,-1 1 0 0 0,1 0 1 0 0,0 0-1 0 0,-1 0 0 0 0,1 1 0 0 0,-4 0 1 0 0,-3 2 146 0 0,0 0 1 0 0,-10 4 0 0 0,5-1-77 0 0,9-5-97 0 0,-1 2-1 0 0,1-1 1 0 0,0 1-1 0 0,-1 0 1 0 0,1 0-1 0 0,-7 5 1 0 0,-7 8 203 0 0,15-13-250 0 0,0 0 0 0 0,0 1 0 0 0,0-1 0 0 0,0 1 0 0 0,0 0 0 0 0,1 0 0 0 0,-1 1 0 0 0,1-1 0 0 0,0 1-1 0 0,-2 5 1 0 0,0 0 2 0 0,1-2-7 0 0,1 0 1 0 0,-3 9 0 0 0,5-15-44 0 0,1 0 1 0 0,-1-1 0 0 0,1 1 0 0 0,0 0-1 0 0,0 0 1 0 0,-1 0 0 0 0,1 0 0 0 0,1 0 0 0 0,-1 0-1 0 0,0 0 1 0 0,0 0 0 0 0,1 0 0 0 0,-1 0 0 0 0,2 3-1 0 0,0-2-11 0 0,0 0 0 0 0,0 0 0 0 0,0 0 1 0 0,1-1-1 0 0,-1 1 0 0 0,1-1 0 0 0,-1 1 0 0 0,1-1 0 0 0,0 0 0 0 0,0 0 0 0 0,0 0 0 0 0,0 0 0 0 0,0 0 0 0 0,1-1 0 0 0,-1 0 0 0 0,0 0 0 0 0,1 1 0 0 0,-1-2 0 0 0,5 2 0 0 0,8 0-1 0 0,1 0 0 0 0,31-2 0 0 0,-29 0 25 0 0,0 1-16 0 0,-12 0 16 0 0,-1-1-1 0 0,1 0 1 0 0,-1 0-1 0 0,13-2 1 0 0,-18 1-9 0 0,1 0 0 0 0,0 1 1 0 0,-1-1-1 0 0,1 0 0 0 0,-1 0 1 0 0,1 0-1 0 0,-1 0 0 0 0,1 0 1 0 0,-1 0-1 0 0,0-1 0 0 0,0 1 1 0 0,1 0-1 0 0,-1-1 0 0 0,0 1 1 0 0,0-1-1 0 0,1-1 0 0 0,0-2 25 0 0,0 1-1 0 0,0 0 1 0 0,-1 0-1 0 0,1-1 0 0 0,0-4 1 0 0,-1 5-13 0 0,-1 1 0 0 0,1-1 0 0 0,-1 0 1 0 0,1 1-1 0 0,-1-1 0 0 0,0 0 0 0 0,-1 1 0 0 0,1-1 1 0 0,-1 1-1 0 0,1-1 0 0 0,-1 0 0 0 0,0 1 0 0 0,0-1 1 0 0,-1 1-1 0 0,1 0 0 0 0,-1-1 0 0 0,0 1 0 0 0,0 0 1 0 0,-3-5-1 0 0,0 2-1 0 0,1 0 1 0 0,-1 0 0 0 0,0 0-1 0 0,0 1 1 0 0,-1-1 0 0 0,1 1 0 0 0,-9-5-1 0 0,12 9-65 0 0,0 0-1 0 0,0-1 1 0 0,1 1-1 0 0,-1-1 1 0 0,0 0-1 0 0,1 0 1 0 0,-1 1-1 0 0,1-1 0 0 0,-1 0 1 0 0,1 0-1 0 0,0 0 1 0 0,0-1-1 0 0,0 1 1 0 0,0 0-1 0 0,0 0 1 0 0,-1-3-1 0 0,3 4-60 0 0,-1 1-1 0 0,0 0 0 0 0,0-1 1 0 0,0 1-1 0 0,0 0 0 0 0,0-1 1 0 0,0 1-1 0 0,0 0 1 0 0,1-1-1 0 0,-1 1 0 0 0,0 0 1 0 0,0-1-1 0 0,1 1 0 0 0,-1 0 1 0 0,0 0-1 0 0,0-1 0 0 0,1 1 1 0 0,-1 0-1 0 0,0 0 0 0 0,1-1 1 0 0,-1 1-1 0 0,0 0 1 0 0,1 0-1 0 0,-1 0 0 0 0,0 0 1 0 0,1 0-1 0 0,-1-1 0 0 0,0 1 1 0 0,1 0-1 0 0,-1 0 0 0 0,0 0 1 0 0,1 0-1 0 0,-1 0 0 0 0,1 0 1 0 0,-1 0-1 0 0,1 0 1 0 0,18 0-1901 0 0,-15 0 1142 0 0,8 0-575 0 0,3-2-300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4.6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157 175 1632 0 0,'6'-12'1156'0'0,"-1"0"0"0"0,0 0 0 0 0,-1-1 0 0 0,0 0 0 0 0,4-26 0 0 0,-5 23-522 0 0,-1 9-238 0 0,0 0 0 0 0,1 0 0 0 0,0 1 0 0 0,0-1-1 0 0,0 1 1 0 0,8-10 1977 0 0,-13 15-2161 0 0,1 1-185 0 0,0-1 1 0 0,-1 1 0 0 0,1 0-1 0 0,0 0 1 0 0,-1 0 0 0 0,1 0-1 0 0,0 0 1 0 0,0 1 0 0 0,-1-1 0 0 0,1 0-1 0 0,0 1 1 0 0,0-1 0 0 0,-1 0-1 0 0,1 1 1 0 0,0 0 0 0 0,0-1-1 0 0,0 1 1 0 0,0 0 0 0 0,0-1-1 0 0,0 1 1 0 0,0 0 0 0 0,0 0-1 0 0,0 0 1 0 0,0 0 0 0 0,0 0-1 0 0,0 0 1 0 0,1 0 0 0 0,-2 2 0 0 0,1 0-15 0 0,0 0 0 0 0,0 0 1 0 0,0 0-1 0 0,1 0 1 0 0,-1 0-1 0 0,1 0 1 0 0,-1 0-1 0 0,1 0 1 0 0,1 5-1 0 0,-2 4 1 0 0,3 39 163 0 0,-1-36-55 0 0,-1-1 0 0 0,-2 25-1 0 0,-4 20 59 0 0,1 76 0 0 0,5-134-149 0 0,0 3 93 0 0,0 0-44 0 0,-3-7-7 0 0,2 1-70 0 0,-3-5-4 0 0,0 1 0 0 0,0-1-1 0 0,-3-9 1 0 0,6 14 3 0 0,0 0 0 0 0,0 0 0 0 0,0 0 0 0 0,0 0 0 0 0,-1 1 0 0 0,1-1 0 0 0,-1 0 0 0 0,1 1 0 0 0,-1-1 0 0 0,0 1 0 0 0,0-1 0 0 0,1 1 0 0 0,-1 0 0 0 0,0 0 0 0 0,0 0 0 0 0,0 0 0 0 0,0 0 0 0 0,-5-1 0 0 0,4 1-1 0 0,1 0 0 0 0,-1 0 0 0 0,0 1 1 0 0,0-1-1 0 0,0 1 0 0 0,0 0 0 0 0,-1 0 0 0 0,1 0 1 0 0,0 0-1 0 0,0 1 0 0 0,0-1 0 0 0,0 1 0 0 0,-4 1 0 0 0,3 0-9 0 0,1-1-1 0 0,0 0 1 0 0,0 0-1 0 0,-7 2 1 0 0,8-1-15 0 0,-9 15 32 0 0,-12 19 66 0 0,22-32-74 0 0,0-1 0 0 0,0 1-1 0 0,0 0 1 0 0,1 0 0 0 0,-1-1 0 0 0,1 1-1 0 0,0 0 1 0 0,0 0 0 0 0,0 0 0 0 0,1 0-1 0 0,-1-1 1 0 0,1 1 0 0 0,0 0 0 0 0,0-1-1 0 0,3 7 1 0 0,-4-9-3 0 0,1 0-1 0 0,0 1 0 0 0,-1-1 1 0 0,1 1-1 0 0,0-1 0 0 0,0 0 0 0 0,0 0 1 0 0,0 0-1 0 0,0 1 0 0 0,0-1 1 0 0,0 0-1 0 0,1 0 0 0 0,-1 0 1 0 0,0 0-1 0 0,0-1 0 0 0,1 1 1 0 0,-1 0-1 0 0,3 0 0 0 0,9 5 24 0 0,-11-5-19 0 0,-1 0 1 0 0,1 0-1 0 0,0 0 1 0 0,-1 0-1 0 0,1-1 1 0 0,0 1-1 0 0,3 0 1 0 0,-2 0-6 0 0,1-1 0 0 0,-1 0 0 0 0,1 0 0 0 0,-1 0 0 0 0,1 0 0 0 0,-1-1 0 0 0,1 1 0 0 0,-1-1 0 0 0,7-2 0 0 0,-7 2 1 0 0,1 0 0 0 0,-1 1 0 0 0,1-1 1 0 0,5 1-1 0 0,-6 0-87 0 0,0 0 1 0 0,-1-1 0 0 0,1 1 0 0 0,-1 0-1 0 0,1-1 1 0 0,-1 1 0 0 0,0-1 0 0 0,1 0-1 0 0,-1 0 1 0 0,5-2 0 0 0,3-6-1675 0 0,-8 7 958 0 0,1 0 0 0 0,-1 0 0 0 0,1 0 0 0 0,0 0 0 0 0,4-2 0 0 0,2 3 430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5.8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197 152 984 0 0,'0'0'3636'0'0,"4"-6"106"0"0,-2 5-3621 0 0,-1-1 0 0 0,0 1-1 0 0,1-1 1 0 0,-1 0 0 0 0,0 0 0 0 0,0 1 0 0 0,0-1 0 0 0,0 0 0 0 0,0-2-1 0 0,1-1 103 0 0,-1 4-46 0 0,-1 0 0 0 0,0-1 1 0 0,1 1-1 0 0,-1 0 0 0 0,0 0 1 0 0,0-1-1 0 0,0 1 0 0 0,0 0 1 0 0,0-1-1 0 0,0 1 0 0 0,0 0 1 0 0,0-1-1 0 0,-1 1 0 0 0,1 0 0 0 0,0-1 1 0 0,-1 1-1 0 0,1 0 0 0 0,-1 0 1 0 0,0 0-1 0 0,1-1 0 0 0,-1 1 1 0 0,0 0-1 0 0,0 0 0 0 0,0 0 1 0 0,-1-2-1 0 0,-2-2-68 0 0,-30-38 1349 0 0,11 16-982 0 0,23 26-446 0 0,-1 0-1 0 0,0 0 1 0 0,0 0 0 0 0,0 0-1 0 0,0 1 1 0 0,0-1-1 0 0,0 0 1 0 0,0 0-1 0 0,0 1 1 0 0,0-1 0 0 0,-1 0-1 0 0,1 1 1 0 0,0-1-1 0 0,0 1 1 0 0,-1-1 0 0 0,1 1-1 0 0,0 0 1 0 0,0 0-1 0 0,-1-1 1 0 0,1 1 0 0 0,0 0-1 0 0,-1 0 1 0 0,1 0-1 0 0,0 1 1 0 0,-1-1-1 0 0,1 0 1 0 0,0 0 0 0 0,-1 1-1 0 0,1-1 1 0 0,0 1-1 0 0,0-1 1 0 0,-1 1 0 0 0,1-1-1 0 0,0 1 1 0 0,-2 1-1 0 0,-3 3 114 0 0,-1 0 0 0 0,1 0-1 0 0,0 0 1 0 0,-8 11 0 0 0,9-11-84 0 0,1 0-4 0 0,0 0-1 0 0,1 0 1 0 0,0 0-1 0 0,0 1 1 0 0,0-1-1 0 0,0 1 1 0 0,-1 5 0 0 0,-11 44 87 0 0,14-55-142 0 0,-2 19 39 0 0,-2 27 1 0 0,1-10-10 0 0,3-16-9 0 0,0 0-1 0 0,1 0 0 0 0,1 1 1 0 0,1-1-1 0 0,7 28 1 0 0,-4 10 61 0 0,-3-51-74 0 0,-2-4-10 0 0,1 0 0 0 0,-1 0 1 0 0,1 0-1 0 0,-1 0 0 0 0,0 0 1 0 0,0 0-1 0 0,-1 0 0 0 0,1-1 1 0 0,-1 5-1 0 0,23-21-13722 0 0,-17 5 10913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1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1 224 4505 0 0,'0'0'7127'0'0,"0"-2"-6620"0"0,0 0-446 0 0,0 0 1 0 0,0 0 0 0 0,1 1 0 0 0,-1-1 0 0 0,1 0 0 0 0,0 0-1 0 0,-1 0 1 0 0,1 1 0 0 0,0-1 0 0 0,0 0 0 0 0,0 0-1 0 0,0 1 1 0 0,0-1 0 0 0,0 1 0 0 0,1-1 0 0 0,-1 1 0 0 0,1 0-1 0 0,2-3 1 0 0,4-1 53 0 0,0-1-1 0 0,15-6 0 0 0,-3 1 106 0 0,11-11 40 0 0,-22 15-218 0 0,0 1 0 0 0,13-8 0 0 0,25-9 26 0 0,-40 20-54 0 0,0-1 0 0 0,0 0 0 0 0,10-9 0 0 0,-12 9 0 0 0,1-1 1 0 0,0 1-1 0 0,1 0 0 0 0,8-3 1 0 0,-9 4-52 0 0,21-8 189 0 0,-25 10-215 0 0,1-1 1 0 0,-1 1-1 0 0,0 0 1 0 0,0-1 0 0 0,0 1-1 0 0,0-1 1 0 0,-1 0-1 0 0,1 1 1 0 0,1-3-1 0 0,-2 2-367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6.2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33 1808 0 0,'0'-1'127'0'0,"0"0"0"0"0,0 1 0 0 0,0-1-1 0 0,0 0 1 0 0,0 1 0 0 0,0-1-1 0 0,-1 0 1 0 0,1 1 0 0 0,0-1 0 0 0,0 0-1 0 0,0 1 1 0 0,-1-1 0 0 0,1 0-1 0 0,0 1 1 0 0,-1-1 0 0 0,1 0 0 0 0,0 1-1 0 0,-1-1 1 0 0,1 1 0 0 0,-1-1 0 0 0,1 1-1 0 0,-1-1 1 0 0,0 0 0 0 0,-21-16 8663 0 0,17 17-8670 0 0,3 0 1322 0 0,13 2-1330 0 0,-1 0 1 0 0,1 0-1 0 0,18-1 0 0 0,-11-1-98 0 0,32-4 0 0 0,-40 3-792 0 0,0 1-1 0 0,-1 0 0 0 0,1 0 1 0 0,0 1-1 0 0,-1 0 0 0 0,10 3 1 0 0,4-3-1885 0 0,-11 2 1154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6.6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16 251 1824 0 0,'0'23'11744'0'0,"-1"-25"-11452"0"0,-1-2-42 0 0,0-1-1 0 0,0 0 1 0 0,1 0-1 0 0,0 0 1 0 0,-1 0-1 0 0,1-7 1 0 0,-2-35 1303 0 0,3 41-1468 0 0,0-1 0 0 0,1 0 0 0 0,-1 1 1 0 0,1-1-1 0 0,1 1 0 0 0,-1-1 0 0 0,1 1 1 0 0,0-1-1 0 0,0 1 0 0 0,1 0 0 0 0,4-7 1 0 0,7-10-23 0 0,-11 18-57 0 0,-1 0-1 0 0,1 0 1 0 0,1 0 0 0 0,-1 0 0 0 0,1 0 0 0 0,0 1-1 0 0,0 0 1 0 0,0 0 0 0 0,5-4 0 0 0,1 2-6 0 0,0 1 1 0 0,0 1 0 0 0,17-6-1 0 0,-27 10 1 0 0,3 0-125 0 0,-1-1 1 0 0,1 1-1 0 0,0-1 1 0 0,-1 1-1 0 0,1 0 1 0 0,0 0-1 0 0,-1 0 1 0 0,5 1-1 0 0,22 6-3143 0 0,-9-3-522 0 0,-16-2 1460 0 0,7 3-840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6.9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94 41 2921 0 0,'4'1'10440'0'0,"-14"-1"-10844"0"0,9 0 452 0 0,-1 0 0 0 0,1 1 0 0 0,0-1 0 0 0,0 0-1 0 0,-1 1 1 0 0,1-1 0 0 0,0 1 0 0 0,0-1-1 0 0,0 1 1 0 0,0-1 0 0 0,-1 1 0 0 0,1 0 0 0 0,0 0-1 0 0,0 0 1 0 0,0-1 0 0 0,1 1 0 0 0,-2 1-1 0 0,-5 4 191 0 0,1-1-111 0 0,0 0 0 0 0,0 0 0 0 0,0 1 0 0 0,1 0-1 0 0,-1 0 1 0 0,-7 11 0 0 0,12-14-111 0 0,-1 0-1 0 0,1 0 1 0 0,-1-1-1 0 0,1 1 1 0 0,0 0-1 0 0,0 0 1 0 0,1 0-1 0 0,-1 0 1 0 0,1 0-1 0 0,-1 0 1 0 0,1 0-1 0 0,0 0 1 0 0,0 0-1 0 0,0 0 1 0 0,0 1-1 0 0,1-1 1 0 0,-1 0-1 0 0,1 0 1 0 0,0 0-1 0 0,1 4 1 0 0,0-4-23 0 0,0 0 0 0 0,-1 0 0 0 0,1 0 1 0 0,5 6-1 0 0,-6-8 3 0 0,3 4-5 0 0,-3-4 9 0 0,-1-1 0 0 0,0 0 0 0 0,1 1 0 0 0,-1-1 0 0 0,1 1 0 0 0,-1-1 0 0 0,0 1 0 0 0,1-1 0 0 0,-1 1 0 0 0,0 0 0 0 0,0-1 0 0 0,1 1 0 0 0,-1-1 0 0 0,0 1 0 0 0,0 0 0 0 0,0-1 0 0 0,0 1 0 0 0,0 1 0 0 0,1-2 0 0 0,-1 1 1 0 0,0-1-1 0 0,0 1 1 0 0,1-1-1 0 0,-1 1 1 0 0,1-1-1 0 0,-1 1 1 0 0,0-1-1 0 0,1 1 1 0 0,-1-1-1 0 0,1 1 1 0 0,-1-1-1 0 0,1 0 1 0 0,-1 1-1 0 0,1-1 1 0 0,-1 0-1 0 0,1 1 1 0 0,0-1-1 0 0,12 5-32 0 0,-7-3 26 0 0,-1-1-1 0 0,1 0 1 0 0,0 0-1 0 0,-1 0 1 0 0,1-1-1 0 0,0 0 1 0 0,0 0 0 0 0,-1-1-1 0 0,1 1 1 0 0,0-1-1 0 0,-1 0 1 0 0,1-1-1 0 0,6-2 1 0 0,-5 1 9 0 0,0 0 0 0 0,-1 0 1 0 0,0-1-1 0 0,1 0 0 0 0,-2 0 1 0 0,1-1-1 0 0,0 1 0 0 0,-1-1 1 0 0,10-11-1 0 0,-13 13 27 0 0,0 0-1 0 0,0-1 1 0 0,0 1 0 0 0,0-1-1 0 0,0 1 1 0 0,-1-1 0 0 0,0 0-1 0 0,0 0 1 0 0,0 0 0 0 0,0 0-1 0 0,0 1 1 0 0,-1-1 0 0 0,1 0-1 0 0,-1 0 1 0 0,0 0 0 0 0,-1 0-1 0 0,1 0 1 0 0,-1 0 0 0 0,-1-5-1 0 0,0 3 72 0 0,0-1-1 0 0,-1 0 0 0 0,0 0 1 0 0,0 1-1 0 0,-1 0 0 0 0,0 0 0 0 0,-5-6 1 0 0,7 8-84 0 0,-1 1 0 0 0,0 0-1 0 0,1 0 1 0 0,-1 1 0 0 0,-1-1 0 0 0,1 1 0 0 0,0-1 0 0 0,-1 1 0 0 0,1 0 0 0 0,-1 1 0 0 0,0-1 0 0 0,1 0 0 0 0,-1 1 0 0 0,-4-1 0 0 0,6 1-18 0 0,1 1-1 0 0,0 0 1 0 0,0 0 0 0 0,0 0 0 0 0,0 0 0 0 0,0 0 0 0 0,0 0 0 0 0,0 0 0 0 0,0 0 0 0 0,0 0 0 0 0,0 1 0 0 0,0-1 0 0 0,0 0-1 0 0,0 1 1 0 0,-2 0 0 0 0,2 0-67 0 0,35 4-7145 0 0,-27-4 5631 0 0,2-1-408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7.4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10 157 2665 0 0,'0'16'2690'0'0,"1"-9"-1740"0"0,-1 1 0 0 0,-1 0-1 0 0,-1 9 1 0 0,2-13-772 0 0,-1 0 176 0 0,0 0 1 0 0,0 0 0 0 0,-3 8 885 0 0,4-13-1177 0 0,12-49 1046 0 0,-9 41-977 0 0,1-1 1 0 0,-1 0-1 0 0,2 1 0 0 0,5-10 1 0 0,1-2-83 0 0,-2 6-21 0 0,1 1 0 0 0,0-1 0 0 0,22-23 0 0 0,-28 33-31 0 0,-2 3 24 0 0,0 0 0 0 0,0 0 1 0 0,0 0-1 0 0,1 0 1 0 0,-1 0-1 0 0,0 0 0 0 0,1 1 1 0 0,-1-1-1 0 0,1 1 1 0 0,-1 0-1 0 0,1 0 1 0 0,0 0-1 0 0,-1 0 0 0 0,1 0 1 0 0,0 0-1 0 0,0 1 1 0 0,0-1-1 0 0,0 1 1 0 0,0 0-1 0 0,3 0 0 0 0,-4 0 16 0 0,-1 1 0 0 0,0-1 0 0 0,1 0-1 0 0,-1 1 1 0 0,1-1 0 0 0,-1 1 0 0 0,0-1-1 0 0,0 1 1 0 0,1 0 0 0 0,-1-1 0 0 0,0 1-1 0 0,0 0 1 0 0,0 0 0 0 0,0 0 0 0 0,0 0 0 0 0,0 0-1 0 0,0 0 1 0 0,0 0 0 0 0,0 0 0 0 0,-1 0-1 0 0,1 1 1 0 0,0-1 0 0 0,-1 0 0 0 0,1 0-1 0 0,-1 1 1 0 0,2 2 0 0 0,0 3-10 0 0,0 0 0 0 0,-1 0-1 0 0,2 13 1 0 0,-1 5 34 0 0,8 54 99 0 0,-10-78-165 0 0,0 0 1 0 0,1 1-1 0 0,-1-1 1 0 0,0 1-1 0 0,1-1 0 0 0,-1 0 1 0 0,1 1-1 0 0,-1-1 1 0 0,1 0-1 0 0,0 1 0 0 0,0-1 1 0 0,0 0-1 0 0,-1 0 1 0 0,1 0-1 0 0,0 0 0 0 0,0 0 1 0 0,0 0-1 0 0,1 0 1 0 0,1 2-1 0 0,-2-3 15 0 0,1 0-5 0 0,0-1-4 0 0,1 1 0 0 0,-1 0-1 0 0,0-1 1 0 0,1 0 0 0 0,-1 1-1 0 0,0-1 1 0 0,0 0 0 0 0,0 0-1 0 0,0 0 1 0 0,1 0 0 0 0,-1-1-1 0 0,-1 1 1 0 0,1 0 0 0 0,0-1-1 0 0,0 0 1 0 0,0 1 0 0 0,-1-1-1 0 0,1 0 1 0 0,1-2 0 0 0,0-1-1 0 0,1 0 0 0 0,1 0 0 0 0,-1 0 1 0 0,1 0-1 0 0,-1 1 0 0 0,10-7 0 0 0,-6 5 1 0 0,-1 0 0 0 0,7-8 0 0 0,-8 8-9 0 0,0-1-1 0 0,0 1 0 0 0,12-8 1 0 0,1-3-25 0 0,-13 11 33 0 0,12-8 0 0 0,-16 13 1 0 0,1 0 1 0 0,-1-1-1 0 0,0 1 1 0 0,1 0-1 0 0,-1 0 1 0 0,1 0-1 0 0,-1 1 0 0 0,1-1 1 0 0,4 0-1 0 0,-2 1-10 0 0,-2-1 15 0 0,0 1 0 0 0,-1 0-1 0 0,1 0 1 0 0,0 0 0 0 0,4 1 0 0 0,-7-1-4 0 0,1 0 0 0 0,-1 0 0 0 0,1 0 0 0 0,-1 0 0 0 0,1 1 0 0 0,-1-1 0 0 0,0 0 0 0 0,1 0 0 0 0,-1 1 1 0 0,1-1-1 0 0,-1 0 0 0 0,0 0 0 0 0,1 1 0 0 0,-1-1 0 0 0,0 1 0 0 0,1-1 0 0 0,-1 0 0 0 0,0 1 1 0 0,1-1-1 0 0,-1 1 0 0 0,0-1 0 0 0,0 0 0 0 0,0 1 0 0 0,1-1 0 0 0,-1 1 0 0 0,0-1 0 0 0,0 1 0 0 0,0-1 1 0 0,0 1-1 0 0,0-1 0 0 0,0 1 0 0 0,0-1 0 0 0,0 1 0 0 0,0-1 0 0 0,0 2 0 0 0,-1 9 81 0 0,2 16 0 0 0,-1-19-54 0 0,0 0 0 0 0,0 0 0 0 0,0 0 0 0 0,-3 11 0 0 0,-1 0 33 0 0,3-11-61 0 0,-1 0 1 0 0,0 0 0 0 0,0 0 0 0 0,-1-1 0 0 0,-5 11 0 0 0,7-16 0 0 0,0 0 1 0 0,0 0 0 0 0,0 0 0 0 0,0 0-1 0 0,0 0 1 0 0,1 0 0 0 0,-1 0-1 0 0,0 4 1 0 0,1-5-50 0 0,0 0 0 0 0,0 0 0 0 0,1-1-1 0 0,-1 1 1 0 0,0 0 0 0 0,0 0 0 0 0,0 0 0 0 0,1 0 0 0 0,-1-1 0 0 0,0 1-1 0 0,1 0 1 0 0,-1 0 0 0 0,1 0 0 0 0,-1-1 0 0 0,1 1 0 0 0,-1 0-1 0 0,1-1 1 0 0,-1 1 0 0 0,1 0 0 0 0,0-1 0 0 0,0 1 0 0 0,1 0 0 0 0,4 3-1193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8.1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8 2641 0 0,'-6'-8'10474'0'0,"3"10"-11940"0"0,3-1 1542 0 0,-1 0-1 0 0,1 0 1 0 0,0 0-1 0 0,-1 0 1 0 0,1 0-1 0 0,0 0 1 0 0,0 0-1 0 0,0 0 1 0 0,0 0-1 0 0,0 0 1 0 0,0 0-1 0 0,0 0 1 0 0,1 2-1 0 0,-1 6 338 0 0,-11 25 711 0 0,7 13-495 0 0,1-9-358 0 0,-1 36-73 0 0,4-55-165 0 0,-1 1-1 0 0,-1-1 0 0 0,0 1 1 0 0,-10 33-1 0 0,8-41-18 0 0,0-1 0 0 0,1 1 0 0 0,1 0-1 0 0,0 0 1 0 0,-1 19 0 0 0,3-28-12 0 0,-1 1-1 0 0,1 0 1 0 0,-1 0-1 0 0,0 0 1 0 0,-2 5-1 0 0,2-6-4 0 0,0 0-1 0 0,0 1 1 0 0,0-1-1 0 0,0 1 1 0 0,0 5-1 0 0,1-9-73 0 0,23-36-11118 0 0,-20 27 10854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8.5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32 2449 0 0,'-13'-11'12438'0'0,"16"10"-12310"0"0,4 0-55 0 0,0 0-1 0 0,0 0 0 0 0,11-1 1 0 0,-13 2-26 0 0,1-1 0 0 0,-1 1 1 0 0,1-2-1 0 0,9-2 0 0 0,-10 2-42 0 0,1 0-1 0 0,-1 1 0 0 0,0 0 1 0 0,12-1-1 0 0,-6 2-205 0 0,1 1 0 0 0,0 0-1 0 0,14 3 1 0 0,-22-4-644 0 0,0 1 0 0 0,0-1 0 0 0,0 0 0 0 0,5 0 1 0 0,1-1-1823 0 0,-2 1 531 0 0,1-3 782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8.9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6 4665 0 0,'-3'-5'7976'0'0,"0"9"-4647"0"0,2 1-4425 0 0,-1 11 1634 0 0,-7 28 0 0 0,1-5-381 0 0,-7 42-61 0 0,-6 34 16 0 0,13-70-107 0 0,4-27 3 0 0,1 0 1 0 0,1 0-1 0 0,0 0 1 0 0,1 20-1 0 0,6 7 284 0 0,-5-45-208 0 0,1 0-80 0 0,-1 0 0 0 0,1 0 1 0 0,0 0-1 0 0,0-1 0 0 0,0 1 0 0 0,0 0 0 0 0,0-1 0 0 0,0 1 0 0 0,-1 0 0 0 0,1-1 0 0 0,0 1 0 0 0,0-1 0 0 0,-1 0 0 0 0,2 0 1 0 0,-1 0-1 0 0,1-1 0 0 0,-1 1 1 0 0,1-1 0 0 0,-1 0-1 0 0,1 0 1 0 0,-1 0 0 0 0,0 0-1 0 0,0 0 1 0 0,0 0 0 0 0,0 0 0 0 0,0 0-1 0 0,0-4 1 0 0,2-1 1 0 0,6-16 0 0 0,2 1 0 0 0,0 0 0 0 0,18-25 0 0 0,-20 33-11 0 0,0 2-1 0 0,1-1 1 0 0,13-12 0 0 0,-19 21 3 0 0,0 1 1 0 0,0-1 0 0 0,1 1 0 0 0,-1 0 0 0 0,1 0-1 0 0,0 0 1 0 0,0 1 0 0 0,0-1 0 0 0,0 1 0 0 0,0 0-1 0 0,0 1 1 0 0,11-2 0 0 0,-15 2 7 0 0,0 1 0 0 0,0 0 0 0 0,0 0 0 0 0,0 0 0 0 0,0 0 0 0 0,1 0 0 0 0,-1 1 0 0 0,0-1 0 0 0,0 0 0 0 0,0 1 0 0 0,0-1 0 0 0,0 0 1 0 0,0 1-1 0 0,0-1 0 0 0,0 1 0 0 0,0 0 0 0 0,0-1 0 0 0,0 1 0 0 0,0 0 0 0 0,0-1 0 0 0,0 1 0 0 0,-1 0 0 0 0,1 0 0 0 0,0 0 0 0 0,0 0 0 0 0,-1 0 0 0 0,1 0 0 0 0,-1 0 0 0 0,1 0 0 0 0,-1 0 0 0 0,1 0 0 0 0,-1 0 0 0 0,0 0 1 0 0,0 0-1 0 0,1 2 0 0 0,0 5 66 0 0,0-1 1 0 0,-1 0-1 0 0,0 1 1 0 0,-1 10 0 0 0,1-16-63 0 0,0 6 3 0 0,1 0 0 0 0,-1 0 1 0 0,2 0-1 0 0,1 9 0 0 0,-1-8 3 0 0,0 0-1 0 0,0 17 1 0 0,-1-18-12 0 0,-1-6-1 0 0,0 0 1 0 0,0 0-1 0 0,0 0 1 0 0,0 0-1 0 0,0 0 0 0 0,0 1 1 0 0,-1-1-1 0 0,1 0 1 0 0,-1 0-1 0 0,0 2 0 0 0,0-3-12 0 0,1-1 6 0 0,0 1 0 0 0,0-1 0 0 0,0 0 0 0 0,-1 0 0 0 0,1 0 0 0 0,0 0 0 0 0,0 1 0 0 0,0-1 0 0 0,0 0-1 0 0,0 0 1 0 0,0 0 0 0 0,0 1 0 0 0,0-1 0 0 0,0 0 0 0 0,0 0 0 0 0,0 1 0 0 0,0-1 0 0 0,0 0 0 0 0,0 0 0 0 0,0 0 0 0 0,0 1 0 0 0,0-1 0 0 0,0 0-1 0 0,0 0 1 0 0,0 0 0 0 0,0 1 0 0 0,0-1 0 0 0,0 0 0 0 0,0 0 0 0 0,0 0 0 0 0,1 1 0 0 0,-1-1 0 0 0,0 0 0 0 0,0 0 0 0 0,0 0 0 0 0,0 0-1 0 0,0 0 1 0 0,1 1 0 0 0,-1-1 0 0 0,0 0 0 0 0,0 0 0 0 0,0 0 0 0 0,3 1-720 0 0,9 4-562 0 0,-12-5 1232 0 0,0 0 0 0 0,0 0 0 0 0,1 1-317 0 0,-1-1 318 0 0,0 0-1 0 0,0 0 0 0 0,0 0 0 0 0,0 0 0 0 0,0 0 1 0 0,0 0-1 0 0,0 0 0 0 0,1 0 0 0 0,-1 0 0 0 0,0 0 0 0 0,0 0 1 0 0,0 0-1 0 0,0 0 0 0 0,0 0 0 0 0,0 0 0 0 0,0 0 1 0 0,0 0-1 0 0,0 0 0 0 0,0 0 0 0 0,0 0 0 0 0,1 0 0 0 0,-1 0 1 0 0,0 0-1 0 0,0 0 0 0 0,0 0 0 0 0,0 0 0 0 0,0 0 1 0 0,0 0-1 0 0,0-1-317 0 0,0 1 317 0 0,0 0 0 0 0,0 0 1 0 0,1 0-1 0 0,-1 0 0 0 0,0 0 0 0 0,0 0 0 0 0,0 0 0 0 0,0-1 1 0 0,0 1-1 0 0,0 0 0 0 0,0 0 0 0 0,0 0 0 0 0,0 0 1 0 0,0 0-1 0 0,0 0 0 0 0,0 0 0 0 0,0 0 0 0 0,0 0 0 0 0,1-4-2228 0 0,6 2-155 0 0,0 0 899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29.3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49 152 4097 0 0,'25'-2'6105'0'0,"-23"3"-5534"0"0,10 0-30 0 0,-9 0-409 0 0,1 0-1 0 0,-1 0 0 0 0,1-1 1 0 0,-1 0-1 0 0,1 0 1 0 0,-1 0-1 0 0,1 0 1 0 0,0 0-1 0 0,-1-1 0 0 0,0 1 1 0 0,1-1-1 0 0,3-2 1 0 0,-3 2-98 0 0,0-1 4 0 0,0 0 0 0 0,0-1 0 0 0,0 1 0 0 0,0 0 1 0 0,-1-1-1 0 0,5-4 0 0 0,-3 3 11 0 0,0-1 9 0 0,-1 0 0 0 0,7-9 1 0 0,-9 12-40 0 0,-1 0 0 0 0,0-1 0 0 0,1 1 0 0 0,-1 0 0 0 0,0-1 0 0 0,-1 1 0 0 0,1-1 0 0 0,0 0 0 0 0,-1 1 1 0 0,1-4-1 0 0,-1 4-17 0 0,1-4 126 0 0,-1 0 1 0 0,0 0 0 0 0,0 0 0 0 0,-1 0-1 0 0,-1-7 1 0 0,2 12-94 0 0,0 0 0 0 0,0-1 0 0 0,-1 1 1 0 0,1 0-1 0 0,-1 0 0 0 0,1 0 0 0 0,-1 0 0 0 0,1 0 0 0 0,-1-1 0 0 0,0 1 1 0 0,0 0-1 0 0,1 0 0 0 0,-1 1 0 0 0,0-1 0 0 0,0 0 0 0 0,0 0 0 0 0,0 0 1 0 0,0 1-1 0 0,0-1 0 0 0,0 0 0 0 0,0 1 0 0 0,-1-1 0 0 0,1 1 1 0 0,0-1-1 0 0,0 1 0 0 0,0 0 0 0 0,-1-1 0 0 0,1 1 0 0 0,0 0 0 0 0,0 0 1 0 0,-3 0-1 0 0,0 0 16 0 0,1 0 0 0 0,-1 1 1 0 0,0 0-1 0 0,1 0 0 0 0,-1 0 0 0 0,1 0 1 0 0,-1 0-1 0 0,1 1 0 0 0,0-1 0 0 0,-1 1 1 0 0,1 0-1 0 0,0 0 0 0 0,-3 2 1 0 0,1 1 70 0 0,-1 0 0 0 0,1 1-1 0 0,-1-1 1 0 0,2 1 0 0 0,-8 10 0 0 0,7-9 38 0 0,-1 0-1 0 0,-11 11 1 0 0,12-13-85 0 0,-1 1-1 0 0,1 0 1 0 0,0 0 0 0 0,-5 8 0 0 0,5-5-25 0 0,1-1-22 0 0,-1 1 1 0 0,-3 8 0 0 0,7-13-19 0 0,0 0 1 0 0,0-1-1 0 0,0 1 1 0 0,1 0-1 0 0,-1 0 1 0 0,1-1-1 0 0,0 1 1 0 0,0 5-1 0 0,1-7-12 0 0,-1-1 0 0 0,0 1 0 0 0,1-1 0 0 0,-1 1 0 0 0,1-1 0 0 0,0 1 0 0 0,-1-1 0 0 0,1 0 0 0 0,0 1 0 0 0,0-1 0 0 0,0 0 0 0 0,0 0 0 0 0,0 0 0 0 0,0 1 0 0 0,0-1 0 0 0,1 0 0 0 0,1 1 0 0 0,9 10 1 0 0,-11-11-1 0 0,0 0 0 0 0,0 0 1 0 0,1 1-1 0 0,-1-1 0 0 0,0 0 0 0 0,1 0 1 0 0,-1 0-1 0 0,1 0 0 0 0,-1-1 0 0 0,1 1 1 0 0,-1 0-1 0 0,3 0 0 0 0,23 5 13 0 0,-4-1-4 0 0,-7 0 55 0 0,0-1 0 0 0,34 4 1 0 0,-42-8-645 0 0,0 0 1 0 0,1 0 0 0 0,-1-1-1 0 0,0 0 1 0 0,0 0 0 0 0,0-1-1 0 0,0 0 1 0 0,11-4-1 0 0,-7 1-1623 0 0,0 1-1273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1.5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174 54 2008 0 0,'0'0'5028'0'0,"1"-5"-3544"0"0,5-10 1532 0 0,-5 15-2908 0 0,-1 0 0 0 0,0 0 1 0 0,0 0-1 0 0,0-1 0 0 0,0 1 1 0 0,0 0-1 0 0,0 0 0 0 0,0 0 1 0 0,0-1-1 0 0,0 1 0 0 0,0 0 1 0 0,0 0-1 0 0,0 0 0 0 0,0-1 0 0 0,0 1 1 0 0,0 0-1 0 0,0 0 0 0 0,0 0 1 0 0,0-1-1 0 0,0 1 0 0 0,0 0 1 0 0,0 0-1 0 0,0 0 0 0 0,0-1 1 0 0,-8-7 896 0 0,7 8-920 0 0,-15-15 234 0 0,15 14-285 0 0,0 1 0 0 0,0-1 0 0 0,1 1 1 0 0,-1-1-1 0 0,0 1 0 0 0,0-1 0 0 0,0 1 1 0 0,0 0-1 0 0,0-1 0 0 0,0 1 0 0 0,0 0 1 0 0,0 0-1 0 0,0 0 0 0 0,0 0 0 0 0,0 0 1 0 0,-1 0-1 0 0,1 0 0 0 0,-1 0 0 0 0,-1 1 42 0 0,0 0-1 0 0,1 0 1 0 0,-1 0-1 0 0,-4 2 1 0 0,3-1 47 0 0,-18 9 123 0 0,1 0 0 0 0,-21 15 0 0 0,40-24-219 0 0,0 0-1 0 0,0 0 0 0 0,0 0 0 0 0,1 0 0 0 0,-1 0 1 0 0,0 0-1 0 0,1 1 0 0 0,-3 4 0 0 0,-6 8-34 0 0,10-14 7 0 0,0-1-1 0 0,-1 1 1 0 0,1-1 0 0 0,0 1-1 0 0,0 0 1 0 0,0-1-1 0 0,0 1 1 0 0,-1-1-1 0 0,1 1 1 0 0,0-1-1 0 0,0 1 1 0 0,0 0-1 0 0,0-1 1 0 0,0 1-1 0 0,0-1 1 0 0,0 1-1 0 0,1-1 1 0 0,-1 1-1 0 0,0 0 1 0 0,0-1-1 0 0,0 1 1 0 0,0-1-1 0 0,1 2 1 0 0,8 13 49 0 0,-5-10-74 0 0,-2-1 25 0 0,0-1 0 0 0,0 0 0 0 0,0 0 0 0 0,1 1 0 0 0,0-2 0 0 0,-1 1-1 0 0,1 0 1 0 0,0-1 0 0 0,0 1 0 0 0,0-1 0 0 0,1 0 0 0 0,-1 0 0 0 0,4 2 0 0 0,1-1-10 0 0,0 0 1 0 0,0-1 0 0 0,1 0-1 0 0,-1-1 1 0 0,9 2 0 0 0,-4-2 17 0 0,-5-1 4 0 0,-1 1 0 0 0,9 1-1 0 0,-14-1-8 0 0,-1-1-1 0 0,1 0 0 0 0,-1 1 0 0 0,1-1 0 0 0,-1 1 1 0 0,0 0-1 0 0,1 0 0 0 0,-1-1 0 0 0,0 1 0 0 0,1 0 1 0 0,-1 0-1 0 0,0 0 0 0 0,0 0 0 0 0,0 0 0 0 0,0 0 1 0 0,2 3-1 0 0,-3-3 7 0 0,1 1 0 0 0,-1 0 0 0 0,1 0 0 0 0,-1 0 0 0 0,1 0 0 0 0,-1 0 0 0 0,0 0 0 0 0,0 0 0 0 0,0 0 0 0 0,0 0 0 0 0,0 0 0 0 0,-1 0 0 0 0,1 0 0 0 0,-1 0 0 0 0,1 0 0 0 0,-1 0 0 0 0,1 0 0 0 0,-1-1 0 0 0,0 1 0 0 0,-2 3-1 0 0,0 0 16 0 0,1-1-1 0 0,-1 0 0 0 0,0 0 0 0 0,-1 0 1 0 0,1 0-1 0 0,-1 0 0 0 0,-4 3 0 0 0,-41 24 187 0 0,32-21-178 0 0,14-8-32 0 0,1-1 0 0 0,-1 0-1 0 0,0 1 1 0 0,0-1 0 0 0,1 0 0 0 0,-1-1-1 0 0,0 1 1 0 0,0 0 0 0 0,0-1-1 0 0,-5 0 1 0 0,7 0 2 0 0,0 0 0 0 0,0 0-1 0 0,0 0 1 0 0,0 0 0 0 0,0 0-1 0 0,0 0 1 0 0,0-1 0 0 0,1 1-1 0 0,-1-1 1 0 0,0 1 0 0 0,0 0-1 0 0,0-1 1 0 0,0 1 0 0 0,0-1-1 0 0,1 0 1 0 0,-1 1 0 0 0,0-1 0 0 0,0 0-1 0 0,1 1 1 0 0,-1-1 0 0 0,0 0-1 0 0,1 0 1 0 0,-1 0 0 0 0,1 0-1 0 0,-1 1 1 0 0,1-1 0 0 0,0 0-1 0 0,-1 0 1 0 0,1 0 0 0 0,0 0-1 0 0,-1 0 1 0 0,1 0 0 0 0,0-2 0 0 0,-1-5 9 0 0,0 6-58 0 0,1-1 0 0 0,0 1 0 0 0,-1 0 1 0 0,1-1-1 0 0,0-2 0 0 0,1 4-51 0 0,-1 0 0 0 0,0 0 1 0 0,0 0-1 0 0,1 1 0 0 0,-1-1 0 0 0,0 0 0 0 0,1 0 1 0 0,-1 0-1 0 0,1 1 0 0 0,-1-1 0 0 0,1 0 0 0 0,0 1 0 0 0,-1-1 1 0 0,1 0-1 0 0,-1 1 0 0 0,1-1 0 0 0,1 0 0 0 0,4-4-1441 0 0,-5 4 1054 0 0,0 0 1 0 0,0 0-1 0 0,1 1 1 0 0,-1-1-1 0 0,0 0 1 0 0,0 1-1 0 0,0-1 0 0 0,3 0 1 0 0,2-1-1714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2.2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26 178 2328 0 0,'0'-1'360'0'0,"-1"-1"0"0"0,1 1-1 0 0,0 0 1 0 0,0 0 0 0 0,0-1-1 0 0,0 1 1 0 0,0 0-1 0 0,0-1 1 0 0,0 1 0 0 0,0-2-1 0 0,1-5 2504 0 0,1 7-2367 0 0,-2 1-431 0 0,8-3 435 0 0,-8 3-466 0 0,0 0 0 0 0,0 0 0 0 0,0 0 0 0 0,1 0 1 0 0,-1 0-1 0 0,0 0 0 0 0,0 0 0 0 0,0 0 1 0 0,1 0-1 0 0,-1 0 0 0 0,0 0 0 0 0,0 0 0 0 0,0 0 1 0 0,0 0-1 0 0,1 0 0 0 0,-1 1 0 0 0,0-1 1 0 0,0 0-1 0 0,0 0 0 0 0,0 0 0 0 0,1 0 1 0 0,-1 0-1 0 0,0 0 0 0 0,0 0 0 0 0,0 1 0 0 0,0-1 1 0 0,0 0-1 0 0,0 0 0 0 0,1 0 0 0 0,-1 0 1 0 0,0 0-1 0 0,0 1 0 0 0,0-1 0 0 0,0 0 1 0 0,0 0-1 0 0,0 0 0 0 0,0 0 0 0 0,0 1 0 0 0,0-1 1 0 0,0 0-1 0 0,0 0 0 0 0,0 0 0 0 0,0 1 1 0 0,0-1 456 0 0,-1 2-92 0 0,0-1-318 0 0,0 1 1 0 0,0-1-1 0 0,0 0 0 0 0,1 1 1 0 0,-1 0-1 0 0,0-1 0 0 0,1 1 1 0 0,-1-1-1 0 0,1 1 1 0 0,0 0-1 0 0,-1-1 0 0 0,1 1 1 0 0,0 0-1 0 0,0-1 0 0 0,0 1 1 0 0,0 0-1 0 0,1 1 0 0 0,-1 0-6 0 0,1 0-1 0 0,-1 0 0 0 0,0 0 0 0 0,0 0 1 0 0,0 0-1 0 0,0 0 0 0 0,0 0 1 0 0,0-1-1 0 0,-1 1 0 0 0,0 0 0 0 0,1 0 1 0 0,-3 5-1 0 0,1-4-37 0 0,0 1 1 0 0,1 0-1 0 0,0-1 1 0 0,0 1-1 0 0,0 0 1 0 0,1 0-1 0 0,-1 0 0 0 0,1 0 1 0 0,1 0-1 0 0,0 7 1 0 0,0 21 73 0 0,-1-32-110 0 0,-3 28 33 0 0,2 0 0 0 0,3 42 1 0 0,4 4 53 0 0,-5-74-83 0 0,-1 0 0 0 0,0 0 0 0 0,0 1 0 0 0,0-1 0 0 0,0 0 0 0 0,-1 0 0 0 0,1 0 0 0 0,0 0 0 0 0,-1 2 30 0 0,1-4 15 0 0,-4-18 12 0 0,-1-22 0 0 0,-1-6 10 0 0,3 23-50 0 0,0-44 0 0 0,2 32 52 0 0,0 15-53 0 0,-1 10 32 0 0,2 0 1 0 0,0 0-1 0 0,0 0 0 0 0,1 1 0 0 0,3-21 0 0 0,2 10-17 0 0,-3 9-24 0 0,5-13-1 0 0,-6 21-14 0 0,0 1 1 0 0,-1-1-1 0 0,1 1 1 0 0,0-1-1 0 0,0 1 1 0 0,1 0-1 0 0,5-6 1 0 0,17-16-12 0 0,-16 15 11 0 0,0 1-1 0 0,0 0 0 0 0,1 1 0 0 0,22-15 1 0 0,-24 19 7 0 0,0 0 1 0 0,0 1 0 0 0,0-1 0 0 0,14-2 0 0 0,-19 5-4 0 0,0 1 1 0 0,1-1-1 0 0,-1 1 0 0 0,0 0 1 0 0,0 0-1 0 0,1 0 0 0 0,-1 0 1 0 0,0 0-1 0 0,0 1 0 0 0,1 0 0 0 0,-1-1 1 0 0,0 1-1 0 0,0 0 0 0 0,0 1 1 0 0,4 1-1 0 0,-5-1 0 0 0,0 0 0 0 0,0 0 0 0 0,0 0 0 0 0,0 0 0 0 0,-1 0 0 0 0,1 1 0 0 0,-1-1 0 0 0,1 0 0 0 0,-1 1 0 0 0,0-1 0 0 0,1 4 0 0 0,3 5 8 0 0,-3-7 2 0 0,-1 1 0 0 0,0-1 1 0 0,0 0-1 0 0,0 1 0 0 0,0-1 0 0 0,0 1 0 0 0,-1 0 0 0 0,0 4 0 0 0,0 0 7 0 0,-1-1-1 0 0,0 0 0 0 0,-3 13 1 0 0,2-13 17 0 0,0-1 1 0 0,-1 0 0 0 0,0 1-1 0 0,-1-1 1 0 0,1-1 0 0 0,-1 1-1 0 0,-10 12 1 0 0,12-17-27 0 0,0 0 0 0 0,-1 0 0 0 0,1-1 0 0 0,-1 1 0 0 0,0 0 0 0 0,1-1 0 0 0,-1 0 0 0 0,0 0 0 0 0,0 0-1 0 0,0 0 1 0 0,0 0 0 0 0,0 0 0 0 0,-4 0 0 0 0,-6 2 10 0 0,6 0-14 0 0,6-3-4 0 0,0 0 0 0 0,1 1-1 0 0,-1-1 1 0 0,0 0 0 0 0,0 1 0 0 0,0-1 0 0 0,1 0-1 0 0,-1 0 1 0 0,0 0 0 0 0,0 0 0 0 0,-1 0 0 0 0,-28-4-231 0 0,29 4 160 0 0,1-1 0 0 0,0 1 0 0 0,-1 0-1 0 0,1 0 1 0 0,0 0 0 0 0,-1 0 0 0 0,1 0-1 0 0,0-1 1 0 0,0 1 0 0 0,-1 0 0 0 0,1 0-1 0 0,0 0 1 0 0,0-1 0 0 0,-1 1 0 0 0,1 0-1 0 0,0 0 1 0 0,0-1 0 0 0,0 1 0 0 0,-1 0 0 0 0,1-1-1 0 0,0 1 1 0 0,0 0 0 0 0,0-1 0 0 0,0 1-1 0 0,0 0 1 0 0,0-1 0 0 0,0 1 0 0 0,0 0-1 0 0,0-1 1 0 0,0 1 0 0 0,0 0 0 0 0,0-1-1 0 0,0 1 1 0 0,0 0 0 0 0,0-1 0 0 0,0 1-1 0 0,0 0 1 0 0,0 0 0 0 0,0-1 0 0 0,0 1 0 0 0,0 0-1 0 0,1-1 1 0 0,-1 1 0 0 0,0 0 0 0 0,0 0-1 0 0,0-1 1 0 0,1 1 0 0 0,-1-1 0 0 0,1-1-817 0 0,1 0 1 0 0,-1 1 0 0 0,1-1 0 0 0,-1 0 0 0 0,1 0 0 0 0,3-2 0 0 0,3 1 501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2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4153 0 0,'-7'9'3892'0'0,"6"-8"-3596"0"0,-1 0-1 0 0,1 1 1 0 0,0-1-1 0 0,0 0 1 0 0,1 0-1 0 0,-1 1 1 0 0,0-1-1 0 0,0 1 1 0 0,0-1-1 0 0,1 0 1 0 0,-1 1 0 0 0,1-1-1 0 0,-1 4 1 0 0,0 5 406 0 0,0 1 1 0 0,1-1-1 0 0,2 13 0 0 0,-2-20-617 0 0,1 1 0 0 0,0-1-1 0 0,0 1 1 0 0,0-1-1 0 0,0 1 1 0 0,0-1 0 0 0,1 0-1 0 0,0 1 1 0 0,-1-1-1 0 0,1 0 1 0 0,0 0 0 0 0,1-1-1 0 0,2 4 1 0 0,2 0-20 0 0,0 0-1 0 0,1 0 1 0 0,0-1 0 0 0,10 6 0 0 0,6 2 10 0 0,-19-9-68 0 0,1 1 1 0 0,6 5 0 0 0,7 7-1202 0 0,-17-16 841 0 0,-1-1 0 0 0,1 1-1 0 0,-1-1 1 0 0,0 1 0 0 0,1-1 0 0 0,-1 1 0 0 0,1-1 0 0 0,-1 0 0 0 0,1 0 0 0 0,-1 0 0 0 0,1 0 0 0 0,-1 0 0 0 0,1 0 0 0 0,-1 0 0 0 0,1 0 0 0 0,-1-1 0 0 0,1 1 0 0 0,-1 0 0 0 0,1-1 0 0 0,-1 0 0 0 0,2 0 0 0 0,6-3-1244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2.6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5 175 1736 0 0,'1'0'258'0'0,"-1"0"1"0"0,1 1-1 0 0,-1-1 0 0 0,1 0 0 0 0,0 1 0 0 0,-1-1 0 0 0,1 0 0 0 0,0 0 0 0 0,0 0 0 0 0,-1 1 0 0 0,1-1 0 0 0,0 0 0 0 0,-1 0 0 0 0,1 0 0 0 0,0 0 1 0 0,-1 0-1 0 0,1 0 0 0 0,0-1 0 0 0,0 1 0 0 0,3-1-215 0 0,11 1 1159 0 0,-12 0-985 0 0,-1 0 0 0 0,1 0 0 0 0,-1 0 0 0 0,1-1 0 0 0,-1 1 0 0 0,1-1 0 0 0,-1 1 0 0 0,1-1 0 0 0,3-2 0 0 0,5-2 717 0 0,-9 4-756 0 0,0 0 1 0 0,0 0-1 0 0,0 0 1 0 0,0 0-1 0 0,0 0 1 0 0,-1-1-1 0 0,1 1 1 0 0,2-3-1 0 0,17-19 633 0 0,-15 18-712 0 0,0-2 0 0 0,0 1 0 0 0,-1-1 1 0 0,0 0-1 0 0,0 0 0 0 0,6-12 0 0 0,-10 15-12 0 0,1 1 0 0 0,-1-1 0 0 0,0 0 0 0 0,0 0 0 0 0,0 0 0 0 0,0 1 0 0 0,-1-1 0 0 0,1-5 0 0 0,-1 8-38 0 0,0-1-1 0 0,0 1 1 0 0,-1 0-1 0 0,1-1 0 0 0,0 1 1 0 0,-1 0-1 0 0,1 0 1 0 0,-1-1-1 0 0,1 1 1 0 0,-1 0-1 0 0,0 0 0 0 0,1 0 1 0 0,-1 0-1 0 0,0 0 1 0 0,0 0-1 0 0,0 0 1 0 0,0 0-1 0 0,0 0 0 0 0,0 0 1 0 0,0 0-1 0 0,0 0 1 0 0,0 1-1 0 0,0-1 1 0 0,-1 0-1 0 0,1 1 0 0 0,-2-1 1 0 0,1 0-13 0 0,0 0 0 0 0,0 1 0 0 0,0 0 0 0 0,1-1 1 0 0,-1 1-1 0 0,0 0 0 0 0,0 0 0 0 0,0 0 0 0 0,0 0 0 0 0,0 0 0 0 0,0 0 1 0 0,1 1-1 0 0,-1-1 0 0 0,0 1 0 0 0,0-1 0 0 0,0 1 0 0 0,1 0 0 0 0,-1 0 1 0 0,-2 1-1 0 0,1 0-3 0 0,0 0 0 0 0,0 0 0 0 0,0 1 0 0 0,1-1 0 0 0,-1 1 0 0 0,1 0 0 0 0,0 0 0 0 0,-1 0 0 0 0,-1 3 0 0 0,-3 5 125 0 0,-16 18 0 0 0,17-22-98 0 0,0 0 0 0 0,1 0 1 0 0,0 0-1 0 0,0 1 1 0 0,-7 15-1 0 0,9-16-49 0 0,1-1 1 0 0,0 1 0 0 0,0 0-1 0 0,1 0 1 0 0,0 1-1 0 0,0-1 1 0 0,0 0-1 0 0,1 11 1 0 0,1-15-8 0 0,-1 1-1 0 0,1-1 1 0 0,-1 0-1 0 0,1 0 1 0 0,0 0 0 0 0,0 0-1 0 0,1 0 1 0 0,-1 0 0 0 0,0 0-1 0 0,1 0 1 0 0,0 0 0 0 0,0 0-1 0 0,0-1 1 0 0,0 1-1 0 0,0-1 1 0 0,0 0 0 0 0,1 1-1 0 0,-1-1 1 0 0,1 0 0 0 0,-1 0-1 0 0,5 1 1 0 0,-2 0-451 0 0,1 0 1 0 0,0-1-1 0 0,0 0 1 0 0,0 0-1 0 0,0 0 1 0 0,0-1-1 0 0,1 0 0 0 0,-1 0 1 0 0,11 0-1 0 0,-7-2-563 0 0,0 0 0 0 0,0 0-1 0 0,0 0 1 0 0,0-1 0 0 0,12-5-1 0 0,-8 2-2784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3.0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225 60 4489 0 0,'-3'-39'6992'0'0,"3"39"-6922"0"0,1-1-1 0 0,-1 0 1 0 0,0 0 0 0 0,0 0-1 0 0,-1 1 1 0 0,1-1-1 0 0,0 0 1 0 0,0 0 0 0 0,0 1-1 0 0,0-1 1 0 0,-1 0-1 0 0,1 0 1 0 0,0 1 0 0 0,-1-1-1 0 0,1 0 1 0 0,-1 1-1 0 0,1-1 1 0 0,0 0 0 0 0,-1 1-1 0 0,0-1 1 0 0,1 1-1 0 0,-1-1 1 0 0,1 1 0 0 0,-1-1-1 0 0,0 1 1 0 0,1-1-1 0 0,-1 1 1 0 0,0 0 0 0 0,1-1-1 0 0,-1 1 1 0 0,0 0-1 0 0,1 0 1 0 0,-1-1 0 0 0,-1 1-1 0 0,-1 0 88 0 0,0 0 0 0 0,0 0 1 0 0,1 0-1 0 0,-1 0 0 0 0,0 1 0 0 0,1-1 0 0 0,-1 1 0 0 0,-3 1 0 0 0,-10 4 240 0 0,1 0-1 0 0,-27 16 0 0 0,34-16-295 0 0,0-1-1 0 0,0 1 1 0 0,1 0-1 0 0,0 1 1 0 0,0 0-1 0 0,-7 9 1 0 0,-2 3 38 0 0,11-14-93 0 0,0 1 0 0 0,0 0 1 0 0,1 0-1 0 0,-4 7 0 0 0,7-12-40 0 0,0 1-1 0 0,1 0 0 0 0,-1 0 0 0 0,1 0 0 0 0,0 0 0 0 0,0 0 0 0 0,0 0 0 0 0,0 0 1 0 0,0 0-1 0 0,0 0 0 0 0,0 0 0 0 0,0-1 0 0 0,1 1 0 0 0,-1 0 0 0 0,1 0 0 0 0,-1 0 1 0 0,1 0-1 0 0,0 0 0 0 0,0-1 0 0 0,0 1 0 0 0,0 0 0 0 0,0-1 0 0 0,2 3 0 0 0,-1-2 0 0 0,-1 0 0 0 0,1 0-1 0 0,0 0 1 0 0,0 0-1 0 0,0 0 1 0 0,0 0 0 0 0,0-1-1 0 0,1 1 1 0 0,-1-1 0 0 0,1 1-1 0 0,-1-1 1 0 0,1 0-1 0 0,-1 0 1 0 0,1 0 0 0 0,-1 0-1 0 0,4 0 1 0 0,4 0-54 0 0,31 1 107 0 0,-36-2-170 0 0,0 0-1 0 0,1 0 0 0 0,-1-1 0 0 0,0 0 1 0 0,7-2-1 0 0,25-9-5304 0 0,-27 9 3299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3.3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1 2625 0 0,'0'0'10282'0'0,"1"2"-9098"0"0,-1 4-579 0 0,-1 0-1 0 0,-2 11 1 0 0,-2 5-328 0 0,1 10-118 0 0,1-20-146 0 0,2 0 1 0 0,-1 0 0 0 0,2 19 0 0 0,-2-8-49 0 0,1-5-2496 0 0,7-18-2351 0 0,-6 0 4763 0 0,0 0 0 0 0,0 0 0 0 0,1 0 0 0 0,-1 0-1 0 0,0 0 1 0 0,0 0 0 0 0,1 0 0 0 0,-1-1 0 0 0,0 1-1 0 0,0 0 1 0 0,0 0 0 0 0,1-1 0 0 0,3-3-2559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3.7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52 105 4457 0 0,'-1'-6'775'0'0,"-1"0"1"0"0,0-1-1 0 0,0 1 1 0 0,-1 0-1 0 0,0 0 1 0 0,0 1-1 0 0,0-1 1 0 0,-1 1-1 0 0,-7-10 1 0 0,4 9-86 0 0,6 6-652 0 0,1 0-1 0 0,-1-1 1 0 0,0 1-1 0 0,1-1 1 0 0,-1 1-1 0 0,0 0 1 0 0,1-1-1 0 0,-1 0 1 0 0,1 1-1 0 0,-1-1 1 0 0,1 1-1 0 0,-1-1 1 0 0,1 0-1 0 0,0 1 1 0 0,-1-1-1 0 0,1 0 1 0 0,0 1-1 0 0,-1-2 1 0 0,1 1 19 0 0,0 0-122 0 0,4-5-314 0 0,-3 5 173 0 0,0 0-1 0 0,0 0 0 0 0,1 0 1 0 0,-1 0-1 0 0,0 0 1 0 0,1 0-1 0 0,-1 1 1 0 0,1-1-1 0 0,-1 0 1 0 0,1 1-1 0 0,-1-1 0 0 0,1 1 1 0 0,0 0-1 0 0,-1-1 1 0 0,1 1-1 0 0,-1 0 1 0 0,3 0-1 0 0,5 0-2133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4.0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171 184 2665 0 0,'6'-17'3585'0'0,"-5"14"-2978"0"0,1 0-1 0 0,-1 0 1 0 0,0-1 0 0 0,0-5-1 0 0,4-11 1038 0 0,-4 17-1391 0 0,0 0 1 0 0,0 0-1 0 0,0-1 0 0 0,0-2 0 0 0,-1-2 168 0 0,0 0-1 0 0,-2-10 0 0 0,0-9 649 0 0,2 25-1026 0 0,0 0-1 0 0,0 1 0 0 0,0-1 1 0 0,-1 0-1 0 0,1 1 1 0 0,0-1-1 0 0,-1 1 1 0 0,1-1-1 0 0,-1 0 1 0 0,0 1-1 0 0,0-1 1 0 0,1 1-1 0 0,-1 0 0 0 0,0-1 1 0 0,0 1-1 0 0,0-1 1 0 0,-1 1-1 0 0,1 0 1 0 0,0 0-1 0 0,0 0 1 0 0,-1 0-1 0 0,1 0 1 0 0,-3-2-1 0 0,3 3 86 0 0,-1-2 35 0 0,1 2-159 0 0,0-1 23 0 0,1 0 0 0 0,-1 1 0 0 0,1-1 0 0 0,-1 1 0 0 0,0-1 1 0 0,1 1-1 0 0,-1 0 0 0 0,0-1 0 0 0,0 1 0 0 0,1 0 0 0 0,-1-1 0 0 0,0 1 0 0 0,0 0 0 0 0,0 0 0 0 0,1 0 0 0 0,-1-1 0 0 0,0 1 0 0 0,0 0 0 0 0,0 0 0 0 0,0 0 0 0 0,1 1 0 0 0,-1-1 0 0 0,0 0 1 0 0,0 0-1 0 0,0 0 0 0 0,1 1 0 0 0,-1-1 0 0 0,0 0 0 0 0,0 1 0 0 0,-3 2 73 0 0,0 0 0 0 0,1-1 0 0 0,-1 2 1 0 0,1-1-1 0 0,0 0 0 0 0,0 1 0 0 0,0-1 0 0 0,1 1 0 0 0,-4 6 0 0 0,-28 64 306 0 0,29-61-401 0 0,1 1-1 0 0,0-1 1 0 0,-3 26 0 0 0,-5 119 44 0 0,11-134-51 0 0,-3 41-22 0 0,3-53 12 0 0,-1 1 1 0 0,0-1-1 0 0,-5 13 1 0 0,-1-2-688 0 0,7-23 394 0 0,5-15-10955 0 0,-3 6 10857 0 0</inkml:trace>
  <inkml:trace contextRef="#ctx0" brushRef="#br0" timeOffset="1">1 367 3409 0 0,'0'0'8702'0'0,"0"0"-8616"0"0,-1 0 0 0 0,1-1 0 0 0,0 1 0 0 0,0 0 0 0 0,0-1 0 0 0,0 1 0 0 0,0 0 0 0 0,0 0 0 0 0,0-1 0 0 0,0 1 0 0 0,0 0 0 0 0,0 0 0 0 0,0-1 0 0 0,0 1 0 0 0,0 0 0 0 0,0-1 0 0 0,0 1 0 0 0,1 0 0 0 0,-1 0 0 0 0,0-1 0 0 0,0 1 0 0 0,0 0 1 0 0,0 0-1 0 0,0-1 0 0 0,1 1 0 0 0,-1 0 0 0 0,0 0 0 0 0,0 0 0 0 0,0-1 0 0 0,1 1 0 0 0,2-2-61 0 0,0-1 0 0 0,0 1 0 0 0,0 0 0 0 0,0 1-1 0 0,1-1 1 0 0,-1 0 0 0 0,1 1 0 0 0,-1 0 0 0 0,1 0 0 0 0,-1 0 0 0 0,1 0 0 0 0,7 0 0 0 0,-4 1-77 0 0,0 0 0 0 0,0 0 0 0 0,11 3 1 0 0,-3-1-414 0 0,23 4-3643 0 0,-31-4 2596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4.4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23 144 3113 0 0,'-1'-7'9131'0'0,"2"8"-9058"0"0,-1-1-1 0 0,0 0 1 0 0,0 1 0 0 0,0-1 0 0 0,1 1-1 0 0,-1-1 1 0 0,0 0 0 0 0,0 1-1 0 0,0-1 1 0 0,0 1 0 0 0,0-1 0 0 0,0 1-1 0 0,0-1 1 0 0,0 1 0 0 0,0-1-1 0 0,0 0 1 0 0,0 1 0 0 0,0-1 0 0 0,0 1-1 0 0,-3 14 774 0 0,1-6-477 0 0,-5 15 169 0 0,6-20-455 0 0,-1 1 0 0 0,1 0 0 0 0,-2 9 0 0 0,1 0 48 0 0,1-11-114 0 0,0 0 0 0 0,1 0 0 0 0,0 0 0 0 0,-1 4 0 0 0,1-7-17 0 0,0 1 0 0 0,1-1 0 0 0,-1 1 0 0 0,0 0 0 0 0,0-1 0 0 0,0 1 0 0 0,0-1 0 0 0,0 1-1 0 0,1 0 1 0 0,-1-1 0 0 0,0 1 0 0 0,1-1 0 0 0,-1 1 0 0 0,0-1 0 0 0,1 1 0 0 0,-1-1 0 0 0,1 0 0 0 0,-1 1-1 0 0,0-1 1 0 0,1 1 0 0 0,-1-1 0 0 0,1 0 0 0 0,-1 1 0 0 0,1-1 0 0 0,0 1 0 0 0,1-1-15 0 0,3 1-4607 0 0,9 3 2824 0 0</inkml:trace>
  <inkml:trace contextRef="#ctx0" brushRef="#br0" timeOffset="1">142 35 6513 0 0,'-10'-8'3897'0'0,"-6"0"-2303"0"0,9 5 524 0 0,6-2-2150 0 0,1 4 30 0 0,0 1 0 0 0,-1 0 0 0 0,1-1 0 0 0,0 1 0 0 0,0 0 0 0 0,0-1 1 0 0,-1 1-1 0 0,1 0 0 0 0,0-1 0 0 0,0 1 0 0 0,0-1 0 0 0,0 1 0 0 0,0 0 0 0 0,0-1 0 0 0,0 1 1 0 0,0 0-1 0 0,0-1 0 0 0,0 1 0 0 0,0-1 0 0 0,1 0 0 0 0,6 0-162 0 0,5 1-731 0 0,12-1-2321 0 0,-14 1 1555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4.8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80 2176 0 0,'3'3'1335'0'0,"1"0"-1"0"0,-1 0 0 0 0,0-1 0 0 0,8 5 0 0 0,-8-6-1109 0 0,0 1-1 0 0,-1-1 0 0 0,1 0 0 0 0,0 0 1 0 0,0-1-1 0 0,0 1 0 0 0,0-1 0 0 0,0 1 1 0 0,0-1-1 0 0,0 0 0 0 0,1 0 0 0 0,3-1 1 0 0,23-2 395 0 0,47-12 1 0 0,-69 12-441 0 0,0 0 0 0 0,-1 0-1 0 0,14-9 1 0 0,-20 12-159 0 0,-1-1 0 0 0,1 0-1 0 0,0 1 1 0 0,0-1 0 0 0,-1 0 0 0 0,1 1-1 0 0,0-1 1 0 0,-1 0 0 0 0,1 0 0 0 0,-1 0 0 0 0,1 0-1 0 0,-1 0 1 0 0,1 0 0 0 0,-1 0 0 0 0,0 0 0 0 0,1 0-1 0 0,-1 0 1 0 0,0 0 0 0 0,0 0 0 0 0,0 0 0 0 0,1 0-1 0 0,-1 0 1 0 0,-1 0 0 0 0,1-1 0 0 0,0 1 21 0 0,0-1 1 0 0,0 1 0 0 0,-1 0-1 0 0,1-1 1 0 0,0 1-1 0 0,-1 0 1 0 0,1-1 0 0 0,-1 1-1 0 0,0 0 1 0 0,1 0 0 0 0,-1-1-1 0 0,0 1 1 0 0,0 0-1 0 0,1 0 1 0 0,-1 0 0 0 0,-2-2-1 0 0,-1 1 45 0 0,0-1-1 0 0,0 0 1 0 0,0 1-1 0 0,-1 0 1 0 0,-8-4 0 0 0,11 6-67 0 0,-1-1 0 0 0,1 1 0 0 0,0 0 0 0 0,-1-1 0 0 0,1 1 0 0 0,-1 0 1 0 0,1 1-1 0 0,-1-1 0 0 0,1 0 0 0 0,-1 1 0 0 0,1-1 0 0 0,0 1 1 0 0,-5 2-1 0 0,6-3-8 0 0,-10 4 209 0 0,1 1 0 0 0,0 0 0 0 0,1 0 0 0 0,-15 10 0 0 0,16-8-2 0 0,0 0 0 0 0,0 0-1 0 0,0 1 1 0 0,1 0 0 0 0,-12 18 0 0 0,11-15-142 0 0,2-3-34 0 0,1 1 0 0 0,-5 9-1 0 0,9-15-40 0 0,0-1-1 0 0,0 1 0 0 0,0 0 0 0 0,0 0 1 0 0,1 0-1 0 0,-1 0 0 0 0,1 0 1 0 0,0 0-1 0 0,-1-1 0 0 0,1 1 1 0 0,1 5-1 0 0,0-6-1 0 0,-1 0 0 0 0,1 0 1 0 0,0 0-1 0 0,0 0 0 0 0,0 0 1 0 0,0 0-1 0 0,1 0 0 0 0,-1 0 0 0 0,0-1 1 0 0,1 1-1 0 0,-1 0 0 0 0,1-1 1 0 0,0 1-1 0 0,-1-1 0 0 0,1 0 0 0 0,0 1 1 0 0,3 0-1 0 0,1 2 4 0 0,0-1-1 0 0,1 0 1 0 0,13 4 0 0 0,-12-5-170 0 0,0-1 0 0 0,1 0-1 0 0,-1 0 1 0 0,0-1 0 0 0,1 0 0 0 0,-1 0 0 0 0,0-1-1 0 0,0 0 1 0 0,1 0 0 0 0,-1-1 0 0 0,0 0 0 0 0,14-6-1 0 0,-17 5-951 0 0,1 0 0 0 0,-1-1-1 0 0,0 1 1 0 0,4-6 0 0 0,9-4-3283 0 0,-10 6 915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5.4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249 154 3289 0 0,'1'-2'83'0'0,"3"-6"823"0"0,0-1-1 0 0,9-10 1 0 0,-9 13-464 0 0,0 0-1 0 0,0 0 0 0 0,-1 0 0 0 0,0 0 0 0 0,0 0 1 0 0,-1-1-1 0 0,1 0 0 0 0,-1 1 0 0 0,-1-1 0 0 0,1 0 1 0 0,-1-7-1 0 0,0 12-286 0 0,-1 0 0 0 0,0 0 0 0 0,0 0 0 0 0,1 0 0 0 0,-1 0 0 0 0,1 0 0 0 0,0 0 0 0 0,0 1 0 0 0,-1-1 0 0 0,1 0 0 0 0,0 1 0 0 0,0-1 0 0 0,1 0 1 0 0,2-2 2199 0 0,-10 3-1939 0 0,6 1-398 0 0,-1 0 1 0 0,0 0-1 0 0,0 0 0 0 0,1-1 0 0 0,-1 1 0 0 0,0 0 1 0 0,0 0-1 0 0,1 0 0 0 0,-1 1 0 0 0,0-1 0 0 0,1 0 1 0 0,-1 0-1 0 0,0 0 0 0 0,0 0 0 0 0,1 1 1 0 0,-1-1-1 0 0,0 0 0 0 0,1 1 0 0 0,-1-1 0 0 0,0 1 25 0 0,0 1 0 0 0,0-1 0 0 0,1 0 0 0 0,-1 0 0 0 0,0 0 0 0 0,1 0-1 0 0,-1 0 1 0 0,1 1 0 0 0,0-1 0 0 0,-1 0 0 0 0,1 0 0 0 0,0 1 0 0 0,0 1-1 0 0,-1-1-2 0 0,0 0 0 0 0,1 0 0 0 0,-1 0 0 0 0,0 0 0 0 0,0 0 0 0 0,0 0-1 0 0,0 0 1 0 0,0 0 0 0 0,-2 1 0 0 0,-6 12 97 0 0,5-4-53 0 0,0 0 0 0 0,-4 20 0 0 0,0 2 46 0 0,5-21-70 0 0,1-1 1 0 0,-2 13-1 0 0,4-14-52 0 0,-2-1 0 0 0,1 1-1 0 0,-2-1 1 0 0,-3 13 0 0 0,3-15-1 0 0,1 0 1 0 0,0 1-1 0 0,1-1 0 0 0,0 1 1 0 0,0 0-1 0 0,0 9 0 0 0,-2 15 26 0 0,0-2-2 0 0,3-29-31 0 0,0 0 0 0 0,0 1 0 0 0,0-1 0 0 0,0 0 0 0 0,0 0 0 0 0,1 1 0 0 0,-1-1 0 0 0,0 0 0 0 0,1 0 0 0 0,-1 0 0 0 0,1 2 0 0 0,0-3-1 0 0,-1 1 0 0 0,0 0 0 0 0,1 0 0 0 0,-1-1 0 0 0,0 1 0 0 0,0 0 0 0 0,1-1 0 0 0,-1 1 0 0 0,0 0 0 0 0,0 0-1 0 0,0-1 1 0 0,0 1 0 0 0,0 0 0 0 0,0 0 0 0 0,0 0 0 0 0,0-1 0 0 0,0 1 0 0 0,0 0 0 0 0,0 0 0 0 0,-1-1 0 0 0,1 1-1 0 0,0 0 1 0 0,-1 1 0 0 0,1-2 0 0 0,0 0 0 0 0,0 0 0 0 0,0 0 0 0 0,0 0-1 0 0,0 0 1 0 0,0 0 0 0 0,0 0 0 0 0,0 0 0 0 0,0 0 0 0 0,0 0-1 0 0,0 1 1 0 0,0-1 0 0 0,0 0 0 0 0,0 0 0 0 0,0 0 0 0 0,0 0-1 0 0,0 0 1 0 0,0 0 0 0 0,0 0 0 0 0,0 0 0 0 0,0 0 0 0 0,0 0 0 0 0,0 0-1 0 0,0 0 1 0 0,0 0 0 0 0,0 0 0 0 0,0 0 0 0 0,0 0 0 0 0,0 0-1 0 0,0 0 1 0 0,0 0 0 0 0,0 1 0 0 0,0-1 0 0 0,0 0 0 0 0,0 0-1 0 0,1 0 1 0 0,-1 0 0 0 0,0 0 0 0 0,0 0 0 0 0,0 0 0 0 0,0 0-1 0 0,0 0 1 0 0,0 0 0 0 0,0 0 0 0 0,0 0 0 0 0,0 0 0 0 0,0 0-1 0 0,0 0 1 0 0,7 1-26 0 0,8-1 26 0 0,-14 0 4 0 0,-1 0-3 0 0,1 0 1 0 0,-1 0-1 0 0,0 0 1 0 0,0 0 0 0 0,0 0-1 0 0,1 0 1 0 0,-1 0-1 0 0,0 0 1 0 0,0 0 0 0 0,0 0-1 0 0,0 0 1 0 0,1 0-1 0 0,-1-1 1 0 0,0 1 0 0 0,0 0-1 0 0,0 0 1 0 0,0 0-1 0 0,1 0 1 0 0,-1 0 0 0 0,0 0-1 0 0,0 0 1 0 0,0-1-1 0 0,0 1 1 0 0,0 0 0 0 0,1 0-1 0 0,-1 0 1 0 0,0 0-1 0 0,0-1 1 0 0,0 1 0 0 0,0 0-1 0 0,0 0 1 0 0,0 0-1 0 0,0 0 1 0 0,0-1 0 0 0,0 1-1 0 0,0 0 1 0 0,0 0-1 0 0,0 0 1 0 0,0-1 0 0 0,0 1-1 0 0,0 0 1 0 0,0 0-1 0 0,0 0 1 0 0,0-1 0 0 0,0 1-1 0 0,0 0 1 0 0,0 0-1 0 0,1-6 26 0 0,0 4-25 0 0,0 1-1 0 0,0-1 0 0 0,-1 1 1 0 0,1-1-1 0 0,0 0 0 0 0,-1 1 1 0 0,1-1-1 0 0,-1 0 0 0 0,1-2 1 0 0,-1 3-1 0 0,0 0 0 0 0,0 1 0 0 0,0-1-1 0 0,0 0 1 0 0,0 0 0 0 0,0 0 0 0 0,-1 0 0 0 0,1 0 0 0 0,0 0 0 0 0,0 1 0 0 0,-1-1 0 0 0,1 0 0 0 0,-1 0 0 0 0,1 1 0 0 0,-1-1 0 0 0,1 0 0 0 0,-1 0 0 0 0,1 1 0 0 0,-1-1 0 0 0,1 1 0 0 0,-2-2 0 0 0,-8-9 13 0 0,9 9-10 0 0,0 1-1 0 0,0-1 1 0 0,0 1-1 0 0,0-1 1 0 0,0 1 0 0 0,0 0-1 0 0,-1 0 1 0 0,1-1-1 0 0,0 1 1 0 0,-1 0 0 0 0,1 0-1 0 0,-1 0 1 0 0,-3-1-1 0 0,0 1 1 0 0,0-1-5 0 0,1 0 0 0 0,-1 1 0 0 0,0 0 0 0 0,1 0 1 0 0,-1 1-1 0 0,0-1 0 0 0,-6 1 0 0 0,1 1-10 0 0,4-1 0 0 0,0 1 1 0 0,-11 2 0 0 0,5 0 15 0 0,2 0-10 0 0,-14 6-1 0 0,20-8 8 0 0,1 1 0 0 0,-1 0 0 0 0,1 0 0 0 0,0 0 0 0 0,0 0 0 0 0,0 1-1 0 0,-5 4 1 0 0,-5 6-4 0 0,10-11 5 0 0,1 0 0 0 0,0 0 0 0 0,0 0 0 0 0,0 0 0 0 0,0 0 0 0 0,0 0 0 0 0,1 0 0 0 0,-1 1 0 0 0,1-1 0 0 0,-1 1 0 0 0,1-1 0 0 0,0 1 0 0 0,0 0 0 0 0,-2 5 0 0 0,1 3 19 0 0,1-8-21 0 0,1 0-1 0 0,-1 1 0 0 0,1-1 0 0 0,0 1 1 0 0,-1 0-1 0 0,2 4 0 0 0,-1-7-3 0 0,0 1-1 0 0,1-1 1 0 0,-1 0 0 0 0,1 1 0 0 0,0-1-1 0 0,-1 0 1 0 0,1 0 0 0 0,0 1 0 0 0,0-1-1 0 0,-1 0 1 0 0,1 0 0 0 0,0 0-1 0 0,0 0 1 0 0,0 0 0 0 0,0 0 0 0 0,1 0-1 0 0,-1 0 1 0 0,0-1 0 0 0,3 2 0 0 0,0 0 7 0 0,0 0 1 0 0,1 0 0 0 0,-1-1-1 0 0,0 0 1 0 0,1 0 0 0 0,0 0-1 0 0,-1 0 1 0 0,1-1 0 0 0,-1 0-1 0 0,10 0 1 0 0,3-2-10 0 0,27-6 0 0 0,-31 5-4 0 0,5-2-1398 0 0,0-1-1 0 0,19-8 0 0 0,-23 8-1003 0 0,2 0 939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6.1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273 76 3545 0 0,'0'0'3332'0'0,"4"-9"-564"0"0,-4 9-2754 0 0,1-4 1457 0 0,-1-6-65 0 0,-1-15-783 0 0,1 24-566 0 0,-1 0 0 0 0,1 0 1 0 0,0 0-1 0 0,-1 0 0 0 0,1 0 1 0 0,-1 0-1 0 0,1 0 0 0 0,-1 0 1 0 0,0 0-1 0 0,1 0 0 0 0,-1 1 0 0 0,0-1 1 0 0,1 0-1 0 0,-1 0 0 0 0,0 1 1 0 0,0-1-1 0 0,0 0 0 0 0,0 1 1 0 0,0-1-1 0 0,0 1 0 0 0,0-1 0 0 0,0 1 1 0 0,0-1-1 0 0,0 1 0 0 0,0 0 1 0 0,0 0-1 0 0,0-1 0 0 0,0 1 1 0 0,-1 0-1 0 0,1 0-25 0 0,-8-2 169 0 0,4 1-141 0 0,1-1 0 0 0,-1 2 0 0 0,0-1 0 0 0,0 0 0 0 0,1 1 0 0 0,-1 0 0 0 0,0 0-1 0 0,0 0 1 0 0,1 1 0 0 0,-1-1 0 0 0,-6 3 0 0 0,8-2-2 0 0,-1 0-1 0 0,1 1 1 0 0,0 0-1 0 0,-1 0 1 0 0,1-1-1 0 0,0 2 1 0 0,-4 2-1 0 0,-6 3 222 0 0,4-4-147 0 0,-10 7 163 0 0,14-8-191 0 0,-1-1 0 0 0,1 2 0 0 0,0-1 0 0 0,-7 7 0 0 0,3-2 10 0 0,0 1 1 0 0,1 0-1 0 0,0 1 1 0 0,0 0-1 0 0,-10 18 1 0 0,15-24-109 0 0,1 0 1 0 0,0 1 0 0 0,0-1-1 0 0,0 1 1 0 0,-2 8 0 0 0,4-11-8 0 0,0 0 0 0 0,0 0 0 0 0,0 1 0 0 0,0-1 0 0 0,0 0 0 0 0,0 0 1 0 0,1 1-1 0 0,-1-1 0 0 0,1 0 0 0 0,-1 0 0 0 0,1 0 0 0 0,0 0 0 0 0,0 1 0 0 0,2 2 0 0 0,0 0-5 0 0,0 0 0 0 0,1 0 0 0 0,-1 0 1 0 0,1 0-1 0 0,0 0 0 0 0,1-1 0 0 0,-1 0 0 0 0,1 0 0 0 0,0 0 0 0 0,0-1 0 0 0,0 1 0 0 0,0-1 0 0 0,0 0 0 0 0,1-1 0 0 0,0 1 0 0 0,-1-1 0 0 0,10 2 1 0 0,-9-2 3 0 0,0-1 1 0 0,1 1 0 0 0,-1-1-1 0 0,1 0 1 0 0,0-1 0 0 0,-1 1-1 0 0,1-1 1 0 0,-1-1 0 0 0,9 0-1 0 0,-14 1-5 0 0,5-1-201 0 0,0-1 0 0 0,0 1 1 0 0,0-1-1 0 0,0 0 0 0 0,-1 0 0 0 0,1 0 0 0 0,8-6 1 0 0,-3 1-1586 0 0,12-12 0 0 0,-4 0-3822 0 0,-12 11 3929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6.5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196 101 3553 0 0,'1'-4'545'0'0,"0"0"1"0"0,-1 0 0 0 0,1 0-1 0 0,-1 1 1 0 0,0-1-1 0 0,0 0 1 0 0,0 0 0 0 0,-1-6-1 0 0,0-8 855 0 0,1 16-1292 0 0,0 1-1 0 0,-1 0 0 0 0,1-1 1 0 0,0 1-1 0 0,-1-1 1 0 0,1 1-1 0 0,-1-1 0 0 0,0 1 1 0 0,1 0-1 0 0,-1 0 0 0 0,-1-2 1 0 0,1 2-30 0 0,0-1 1 0 0,1 1-1 0 0,-1 0 0 0 0,0 0 1 0 0,1 0-1 0 0,-1-1 1 0 0,1 1-1 0 0,0 0 1 0 0,-1 0-1 0 0,1-1 1 0 0,0-1-1 0 0,0 3 18 0 0,0 0 0 0 0,0 0 0 0 0,0-1 0 0 0,0 1 0 0 0,0 0 0 0 0,0 0 0 0 0,0-1 0 0 0,0 1 0 0 0,0 0 0 0 0,0 0 0 0 0,0-1 0 0 0,0 1 0 0 0,-1 0 1 0 0,1 0-1 0 0,0-1 0 0 0,0 1 0 0 0,0 0 0 0 0,0 0 0 0 0,0 0 0 0 0,0-1 0 0 0,-1 1 0 0 0,1 0 0 0 0,0 0 0 0 0,0 0 0 0 0,0-1 0 0 0,0 1 0 0 0,-1 0 0 0 0,1 0 0 0 0,0 0 0 0 0,0 0 0 0 0,0 0 0 0 0,-1-1 0 0 0,0 1-24 0 0,1 0-1 0 0,-1 0 1 0 0,1 1 0 0 0,-1-1 0 0 0,1 0-1 0 0,-1 0 1 0 0,0 0 0 0 0,1 1-1 0 0,-1-1 1 0 0,1 0 0 0 0,-1 0 0 0 0,1 1-1 0 0,-1 0 1 0 0,-2 1 82 0 0,0 1 0 0 0,0 0-1 0 0,-4 5 1 0 0,-1 3-18 0 0,1 1 0 0 0,1 0 0 0 0,0 0 0 0 0,1 0 0 0 0,-6 18 0 0 0,-3 9-120 0 0,12-34-9 0 0,1 0-1 0 0,-1 1 1 0 0,0 9 0 0 0,-1 5 6 0 0,-9 32 12 0 0,3-10-10 0 0,-2 6 58 0 0,-3-1-42 0 0,-12 33-4 0 0,10-26 16 0 0,16-53-88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2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49 170 5729 0 0,'-1'3'2280'0'0,"0"-3"-2243"0"0,1 0 1 0 0,0 0 0 0 0,0 0-1 0 0,0 0 1 0 0,0 0 0 0 0,0 1-1 0 0,0-1 1 0 0,0 0 0 0 0,0 0-1 0 0,0 0 1 0 0,-1 0 0 0 0,1 0-1 0 0,0 0 1 0 0,0 1 0 0 0,0-1-1 0 0,0 0 1 0 0,0 0 0 0 0,0 0-1 0 0,0 0 1 0 0,0 0 0 0 0,0 1-1 0 0,0-1 1 0 0,0 0 0 0 0,0 0-1 0 0,0 0 1 0 0,0 0 0 0 0,0 0 0 0 0,0 1-1 0 0,0-1 1 0 0,0 0 0 0 0,0 0-1 0 0,0 0 1 0 0,1 0 0 0 0,-1 0-1 0 0,0 0 1 0 0,0 1 0 0 0,0-1-1 0 0,0 0 1 0 0,0 0 0 0 0,0 0-1 0 0,0 0 1 0 0,0 0 0 0 0,0 0-1 0 0,1 0 1 0 0,-1 0 0 0 0,0 1-1 0 0,0-1 1 0 0,0 0 0 0 0,0 0-1 0 0,1 0 1 0 0,0 1 122 0 0,1 0 0 0 0,0 0 0 0 0,1 0 0 0 0,-1 0 0 0 0,0-1-1 0 0,0 1 1 0 0,0 0 0 0 0,4 0 0 0 0,-5-1-61 0 0,1 0-59 0 0,8-1 20 0 0,0 1 0 0 0,0-1 1 0 0,0-1-1 0 0,0 0 0 0 0,15-5 1 0 0,-19 5-18 0 0,-1 0 0 0 0,1-1 1 0 0,-1 1-1 0 0,0-1 0 0 0,1 0 1 0 0,-1-1-1 0 0,-1 1 1 0 0,1-1-1 0 0,0 0 0 0 0,7-9 1 0 0,-10 10 7 0 0,0 0 1 0 0,0 1 0 0 0,-1-1 0 0 0,1 0 0 0 0,-1 0 0 0 0,0-1-1 0 0,1 1 1 0 0,-1 0 0 0 0,-1 0 0 0 0,1 0 0 0 0,0-1-1 0 0,-1 1 1 0 0,0-4 0 0 0,1 4-2 0 0,-1-1 0 0 0,0 1 0 0 0,0 0 0 0 0,0 0 0 0 0,-1 0 1 0 0,1-1-1 0 0,-1 1 0 0 0,0 0 0 0 0,0 0 0 0 0,0 0 0 0 0,0 0 0 0 0,0 0 0 0 0,-1 0 0 0 0,1 0 0 0 0,-1 1 0 0 0,0-1 0 0 0,0 0 0 0 0,0 1 0 0 0,0 0 0 0 0,0-1 1 0 0,-1 1-1 0 0,1 0 0 0 0,-3-2 0 0 0,-7-6 23 0 0,11 10-48 0 0,-1-1 27 0 0,-2 0 3 0 0,0 1-1 0 0,-1-1 1 0 0,1 1-1 0 0,0 0 1 0 0,0 0-1 0 0,-1 0 1 0 0,-6 1 0 0 0,9 0-32 0 0,-3 0 48 0 0,1 0 0 0 0,0 0 0 0 0,-7 3-1 0 0,10-3-40 0 0,0 0-1 0 0,-1-1 1 0 0,1 1 0 0 0,0 0-1 0 0,0 0 1 0 0,0 0-1 0 0,0 0 1 0 0,0 0 0 0 0,0 0-1 0 0,0 0 1 0 0,0 0-1 0 0,0 0 1 0 0,1 0-1 0 0,-1 1 1 0 0,-1 1 0 0 0,1 0 46 0 0,-1 0 0 0 0,1 0 0 0 0,-1-1 0 0 0,0 1 1 0 0,0-1-1 0 0,0 1 0 0 0,0-1 0 0 0,-5 4 0 0 0,4-3 16 0 0,-1 0 0 0 0,1 1 0 0 0,-5 6 0 0 0,-5 9 89 0 0,-19 34 97 0 0,31-52-276 0 0,-1 2 10 0 0,0 1 0 0 0,0-1 0 0 0,1 1 0 0 0,0-1 0 0 0,-1 1 0 0 0,1 0 0 0 0,0 0 0 0 0,0-1 0 0 0,1 1-1 0 0,-1 0 1 0 0,1 5 0 0 0,0-4-6 0 0,0-2-7 0 0,1 0 1 0 0,-1 0-1 0 0,0 0 0 0 0,1 0 0 0 0,1 5 1 0 0,0-1-7 0 0,0-1 0 0 0,1 10 0 0 0,-3-12 10 0 0,1 0 0 0 0,0 1-1 0 0,0-1 1 0 0,0 0 0 0 0,0 0-1 0 0,1 0 1 0 0,0 0 0 0 0,0-1 0 0 0,2 5-1 0 0,0-3 14 0 0,-1-1-7 0 0,0-1 1 0 0,-1 1-1 0 0,0-1 0 0 0,1 1 0 0 0,1 5 0 0 0,-3-7-6 0 0,0-1 0 0 0,0 1 1 0 0,0-1-1 0 0,0 0 0 0 0,1 0 0 0 0,-1 1 0 0 0,0-1 1 0 0,1 0-1 0 0,-1 0 0 0 0,1 0 0 0 0,-1 0 0 0 0,1-1 1 0 0,-1 1-1 0 0,3 0 0 0 0,1 2-5 0 0,0-2-1 0 0,0 1 1 0 0,7 1 0 0 0,-3-2 4 0 0,1 0 1 0 0,-1-1 0 0 0,1 0-1 0 0,16-2 1 0 0,-21 1-84 0 0,0 0 0 0 0,10-5-1 0 0,-6 3-190 0 0,23-10-2264 0 0,-26 10 1048 0 0,0 0 0 0 0,0-1 0 0 0,0 0-1 0 0,0 0 1 0 0,6-7 0 0 0,-4 3 1105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7.1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194 82 2248 0 0,'2'-4'812'0'0,"0"0"-1"0"0,0 0 0 0 0,0 1 0 0 0,1-1 0 0 0,3-4 0 0 0,5-6 1681 0 0,-11 13-2324 0 0,1 0 0 0 0,-1 0-1 0 0,1-1 1 0 0,-1 1-1 0 0,0 0 1 0 0,1 0-1 0 0,-1 0 1 0 0,0-1-1 0 0,0 1 1 0 0,0 0 0 0 0,0 0-1 0 0,0-1 1 0 0,0 1-1 0 0,-1 0 1 0 0,1 0-1 0 0,0-1 1 0 0,-1 1-1 0 0,1 0 1 0 0,0 0 0 0 0,-1 0-1 0 0,0 0 1 0 0,1 0-1 0 0,-1-1 1 0 0,0 1-1 0 0,1 0 1 0 0,-1 0-1 0 0,-1-1 1 0 0,1 1-135 0 0,0 1 0 0 0,0-1 0 0 0,0 0 0 0 0,0 1 0 0 0,1-1 0 0 0,-1 1 0 0 0,0-1 0 0 0,0 1 0 0 0,0 0 0 0 0,0-1 0 0 0,0 1 0 0 0,0 0 0 0 0,0-1 0 0 0,0 1 0 0 0,0 0 0 0 0,-2 0 0 0 0,-15 2 263 0 0,15-2-237 0 0,-10 4 178 0 0,0-1 0 0 0,-21 11-1 0 0,24-10-170 0 0,6-3-44 0 0,1 1-1 0 0,-1 0 1 0 0,1 0-1 0 0,0 0 1 0 0,0 0-1 0 0,0 1 0 0 0,0-1 1 0 0,0 1-1 0 0,0 0 1 0 0,1-1-1 0 0,-1 1 1 0 0,1 0-1 0 0,-3 5 0 0 0,3-5-11 0 0,-1 0 0 0 0,0 0 0 0 0,0 0 0 0 0,-1 0 0 0 0,1 0 0 0 0,-4 2 0 0 0,4-4-10 0 0,0 1 1 0 0,1 0 0 0 0,-1 0 0 0 0,1 0 0 0 0,-1 0 0 0 0,1 0 0 0 0,0 1 0 0 0,0-1 0 0 0,0 1 0 0 0,0-1 0 0 0,0 1-1 0 0,1 0 1 0 0,-1 0 0 0 0,0 3 0 0 0,0-1-4 0 0,1 0 0 0 0,1-1 0 0 0,-1 1 0 0 0,1 0-1 0 0,0 0 1 0 0,0 0 0 0 0,0 0 0 0 0,0 0 0 0 0,1 0 0 0 0,0-1 0 0 0,0 1-1 0 0,0 0 1 0 0,3 5 0 0 0,-3-6-5 0 0,-1-3 5 0 0,1 0 0 0 0,-1 0 0 0 0,0 1 0 0 0,1-1 0 0 0,-1 0 0 0 0,1 0 0 0 0,-1 0 0 0 0,1 0 0 0 0,0 0 0 0 0,-1 0 0 0 0,1 0 0 0 0,0 0 0 0 0,0 0 0 0 0,-1 0 0 0 0,1 0 0 0 0,0 0 0 0 0,0 0 0 0 0,0-1 0 0 0,0 1 0 0 0,0 0 0 0 0,0-1 0 0 0,1 1 0 0 0,-1-1 0 0 0,1 1 0 0 0,1 0 2 0 0,0 0 0 0 0,0 0 0 0 0,0 0 0 0 0,0 0 0 0 0,0-1 0 0 0,0 0 0 0 0,0 1 0 0 0,0-1 0 0 0,0 0 0 0 0,1 0 0 0 0,-1-1 0 0 0,6 0 0 0 0,1-2 2 0 0,-1 0 0 0 0,16-8 1 0 0,-16 7-2 0 0,3-1 1 0 0,16-7 9 0 0,-26 11-8 0 0,0 0 0 0 0,0 0-1 0 0,-1-1 1 0 0,1 1 0 0 0,-1 0 0 0 0,1 0-1 0 0,-1-1 1 0 0,0 1 0 0 0,0-1-1 0 0,1 1 1 0 0,-1-1 0 0 0,1-3-1 0 0,0 1 15 0 0,-2 3-7 0 0,1-1 1 0 0,0 1-1 0 0,-1-1 0 0 0,1 1 1 0 0,0-1-1 0 0,0 1 1 0 0,2-3-1 0 0,15-21-2 0 0,-10 12-12 0 0,-8 11 19 0 0,1 1 1 0 0,0-1 0 0 0,0 1-1 0 0,0-1 1 0 0,0 1 0 0 0,0-1-1 0 0,0 1 1 0 0,1-1 0 0 0,-1 1-1 0 0,0 0 1 0 0,1 0 0 0 0,-1 0-1 0 0,1 0 1 0 0,-1 0 0 0 0,1 0-1 0 0,4-2 696 0 0,-15 18-408 0 0,-8 49-120 0 0,16-62-249 0 0,1 0 1 0 0,0 0 0 0 0,0-1-1 0 0,-1 1 1 0 0,1 0-1 0 0,0 0 1 0 0,0-1 0 0 0,1 1-1 0 0,-1 0 1 0 0,0 0 0 0 0,1-1-1 0 0,-1 1 1 0 0,1 0-1 0 0,-1 0 1 0 0,1-1 0 0 0,0 1-1 0 0,0-1 1 0 0,-1 1-1 0 0,1-1 1 0 0,0 1 0 0 0,1-1-1 0 0,-1 1 1 0 0,0-1 0 0 0,0 0-1 0 0,0 0 1 0 0,1 0-1 0 0,-1 1 1 0 0,1-1 0 0 0,-1 0-1 0 0,1-1 1 0 0,-1 1-1 0 0,1 0 1 0 0,0 0 0 0 0,-1-1-1 0 0,4 1 1 0 0,1 1-860 0 0,-1-1 0 0 0,1 1-1 0 0,7-1 1 0 0,-10-1-274 0 0,1 0-1 0 0,0 0 1 0 0,-1 0-1 0 0,1 0 1 0 0,-1-1 0 0 0,5-1-1 0 0,-1-1 724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7.5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269 46 3201 0 0,'27'-17'6608'0'0,"-27"15"-5612"0"0,0 1-934 0 0,0 1 0 0 0,0-1 1 0 0,0 1-1 0 0,0-1 0 0 0,0 0 0 0 0,-1 1 1 0 0,1-1-1 0 0,0 1 0 0 0,0-1 0 0 0,-1 1 0 0 0,1-1 1 0 0,0 1-1 0 0,-1-1 0 0 0,1 1 0 0 0,0-1 1 0 0,-1 1-1 0 0,1 0 0 0 0,-1-1 0 0 0,-11-4 1162 0 0,7 4-1119 0 0,-6-2 245 0 0,7 1-225 0 0,0 1 1 0 0,0-1-1 0 0,-1 1 1 0 0,1 1-1 0 0,-1-1 1 0 0,1 0-1 0 0,0 1 0 0 0,-1 0 1 0 0,1 0-1 0 0,-1 0 1 0 0,-4 2-1 0 0,-31 5 480 0 0,29-5-371 0 0,1-1 0 0 0,0 2-1 0 0,0-1 1 0 0,0 1-1 0 0,0 1 1 0 0,-16 7 0 0 0,25-10-233 0 0,-1 0 0 0 0,1 0 0 0 0,-1 0 0 0 0,1 1 0 0 0,0-1 0 0 0,0 0 0 0 0,0 0 0 0 0,-1 1 0 0 0,1-1 0 0 0,0 1 0 0 0,1-1 0 0 0,-1 1 0 0 0,0 0 0 0 0,0-1 0 0 0,0 4 0 0 0,1-4-23 0 0,1 1-60 0 0,0 1 72 0 0,1-1 0 0 0,0 0 1 0 0,0 1-1 0 0,0-1 0 0 0,0 0 0 0 0,1 0 1 0 0,-1 0-1 0 0,0 0 0 0 0,1 0 1 0 0,0-1-1 0 0,-1 1 0 0 0,1-1 0 0 0,5 2 1 0 0,0 0 9 0 0,4 1 5 0 0,16 7 0 0 0,-24-9-3 0 0,0 0 0 0 0,-1 0 0 0 0,0 1 0 0 0,1-1-1 0 0,-1 1 1 0 0,0-1 0 0 0,0 1 0 0 0,4 5-1 0 0,-6-7 9 0 0,-1 0 0 0 0,1 0 0 0 0,0 0 0 0 0,-1 0 0 0 0,1 0 0 0 0,-1 0 0 0 0,1 0 0 0 0,-1 0 0 0 0,1 0 0 0 0,-1 0 0 0 0,0 0 0 0 0,0 1 0 0 0,0-1 0 0 0,1 0 0 0 0,-1 0 1 0 0,0 0-1 0 0,0 0 0 0 0,0 0 0 0 0,-1 3 0 0 0,0-3 6 0 0,1 1 0 0 0,-1-1 0 0 0,0 0 0 0 0,1 1 0 0 0,-1-1 0 0 0,0 0 1 0 0,0 1-1 0 0,0-1 0 0 0,0 0 0 0 0,0 0 0 0 0,-1 0 0 0 0,-1 2 0 0 0,-3 0 70 0 0,0 1 0 0 0,0-1 1 0 0,-1 0-1 0 0,-12 5 0 0 0,1-4-2 0 0,1 1 1 0 0,-1-2 0 0 0,0 0-1 0 0,0-1 1 0 0,-21-1 0 0 0,38-1-100 0 0,3-4-3434 0 0,-1 3 3282 0 0,-1 0-1 0 0,1 0 0 0 0,-1 1 1 0 0,1-1-1 0 0,0 0 1 0 0,-1 1-1 0 0,1-1 0 0 0,0 1 1 0 0,0-1-1 0 0,0 1 1 0 0,0-1-1 0 0,16-6-3697 0 0,-13 6 2969 0 0,6-2-2646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38.0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256 36 2913 0 0,'-2'-6'844'0'0,"1"6"-698"0"0,1 0-1 0 0,0-1 1 0 0,0 1-1 0 0,0-1 0 0 0,-1 1 1 0 0,1-1-1 0 0,0 1 1 0 0,-1 0-1 0 0,1-1 0 0 0,0 1 1 0 0,-1 0-1 0 0,1-1 1 0 0,0 1-1 0 0,-1 0 0 0 0,1-1 1 0 0,-1 1-1 0 0,1 0 1 0 0,-1 0-1 0 0,1-1 0 0 0,-1 1 1 0 0,-18-9 2416 0 0,14 7-1868 0 0,-1-1 0 0 0,1 1 0 0 0,-11-3 0 0 0,14 4-553 0 0,0 1 0 0 0,0 0-1 0 0,-1 0 1 0 0,1 0 0 0 0,0 0-1 0 0,0 0 1 0 0,0 0 0 0 0,-1 0-1 0 0,1 1 1 0 0,0-1-1 0 0,0 1 1 0 0,0 0 0 0 0,0 0-1 0 0,-2 0 1 0 0,3 0-107 0 0,0-1 1 0 0,-1 0-1 0 0,1 1 1 0 0,0-1-1 0 0,0 0 1 0 0,0 0-1 0 0,0 0 0 0 0,0 0 1 0 0,-1 0-1 0 0,1 0 1 0 0,0 0-1 0 0,-2-1 1 0 0,2 1-28 0 0,0-1 1 0 0,0 1-1 0 0,1 0 1 0 0,-1 0 0 0 0,0 0-1 0 0,0 0 1 0 0,0 0-1 0 0,0 0 1 0 0,0 0 0 0 0,0 0-1 0 0,0 0 1 0 0,0 0 0 0 0,0 0-1 0 0,0 1 1 0 0,1-1-1 0 0,-1 0 1 0 0,0 1 0 0 0,-1-1-1 0 0,2 1 0 0 0,-1-1 0 0 0,1 0 0 0 0,0 1 0 0 0,-1-1 0 0 0,1 0 0 0 0,0 1 0 0 0,-1-1 0 0 0,1 1 0 0 0,0-1 0 0 0,-1 0-1 0 0,1 1 1 0 0,0-1 0 0 0,0 1 0 0 0,-1-1 0 0 0,1 1 0 0 0,0-1 0 0 0,0 1 0 0 0,0-1 0 0 0,0 1 0 0 0,0-1 0 0 0,0 1 0 0 0,0 0 0 0 0,0 0-6 0 0,0 0-1 0 0,1 0 1 0 0,-1 0 0 0 0,0-1 0 0 0,1 1-1 0 0,-1 0 1 0 0,0 0 0 0 0,1-1 0 0 0,-1 1 0 0 0,1 0-1 0 0,-1-1 1 0 0,2 2 0 0 0,3 2-33 0 0,0-1 0 0 0,-1 1 0 0 0,9 3 0 0 0,-6-3 26 0 0,7 4 12 0 0,-2 0-8 0 0,17 11 0 0 0,-26-16 26 0 0,0 0 0 0 0,0-1 1 0 0,0 1-1 0 0,0 0 0 0 0,0 1 0 0 0,-1-1 1 0 0,1 0-1 0 0,-1 1 0 0 0,3 6 0 0 0,-4-8 38 0 0,-1 0 0 0 0,1 0 0 0 0,-1 0 0 0 0,1 0 0 0 0,-1-1 0 0 0,0 1-1 0 0,1 0 1 0 0,-1 1 0 0 0,0-1 0 0 0,-1 0 0 0 0,1 0 0 0 0,0 0 0 0 0,0 0 0 0 0,-1-1-1 0 0,1 1 1 0 0,-1 0 0 0 0,0 0 0 0 0,0 0 0 0 0,1 0 0 0 0,-1 0 0 0 0,0-1 0 0 0,-1 1-1 0 0,1 0 1 0 0,0-1 0 0 0,0 1 0 0 0,-1-1 0 0 0,1 1 0 0 0,-1-1 0 0 0,-1 2 0 0 0,-35 24 1243 0 0,30-23-1087 0 0,-1 1 0 0 0,1-2 0 0 0,-1 1 0 0 0,-1-1 0 0 0,1-1 0 0 0,-11 2 0 0 0,-58 4 367 0 0,74-8-590 0 0,1 0 0 0 0,0 0-1 0 0,-1 0 1 0 0,1-1 0 0 0,0 0-1 0 0,-1 1 1 0 0,1-1 0 0 0,0 0-1 0 0,-6-3 1 0 0,8 3-112 0 0,1 0-808 0 0,0-1 584 0 0,0 1 0 0 0,0-1 1 0 0,0 1-1 0 0,1-1 0 0 0,-1 1 1 0 0,0-1-1 0 0,1 1 0 0 0,-1-1 1 0 0,1 1-1 0 0,1-2 0 0 0,4-5-3782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40.0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396 135 1112 0 0,'0'0'5401'0'0,"0"0"-5200"0"0,0-1-1 0 0,0 0 0 0 0,0 0 0 0 0,0 1 0 0 0,0-1 0 0 0,0 0 0 0 0,0 0 1 0 0,0 1-1 0 0,0-1 0 0 0,0 0 0 0 0,0 0 0 0 0,1 0 0 0 0,3-7 948 0 0,9-14-1 0 0,-13 22-1030 0 0,0-1 0 0 0,0 0-1 0 0,0 0 1 0 0,0 1-1 0 0,1-1 1 0 0,-1 0 0 0 0,0 0-1 0 0,0 1 1 0 0,0-1-1 0 0,0 0 1 0 0,-1 0 0 0 0,1 1-1 0 0,0-1 1 0 0,0 0-1 0 0,0 1 1 0 0,0-1 0 0 0,-1 0-1 0 0,1 0 1 0 0,0 1-1 0 0,-1-1 1 0 0,0 0-1 0 0,-8-13 1179 0 0,7 12-1583 0 0,-2-4 422 0 0,0 0 0 0 0,-1 0 0 0 0,1 0-1 0 0,-1 1 1 0 0,-1-1 0 0 0,1 1 0 0 0,-1 0 0 0 0,0 1 0 0 0,-9-6 0 0 0,12 9-82 0 0,1 1 1 0 0,-1-1 0 0 0,1 0-1 0 0,-1 1 1 0 0,0-1-1 0 0,1 1 1 0 0,-1 0-1 0 0,0 0 1 0 0,0 0-1 0 0,1 0 1 0 0,-1 1 0 0 0,0-1-1 0 0,-3 2 1 0 0,-4 1 178 0 0,-19 8-1 0 0,19-7-124 0 0,0 0-1 0 0,0 2 0 0 0,1-1 1 0 0,-1 1-1 0 0,-12 10 1 0 0,11-7-17 0 0,-1 0 0 0 0,-17 7 1 0 0,17-9-53 0 0,0 1 0 0 0,-21 16 1 0 0,26-18-20 0 0,0 1-1 0 0,0-1 1 0 0,1 2 0 0 0,0-1 0 0 0,0 1 0 0 0,1 0 0 0 0,0 0 0 0 0,0 1 0 0 0,1-1-1 0 0,0 1 1 0 0,0 0 0 0 0,1 0 0 0 0,1 1 0 0 0,-1-1 0 0 0,1 0 0 0 0,0 11 0 0 0,1-8-22 0 0,1 0 0 0 0,0 0 0 0 0,0 0 0 0 0,2 0 0 0 0,-1 0 0 0 0,7 22 0 0 0,-6-29 3 0 0,0 1 0 0 0,1-1 0 0 0,-1 1 0 0 0,1-1 0 0 0,0 0 0 0 0,0 0 0 0 0,1 0 0 0 0,0-1 0 0 0,0 1 0 0 0,0-1 0 0 0,0 0 0 0 0,0 0-1 0 0,1 0 1 0 0,0-1 0 0 0,0 1 0 0 0,6 2 0 0 0,3 1-1 0 0,1-1-1 0 0,0-1 0 0 0,1 0 0 0 0,-1-1 0 0 0,1-1 0 0 0,0 0 1 0 0,0-1-1 0 0,22 0 0 0 0,-29-2 2 0 0,0-1 0 0 0,0 0 0 0 0,0-1 0 0 0,0 0 0 0 0,-1 0 0 0 0,1-1 0 0 0,0 0 0 0 0,-1 0 0 0 0,0-1 0 0 0,0 0 0 0 0,0-1 0 0 0,12-9 0 0 0,10-10 12 0 0,40-41 0 0 0,-60 55-1 0 0,-1-1 0 0 0,0 0 1 0 0,-1-1-1 0 0,0 0 0 0 0,0 0 0 0 0,-1-1 0 0 0,5-15 0 0 0,-9 21 12 0 0,-1 0 0 0 0,0-1-1 0 0,0 0 1 0 0,0 0 0 0 0,-1 1 0 0 0,-1-1 0 0 0,1 0 0 0 0,-1 0-1 0 0,0 0 1 0 0,-1 0 0 0 0,0 0 0 0 0,0 0 0 0 0,-1 1 0 0 0,-4-12-1 0 0,4 13 17 0 0,0 0 1 0 0,-1 1-1 0 0,1 0 0 0 0,-1-1 0 0 0,-1 1 0 0 0,1 0 0 0 0,-1 0 0 0 0,-8-8 0 0 0,9 10 6 0 0,0 1 1 0 0,0-1-1 0 0,-1 1 0 0 0,1 0 1 0 0,-1 0-1 0 0,0 0 1 0 0,1 0-1 0 0,-1 1 0 0 0,0-1 1 0 0,0 1-1 0 0,0 0 1 0 0,0 0-1 0 0,0 1 0 0 0,-6-1 1 0 0,1 0-93 0 0,0 1 1 0 0,0 1 0 0 0,0-1 0 0 0,-13 4 0 0 0,21-4-796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46.9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3807 20 1328 0 0,'-28'-5'5000'0'0,"25"5"-4408"0"0,-40 3 476 0 0,29-1-571 0 0,20-1 271 0 0,-47-2 2356 0 0,15 0-2313 0 0,-1 1-1 0 0,-33 5 1 0 0,-21 0-13 0 0,72-5-671 0 0,0 1 0 0 0,-10 2 0 0 0,11-1 16 0 0,-1-1 1 0 0,-11 1-1 0 0,11-2-44 0 0,1 1 0 0 0,-14 3 0 0 0,14-2-17 0 0,0-1 0 0 0,-14 1 0 0 0,8-2 5 0 0,2 0 44 0 0,0 0 0 0 0,0 1 0 0 0,-15 2 0 0 0,16-1-84 0 0,0-1 0 0 0,-13 1 0 0 0,12-2-9 0 0,-18 3-1 0 0,15-1 58 0 0,0-1-1 0 0,-22 0 1 0 0,19-2-20 0 0,-71-6 415 0 0,51 3-308 0 0,-3 3-116 0 0,-4-1 74 0 0,-6-1 133 0 0,-19-3-45 0 0,-16-3-91 0 0,52 7-122 0 0,-66-1 36 0 0,35 2 78 0 0,21 2 35 0 0,25-1-47 0 0,-22-2 0 0 0,25 1-80 0 0,-22 1 0 0 0,-9 0-11 0 0,6-4 32 0 0,-87-4 48 0 0,-278 9 69 0 0,371-3-134 0 0,19 1-47 0 0,-17 1 0 0 0,-29-2 28 0 0,44 1-18 0 0,-35 1 0 0 0,14 2 12 0 0,-68-4 0 0 0,22-3-4 0 0,81 5-18 0 0,0 0 0 0 0,0 0 1 0 0,-8 2-1 0 0,-3 0 15 0 0,7-1-5 0 0,-5 0 1 0 0,-1 0 0 0 0,-14-1 0 0 0,4 1 3 0 0,3 1-5 0 0,11-3-8 0 0,-15-2 1 0 0,14 1 5 0 0,6 2 6 0 0,0 0 0 0 0,0 0 0 0 0,0 0 0 0 0,-9 2 0 0 0,-7 0-4 0 0,-65-2 5 0 0,71 1-17 0 0,12 0 6 0 0,0-1-1 0 0,-1 0 1 0 0,1 0-1 0 0,0 0 0 0 0,-6 0 1 0 0,-13-2 32 0 0,4 2-25 0 0,-10 0 22 0 0,18 0-11 0 0,-16-1 0 0 0,19 1-23 0 0,0-1 0 0 0,0 2 0 0 0,0-1 0 0 0,-9 2 0 0 0,-2 0 3 0 0,-86 4 11 0 0,37-3 10 0 0,-16-3-5 0 0,18 4 21 0 0,-2-1-51 0 0,-1 0 62 0 0,40-1-56 0 0,20-2 7 0 0,0 0-1 0 0,-14 3 1 0 0,13-1 5 0 0,-1-1-1 0 0,-16-1 1 0 0,23 0-12 0 0,3 0 9 0 0,-16 0-12 0 0,-74-3 4 0 0,90 3 69 0 0,-4 0-32 0 0,-11-1-81 0 0,16 1 75 0 0,-7 0-90 0 0,2 0 95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8:49.7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336 6 1880 0 0,'-2'-1'364'0'0,"1"1"-360"0"0,-2-1 599 0 0,0 0-1 0 0,-1 0 1 0 0,1 0 0 0 0,-1 0-1 0 0,-10 4 7095 0 0,14-3-7535 0 0,0 1-145 0 0,0-1-1 0 0,0 1 0 0 0,0 0 1 0 0,0-1-1 0 0,0 1 1 0 0,0 0-1 0 0,0 0 0 0 0,1-1 1 0 0,-1 1-1 0 0,0-1 1 0 0,0 1-1 0 0,0 0 0 0 0,1-1 1 0 0,-1 1-1 0 0,0 0 1 0 0,1-1-1 0 0,-1 1 0 0 0,0-1 1 0 0,1 1-1 0 0,-1-1 1 0 0,1 1-1 0 0,-1-1 1 0 0,1 1-1 0 0,-1-1 0 0 0,1 1 1 0 0,-1-1-1 0 0,1 0 1 0 0,0 1-1 0 0,-1-1 0 0 0,1 0 1 0 0,-1 0-1 0 0,2 1 1 0 0,-1-1 44 0 0,-1 0 1 0 0,0 0 0 0 0,1 1 0 0 0,-1-1 0 0 0,0 0-1 0 0,0 0 1 0 0,1 0 0 0 0,-1 1 0 0 0,0-1 0 0 0,0 0-1 0 0,1 0 1 0 0,-1 1 0 0 0,0-1 0 0 0,0 0 0 0 0,0 0-1 0 0,1 1 1 0 0,-1-1 0 0 0,0 0 0 0 0,0 1 0 0 0,0-1-1 0 0,0 0 1 0 0,0 1 0 0 0,0-1 0 0 0,0 0-1 0 0,0 1 1 0 0,0-1 0 0 0,0 0 0 0 0,0 1 0 0 0,0-1-1 0 0,0 0 1 0 0,0 1 0 0 0,0-1 0 0 0,0 0 0 0 0,0 1-1 0 0,1 11 519 0 0,0-10-572 0 0,4 11 53 0 0,-5-13-46 0 0,0 1 0 0 0,0 0 0 0 0,1 0 0 0 0,-1-1 0 0 0,0 1 0 0 0,0 0 0 0 0,0-1 0 0 0,0 1 0 0 0,0 0 0 0 0,0 0-1 0 0,0-1 1 0 0,-1 1 0 0 0,1 0 0 0 0,0-1 0 0 0,0 1 0 0 0,0 0 0 0 0,-1-1 0 0 0,1 2 0 0 0,-1-1 10 0 0,1 0 0 0 0,-1 0-1 0 0,1 0 1 0 0,-1 0 0 0 0,1 0 0 0 0,0 0 0 0 0,-1 0 0 0 0,1 0-1 0 0,0 0 1 0 0,0 0 0 0 0,0 0 0 0 0,0 1 0 0 0,0 0-1 0 0,0 0 10 0 0,0 0 0 0 0,0-1 0 0 0,0 1 0 0 0,0 0 0 0 0,-1-1 0 0 0,1 1 0 0 0,0-1 0 0 0,-1 1 0 0 0,-1 2 0 0 0,1 0 20 0 0,-1 0 1 0 0,1 0 0 0 0,0 0-1 0 0,-1 5 1 0 0,-3 7 73 0 0,3-8-82 0 0,0 0 0 0 0,0 0 0 0 0,0 0-1 0 0,1 1 1 0 0,0 9 0 0 0,5 7 63 0 0,-4-13-45 0 0,-1 0-1 0 0,-1 0 0 0 0,-4 17 1 0 0,5-25-51 0 0,-1 9 21 0 0,0 1-1 0 0,1 20 1 0 0,-1 5 26 0 0,1-35-51 0 0,1 0 0 0 0,0 0 0 0 0,1 0-1 0 0,0 4 1 0 0,-1-5 10 0 0,1-1 0 0 0,-1 1-1 0 0,0 0 1 0 0,1 0 0 0 0,-1-1 0 0 0,-1 1 0 0 0,1 0 0 0 0,0-1 0 0 0,-1 4-1 0 0,0-3-12 0 0,0 0 0 0 0,1 1 0 0 0,-1-1-1 0 0,1 0 1 0 0,0 0 0 0 0,0 6-1 0 0,1-6 0 0 0,-1 0-1 0 0,0 0 1 0 0,0 0-1 0 0,0 0 1 0 0,-1 0-1 0 0,1 0 0 0 0,-1 0 1 0 0,-1 4-1 0 0,1-4 2 0 0,0 0 0 0 0,0 0 0 0 0,0 0 0 0 0,1-1 0 0 0,-1 1 0 0 0,1 0 0 0 0,0 0 0 0 0,0 0-1 0 0,0 0 1 0 0,0 0 0 0 0,1 6 0 0 0,0-7-6 0 0,-1-1 0 0 0,0 1 0 0 0,1-1 1 0 0,-1 1-1 0 0,0-1 0 0 0,0 1 0 0 0,0-1 0 0 0,0 1 0 0 0,0-1 0 0 0,-1 1 1 0 0,1-1-1 0 0,0 1 0 0 0,-1-1 0 0 0,1 1 0 0 0,-1-1 0 0 0,0 3 0 0 0,-2 2-21 0 0,2-3 22 0 0,1-1 0 0 0,-1 1 0 0 0,1-1 0 0 0,-1 1 0 0 0,1 0 0 0 0,0-1 1 0 0,0 1-1 0 0,0-1 0 0 0,0 1 0 0 0,1-1 0 0 0,-1 1 0 0 0,1 0 0 0 0,0-1 0 0 0,-1 1 0 0 0,3 3 0 0 0,-2-4-18 0 0,-1 0 24 0 0,1 1-1 0 0,-1-1 1 0 0,0 0-1 0 0,0 1 1 0 0,0-1-1 0 0,0 0 1 0 0,0 1-1 0 0,0-1 1 0 0,0 1-1 0 0,-1-1 0 0 0,1 0 1 0 0,-1 0-1 0 0,0 1 1 0 0,0-1-1 0 0,0 0 1 0 0,0 0-1 0 0,0 0 1 0 0,-2 3-1 0 0,2-3 0 0 0,0 1 0 0 0,0-1-1 0 0,0 1 1 0 0,1-1 0 0 0,-1 1-1 0 0,1 0 1 0 0,-1-1 0 0 0,1 1 0 0 0,0 0-1 0 0,0 2 1 0 0,-1 13-8 0 0,1-17 6 0 0,0 0-1 0 0,0 0 0 0 0,0 0 1 0 0,0 0-1 0 0,0 0 0 0 0,0 1 1 0 0,0-1-1 0 0,0 0 0 0 0,1 0 1 0 0,0 2-1 0 0,-1-3-4 0 0,0 1 1 0 0,1 0-1 0 0,-1 0 1 0 0,0 0-1 0 0,0-1 0 0 0,0 1 1 0 0,1 0-1 0 0,-1 0 1 0 0,0 0-1 0 0,0 0 1 0 0,0 0-1 0 0,-1 0 0 0 0,1-1 1 0 0,0 1-1 0 0,0 0 1 0 0,-1 1-1 0 0,1 0 3 0 0,-1-1 3 0 0,0 1 0 0 0,0 0 0 0 0,1 0 0 0 0,-1 0 0 0 0,1-1 0 0 0,-1 1-1 0 0,1 0 1 0 0,0 0 0 0 0,0 0 0 0 0,-1 0 0 0 0,1 0 0 0 0,1 2-1 0 0,-1-4-1 0 0,0 1 0 0 0,0 0 0 0 0,-1 0 0 0 0,1-1-1 0 0,0 1 1 0 0,0 0 0 0 0,0 0 0 0 0,-1-1 0 0 0,1 1-1 0 0,0 0 1 0 0,-1-1 0 0 0,1 1 0 0 0,-1 0-1 0 0,0 0 2 0 0,1 0 0 0 0,-1-1-1 0 0,1 1 1 0 0,-1 0-1 0 0,1-1 1 0 0,0 1 0 0 0,-1 0-1 0 0,1-1 1 0 0,0 1-1 0 0,-1 0 1 0 0,1 0-1 0 0,0-1 1 0 0,0 1 0 0 0,0 0-1 0 0,0 0 1 0 0,0-1-1 0 0,0 1 1 0 0,0 0-1 0 0,0 0 1 0 0,0 0 0 0 0,0-1-1 0 0,1 2 1 0 0,1 2 12 0 0,-2-3-15 0 0,1 0-1 0 0,-1 0 0 0 0,1-1 0 0 0,-1 1 0 0 0,1 0 0 0 0,-1 0 0 0 0,0-1 0 0 0,1 1 1 0 0,-1 0-1 0 0,0 0 0 0 0,0 0 0 0 0,0 0 0 0 0,0-1 0 0 0,0 1 0 0 0,1 0 0 0 0,-1 0 0 0 0,-1 0 1 0 0,1 0-1 0 0,0 0 0 0 0,0 0 0 0 0,0-1 0 0 0,0 1 0 0 0,-1 0 0 0 0,1 0 0 0 0,0 0 1 0 0,-1-1-1 0 0,0 3 0 0 0,0-3-1 0 0,-9 12 3 0 0,10-12-1 0 0,0 0 0 0 0,-1 1-1 0 0,1-1 1 0 0,0 0 0 0 0,-1 1-1 0 0,1-1 1 0 0,0 0-1 0 0,0 1 1 0 0,0-1 0 0 0,0 0-1 0 0,-1 1 1 0 0,1-1 0 0 0,0 1-1 0 0,0-1 1 0 0,0 0-1 0 0,0 1 1 0 0,0-1 0 0 0,0 1-1 0 0,0-1 1 0 0,0 1 0 0 0,0-1-1 0 0,0 0 1 0 0,0 1 0 0 0,0 0-1 0 0,9 10-12 0 0,-8-11 12 0 0,-1 0 1 0 0,0 0-1 0 0,1 1 0 0 0,-1-1 0 0 0,0 0 0 0 0,1 1 1 0 0,-1-1-1 0 0,0 0 0 0 0,1 1 0 0 0,-1-1 1 0 0,0 1-1 0 0,0-1 0 0 0,1 0 0 0 0,-1 1 1 0 0,0-1-1 0 0,0 1 0 0 0,0-1 0 0 0,0 1 1 0 0,0-1-1 0 0,0 1 0 0 0,0-1 0 0 0,1 1 0 0 0,-1-1 1 0 0,0 1-1 0 0,-1-1 0 0 0,1 0 0 0 0,0 1 1 0 0,0 0-1 0 0,1 11 49 0 0,1-11-42 0 0,-2 0-7 0 0,0-1 1 0 0,1 0 0 0 0,-1 0 0 0 0,1 0 0 0 0,-1 1 0 0 0,0-1 0 0 0,0 0-1 0 0,1 0 1 0 0,-1 1 0 0 0,0-1 0 0 0,1 0 0 0 0,-1 0 0 0 0,0 1-1 0 0,0-1 1 0 0,0 0 0 0 0,1 1 0 0 0,-1-1 0 0 0,0 1 0 0 0,0-1 0 0 0,0 0-1 0 0,0 1 1 0 0,0-1 0 0 0,0 0 0 0 0,1 1 0 0 0,-1-1 0 0 0,0 1-1 0 0,0-1 1 0 0,0 0 0 0 0,0 1 0 0 0,-1-1 0 0 0,1 0 0 0 0,0 1 0 0 0,0-1-1 0 0,0 1 1 0 0,0-1 0 0 0,0 0 0 0 0,0 1 0 0 0,0-1 0 0 0,-1 0-1 0 0,1 1 1 0 0,0-1 0 0 0,0 0 0 0 0,-1 1 0 0 0,1-1 0 0 0,-1 1 0 0 0,-1 1 6 0 0,2-2-9 0 0,0 0-1 0 0,-1 1 1 0 0,1-1 0 0 0,0 0 0 0 0,-1 1-1 0 0,1-1 1 0 0,0 0 0 0 0,-1 1 0 0 0,1-1 0 0 0,0 1-1 0 0,0-1 1 0 0,0 0 0 0 0,-1 1 0 0 0,1-1-1 0 0,0 1 1 0 0,0-1 0 0 0,0 1 0 0 0,0-1-1 0 0,0 0 1 0 0,0 1 0 0 0,0-1 0 0 0,0 2 0 0 0,-1 5 26 0 0,0-7-24 0 0,1 1 0 0 0,0 0 0 0 0,0-1 0 0 0,0 1 0 0 0,0-1 0 0 0,0 1 0 0 0,0 0 0 0 0,-1-1 0 0 0,1 1 0 0 0,0 0 0 0 0,1-1 0 0 0,-1 1 0 0 0,0-1 0 0 0,0 1 0 0 0,0 0 0 0 0,0 0 0 0 0,3 2-11 0 0,-3-3 34 0 0,1 2-11 0 0,-1 1-8 0 0,0-2-3 0 0,0 0 0 0 0,1 0 0 0 0,-1-1 0 0 0,0 1 0 0 0,1 0-1 0 0,-1 0 1 0 0,0 0 0 0 0,1 0 0 0 0,-1 0 0 0 0,1-1 0 0 0,-1 1 0 0 0,1 0 0 0 0,0 0 0 0 0,0 0 15 0 0,-1 0-13 0 0,0-1-4 0 0,0 0 1 0 0,0 0-1 0 0,0 0 0 0 0,0 1 1 0 0,0-1-1 0 0,0 0 1 0 0,0 0-1 0 0,0 1 0 0 0,0-1 1 0 0,-1 0-1 0 0,1 0 1 0 0,0 0-1 0 0,0 1 0 0 0,0-1 1 0 0,0 0-1 0 0,0 0 1 0 0,0 1-1 0 0,0-1 0 0 0,0 0 1 0 0,-1 0-1 0 0,1 0 1 0 0,0 0-1 0 0,0 1 0 0 0,0-1 1 0 0,0 0-1 0 0,-1 0 1 0 0,-9 8-11 0 0,7-7 68 0 0,3 2-62 0 0,0-1 7 0 0,0 0 0 0 0,0 1 1 0 0,0-1-1 0 0,-1 0 0 0 0,1 0 1 0 0,-1 1-1 0 0,0-1 0 0 0,0 0 1 0 0,0 0-1 0 0,-1 3 0 0 0,1-4-1 0 0,-2 5-2 0 0,4-6 1 0 0,-1 0 0 0 0,0 1 0 0 0,0-1 1 0 0,0 0-1 0 0,1 0 0 0 0,-1 1 1 0 0,0-1-1 0 0,0 0 0 0 0,1 0 0 0 0,-1 1 1 0 0,0-1-1 0 0,1 0 0 0 0,-1 0 0 0 0,0 0 1 0 0,1 0-1 0 0,-1 0 0 0 0,0 1 0 0 0,1-1 1 0 0,-1 0-1 0 0,0 0 0 0 0,1 0 1 0 0,0 0 32 0 0,-1 1-32 0 0,0 1-1 0 0,0-1 1 0 0,0 0 0 0 0,0 0 0 0 0,0 1 0 0 0,-1-1-1 0 0,1 0 1 0 0,0 0 0 0 0,-1 0 0 0 0,1 0-1 0 0,-1 1 1 0 0,1-1 0 0 0,-1 0 0 0 0,-1 1 0 0 0,-4 10-12 0 0,6-12 11 0 0,0 0-1 0 0,0 1 0 0 0,0-1 0 0 0,0 0 1 0 0,0 1-1 0 0,0-1 0 0 0,0 0 1 0 0,0 0-1 0 0,0 1 0 0 0,0-1 1 0 0,0 0-1 0 0,0 1 0 0 0,0-1 1 0 0,0 0-1 0 0,0 0 0 0 0,1 1 1 0 0,-1-1-1 0 0,0 0 0 0 0,0 0 1 0 0,0 1-1 0 0,0-1 0 0 0,1 0 0 0 0,-1 0 1 0 0,0 1-1 0 0,1-1 0 0 0,-1 0 0 0 0,0 1 1 0 0,1-1-1 0 0,-1 0 0 0 0,0 1 0 0 0,1-1 0 0 0,-1 1 1 0 0,0-1-1 0 0,0 0 0 0 0,0 1 0 0 0,1-1 0 0 0,-1 1 1 0 0,0-1-1 0 0,0 0 0 0 0,0 1 0 0 0,0-1 0 0 0,0 1 1 0 0,0-1-1 0 0,0 1 0 0 0,0-1 0 0 0,0 1 0 0 0,0-1 0 0 0,0 1 1 0 0,0 0-1 0 0,-3 12 26 0 0,1-12-37 0 0,1 0 9 0 0,1 0 4 0 0,-1-1-1 0 0,0 1 1 0 0,1-1-1 0 0,-1 1 0 0 0,1-1 1 0 0,-1 1-1 0 0,0-1 1 0 0,1 0-1 0 0,-1 1 0 0 0,0-1 1 0 0,1 0-1 0 0,-1 0 0 0 0,-1 1 1 0 0,-2-4 72 0 0,0 0-59 0 0,-1-1 0 0 0,-7-7 0 0 0,1 0 10 0 0,-6 1-2 0 0,16 10-20 0 0,-1-1 0 0 0,0 0 0 0 0,0 0 0 0 0,0 0 0 0 0,1 0 0 0 0,-1-1 0 0 0,1 1 0 0 0,-1 0 0 0 0,1-1 0 0 0,-1 1 0 0 0,0-3 0 0 0,-2 1-7 0 0,1 0 0 0 0,0 0 0 0 0,-1 0-1 0 0,0 0 1 0 0,1 1 0 0 0,-6-3 0 0 0,2 0 17 0 0,-65-47 51 0 0,67 48-80 0 0,2 2 17 0 0,2 0 0 0 0,-1-1 1 0 0,0 1-1 0 0,0 0 1 0 0,1-1-1 0 0,-1 1 0 0 0,1-1 1 0 0,0 1-1 0 0,0-1 1 0 0,0 0-1 0 0,0 1 1 0 0,-1-6-1 0 0,-5-14 1 0 0,23 51 9 0 0,-12-21-25 0 0,1 0 0 0 0,8 9 0 0 0,-7-9 1 0 0,-1-1 0 0 0,6 11 0 0 0,-9-13 20 0 0,1-1-1 0 0,0 0 1 0 0,1 0 0 0 0,-1 0-1 0 0,5 4 1 0 0,-4-3 0 0 0,0-1 1 0 0,0 1-1 0 0,5 7 1 0 0,-4-6-8 0 0,-1 0 0 0 0,2 0 1 0 0,-1 0-1 0 0,1-1 0 0 0,0 0 0 0 0,10 7 1 0 0,4-1 2 0 0,-16-9 6 0 0,0 0-1 0 0,0 0 1 0 0,-1 0-1 0 0,5 4 1 0 0,-6-5-13 0 0,-1 0 0 0 0,1 0 1 0 0,0 0-1 0 0,0 0 0 0 0,0-1 0 0 0,-1 1 1 0 0,1 0-1 0 0,0-1 0 0 0,2 1 1 0 0,5 1 1 0 0,-9-2 27 0 0,1 0-25 0 0,0 0 0 0 0,0 1 0 0 0,0-1-1 0 0,0 0 1 0 0,0 0 0 0 0,0 0 0 0 0,-1 1 0 0 0,1-1 0 0 0,0 0-1 0 0,1 1 1 0 0,0 0 0 0 0,1 1 33 0 0,-2-2-34 0 0,0 1 1 0 0,0-1-1 0 0,0 0 0 0 0,-1 0 1 0 0,1 1-1 0 0,0-1 1 0 0,0 0-1 0 0,0 0 1 0 0,0 0-1 0 0,0 0 0 0 0,0 0 1 0 0,0 0-1 0 0,0 0 1 0 0,0 0-1 0 0,0 0 0 0 0,0 0 1 0 0,0-1-1 0 0,0 1 1 0 0,0 0-1 0 0,0-1 0 0 0,1 0 1 0 0,10-5 34 0 0,-11 5-33 0 0,0 0-1 0 0,1 1 0 0 0,-1-1 0 0 0,0 0 1 0 0,0 0-1 0 0,0 0 0 0 0,0 0 1 0 0,0 0-1 0 0,0 0 0 0 0,0 0 1 0 0,0 0-1 0 0,0-2 0 0 0,4-4 4 0 0,-3 6-1 0 0,-1-1 0 0 0,1 1-1 0 0,-1-1 1 0 0,0 0 0 0 0,0 1 0 0 0,0-1 0 0 0,0 0 0 0 0,0 0 0 0 0,0 0 0 0 0,0 0 0 0 0,-1 0 0 0 0,1 0 0 0 0,-1 0 0 0 0,1-3 0 0 0,0 0-15 0 0,1 1 18 0 0,-1 0 1 0 0,1 1-1 0 0,0-1 1 0 0,4-6-1 0 0,2-4 2 0 0,-3 5-11 0 0,-1 1 1 0 0,2 0-1 0 0,-1 0 0 0 0,9-9 0 0 0,29-28-19 0 0,-32 34 21 0 0,10-8 17 0 0,-15 15-7 0 0,-1-1-1 0 0,1 0 1 0 0,-1-1 0 0 0,7-8 0 0 0,-8 7 10 0 0,-4 6 14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6.2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181 27 2489 0 0,'0'0'5242'0'0,"-1"-2"-4709"0"0,1 1-478 0 0,0 0-1 0 0,0 1 1 0 0,0-1-1 0 0,0 0 0 0 0,0 1 1 0 0,-1-1-1 0 0,1 0 1 0 0,0 1-1 0 0,-1-1 0 0 0,1 0 1 0 0,-1 1-1 0 0,1-1 1 0 0,0 1-1 0 0,-1-1 0 0 0,1 1 1 0 0,-1-1-1 0 0,1 1 1 0 0,-1-1-1 0 0,0 1 0 0 0,1 0 1 0 0,-1-1-1 0 0,1 1 1 0 0,-1 0-1 0 0,0-1 0 0 0,1 1 1 0 0,-1 0-1 0 0,0 0 1 0 0,-1-1-1 0 0,-35-8 2088 0 0,36 9-1910 0 0,-1 0-9 0 0,-1 0-174 0 0,-1 0 46 0 0,1 0-1 0 0,0 0 1 0 0,-1 0 0 0 0,1 1 0 0 0,0-1 0 0 0,-1 1 0 0 0,1 0 0 0 0,0 0-1 0 0,-4 1 1 0 0,0 2 12 0 0,1 0-1 0 0,-1 0 1 0 0,1 0-1 0 0,0 1 1 0 0,1 0-1 0 0,-1 0 1 0 0,1 1-1 0 0,0 0 1 0 0,-6 8-1 0 0,8-9-94 0 0,0 0 0 0 0,0 0 0 0 0,1 0 0 0 0,0 1 0 0 0,0-1 0 0 0,0 1 0 0 0,1-1 0 0 0,0 1 0 0 0,0-1 0 0 0,0 1 0 0 0,1 0 0 0 0,0-1 0 0 0,0 7-1 0 0,1-4-15 0 0,0-1-1 0 0,0 0 0 0 0,1 0 0 0 0,-1 0 0 0 0,2 0 0 0 0,2 7 0 0 0,-4-11 5 0 0,0-1 0 0 0,0 0 0 0 0,0 0 0 0 0,1 1-1 0 0,-1-1 1 0 0,1 0 0 0 0,-1 0 0 0 0,1 0-1 0 0,0-1 1 0 0,0 1 0 0 0,0 0 0 0 0,0-1 0 0 0,0 1-1 0 0,0-1 1 0 0,0 0 0 0 0,0 1 0 0 0,1-1-1 0 0,-1 0 1 0 0,0 0 0 0 0,5 1 0 0 0,-6-2-1 0 0,8 1 4 0 0,0 1 0 0 0,20-1 0 0 0,-27-1-1 0 0,1 0 0 0 0,-1 0 0 0 0,1-1 0 0 0,-1 1-1 0 0,1-1 1 0 0,-1 0 0 0 0,0 0 0 0 0,1 1 0 0 0,-1-1 0 0 0,0-1 0 0 0,1 1 0 0 0,-1 0 0 0 0,0-1 0 0 0,0 1 0 0 0,0-1 0 0 0,2-2 0 0 0,2-2-6 0 0,0 0 12 0 0,0 0-1 0 0,-1-1 1 0 0,1 1-1 0 0,-2-1 1 0 0,1 0-1 0 0,-1 0 1 0 0,6-12-1 0 0,-5 3 12 0 0,2 0-1 0 0,14-26 1 0 0,-15 29-47 0 0,-6 11 35 0 0,1-1-1 0 0,0 1 1 0 0,0 0-1 0 0,1 0 1 0 0,-1-1-1 0 0,4-3 429 0 0,-6 8-295 0 0,-11 49 218 0 0,12-48-357 0 0,-1 1 1 0 0,1-1-1 0 0,0 0 0 0 0,0 0 0 0 0,0 1 0 0 0,0-1 0 0 0,1 0 0 0 0,0 1 0 0 0,-1-1 0 0 0,1 0 0 0 0,0 0 0 0 0,3 6 0 0 0,0 3 21 0 0,-2-7-21 0 0,0 0 0 0 0,1 0 0 0 0,0 0 0 0 0,0 0 0 0 0,0-1 0 0 0,5 7 0 0 0,7 9 10 0 0,-14-20-25 0 0,-1 1 1 0 0,1-1-1 0 0,-1 1 1 0 0,1-1 0 0 0,-1 1-1 0 0,1-1 1 0 0,-1 0-1 0 0,1 1 1 0 0,0-1-1 0 0,-1 0 1 0 0,1 1 0 0 0,0-1-1 0 0,-1 0 1 0 0,1 0-1 0 0,0 0 1 0 0,0 0 0 0 0,-1 0-1 0 0,2 0 1 0 0,17 1-844 0 0,-5-1-1023 0 0,-12 0 1542 0 0,0 0-1 0 0,0 0 0 0 0,-1 0 0 0 0,1 0 0 0 0,0-1 0 0 0,-1 1 0 0 0,1 0 0 0 0,0-1 1 0 0,-1 1-1 0 0,1-1 0 0 0,0 0 0 0 0,-1 1 0 0 0,1-1 0 0 0,-1 0 0 0 0,1 0 1 0 0,-1 0-1 0 0,0 0 0 0 0,1 0 0 0 0,-1 0 0 0 0,1-2 0 0 0,4-3 43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7.0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15 237 3233 0 0,'-1'3'443'0'0,"0"0"1"0"0,0 0 0 0 0,0 0-1 0 0,-2 5 1 0 0,1-6-148 0 0,1 0 0 0 0,1 0-1 0 0,-1 1 1 0 0,0-1 0 0 0,0 0 0 0 0,1 0 0 0 0,-1 4 772 0 0,1-6-1042 0 0,0 0 1 0 0,0 1 0 0 0,0-1-1 0 0,0 0 1 0 0,0 0-1 0 0,0 0 1 0 0,0 0 0 0 0,0 0-1 0 0,0 0 1 0 0,0 0-1 0 0,0 0 1 0 0,0 1-1 0 0,0-1 1 0 0,1 0 0 0 0,-1 0-1 0 0,0 0 1 0 0,0 0-1 0 0,0 0 1 0 0,0 0 0 0 0,0 0-1 0 0,0 0 1 0 0,0 0-1 0 0,0 0 1 0 0,0 0-1 0 0,1 0 1 0 0,-1 1 0 0 0,0-1-1 0 0,0 0 1 0 0,0 0-1 0 0,0 0 1 0 0,0 0 0 0 0,0 0-1 0 0,0 0 1 0 0,0 0-1 0 0,1 0 1 0 0,-1 0 0 0 0,0 0-1 0 0,0 0 1 0 0,0 0-1 0 0,0 0 1 0 0,0 0-1 0 0,0 0 1 0 0,0 0 0 0 0,1-1-1 0 0,-1 1 1 0 0,0 0-1 0 0,0 0 1 0 0,7-1 627 0 0,-7 1-597 0 0,0 0 0 0 0,1-1 0 0 0,-1 1 0 0 0,0 0 0 0 0,1 0 0 0 0,-1-1 0 0 0,0 1 0 0 0,0 0 0 0 0,1-1 0 0 0,-1 1 0 0 0,0-1 0 0 0,0 1 0 0 0,1 0 1 0 0,-1-1-1 0 0,0 1 0 0 0,0-1 0 0 0,0 1 0 0 0,0 0 0 0 0,0-1 0 0 0,0 1 0 0 0,0-1 0 0 0,1-14 1010 0 0,0 5-367 0 0,0-5-194 0 0,0 1 1 0 0,-1-1-1 0 0,-1 1 1 0 0,-2-16-1 0 0,-1 8-70 0 0,2 18-399 0 0,1 1-1 0 0,0-1 1 0 0,1 0-1 0 0,-1 1 1 0 0,1-1-1 0 0,-1 0 1 0 0,1 1-1 0 0,0-1 1 0 0,1 0-1 0 0,-1 1 1 0 0,0-1-1 0 0,2-4 1 0 0,3-6 22 0 0,-3 9-38 0 0,0 0-1 0 0,4-8 1 0 0,-6 11-20 0 0,1 1 1 0 0,0 0-1 0 0,0-1 1 0 0,0 1-1 0 0,0 0 1 0 0,0 0 0 0 0,1 0-1 0 0,-1 0 1 0 0,0 0-1 0 0,0 0 1 0 0,1 0 0 0 0,-1 0-1 0 0,3-1 1 0 0,2 0 25 0 0,-1-1 0 0 0,9-5 0 0 0,-13 8 1 0 0,-1-1-24 0 0,1 0-1 0 0,0 1 1 0 0,-1-1-1 0 0,1 1 1 0 0,0-1-1 0 0,0 1 1 0 0,-1 0-1 0 0,3-1 1 0 0,-1 0-61 0 0,0 1 0 0 0,0-1 0 0 0,0 1 0 0 0,0 0 0 0 0,0 0 0 0 0,0 0 0 0 0,0 0 0 0 0,0 0 0 0 0,0 0 0 0 0,0 0 0 0 0,0 1 0 0 0,0-1 0 0 0,0 1 0 0 0,0 0 0 0 0,2 0 0 0 0,4 3-848 0 0,-1-1 0 0 0,9 6 1 0 0,-12-6 754 0 0,0 1 1 0 0,0-1-1 0 0,-1 1 0 0 0,1 0 1 0 0,-1 0-1 0 0,1 0 0 0 0,-1 0 1 0 0,0 0-1 0 0,-1 1 0 0 0,3 5 1 0 0,1 1 28 0 0,-4-8 145 0 0,-1 0-1 0 0,1 0 1 0 0,0-1 0 0 0,0 1-1 0 0,0-1 1 0 0,0 0 0 0 0,0 0 0 0 0,0 0-1 0 0,1 0 1 0 0,-1 0 0 0 0,0 0-1 0 0,1 0 1 0 0,0-1 0 0 0,-1 1 0 0 0,1-1-1 0 0,0 0 1 0 0,0 0 0 0 0,0 0-1 0 0,0 0 1 0 0,0 0 0 0 0,0-1 0 0 0,4 1-1 0 0,-2-2 116 0 0,0 0 0 0 0,0 0 0 0 0,0 0 1 0 0,0-1-1 0 0,0 1 0 0 0,-1-1 0 0 0,1-1 0 0 0,-1 1 0 0 0,8-5 0 0 0,-12 6-135 0 0,3 0 53 0 0,-1-1-1 0 0,0 0 1 0 0,0 1-1 0 0,0-1 1 0 0,0 0-1 0 0,0 0 0 0 0,-1-1 1 0 0,1 1-1 0 0,0 0 1 0 0,-1 0-1 0 0,0-1 1 0 0,0 1-1 0 0,1-1 1 0 0,-1 0-1 0 0,0-3 1 0 0,0 4 11 0 0,-1 0 0 0 0,1 0 0 0 0,-1 0 0 0 0,0 0 0 0 0,0 0 0 0 0,0 0 0 0 0,0 0 0 0 0,0 0 0 0 0,0 0 0 0 0,0 0 0 0 0,-1 0 0 0 0,1 0 0 0 0,-1 0 0 0 0,1 0 0 0 0,-1 1 0 0 0,0-1 1 0 0,0 0-1 0 0,0 0 0 0 0,0 1 0 0 0,0-1 0 0 0,-3-2 0 0 0,2 1-8 0 0,-1 0 0 0 0,0 0 1 0 0,-1 1-1 0 0,1-1 0 0 0,0 1 0 0 0,-1 0 1 0 0,-4-3-1 0 0,6 5-48 0 0,1-1 1 0 0,-1 1 0 0 0,0 0-1 0 0,1-1 1 0 0,-1 1-1 0 0,1 0 1 0 0,-1 0-1 0 0,0 0 1 0 0,1 0-1 0 0,-1 0 1 0 0,1 0-1 0 0,-1 0 1 0 0,0 1-1 0 0,1-1 1 0 0,-1 0-1 0 0,1 1 1 0 0,-1-1-1 0 0,1 1 1 0 0,-1 0-1 0 0,1 0 1 0 0,-2 1-1 0 0,-8 5 47 0 0,0 1-1 0 0,1 0 0 0 0,0 1 1 0 0,0 0-1 0 0,1 1 0 0 0,0 0 1 0 0,-7 12-1 0 0,11-16-42 0 0,1 1 0 0 0,0 0 0 0 0,0 0 0 0 0,1 0-1 0 0,0 1 1 0 0,1-1 0 0 0,-1 1 0 0 0,-1 11 0 0 0,4-15-21 0 0,-1 0 0 0 0,1 0 0 0 0,0-1 0 0 0,0 1 0 0 0,0 0 0 0 0,1 0 0 0 0,-1-1 0 0 0,1 1 0 0 0,0 0 0 0 0,0 0 1 0 0,0-1-1 0 0,1 1 0 0 0,-1-1 0 0 0,1 0 0 0 0,0 1 0 0 0,0-1 0 0 0,0 0 0 0 0,0 0 0 0 0,5 5 0 0 0,-1-2-1 0 0,12 10 0 0 0,-15-15 10 0 0,-1 1 0 0 0,1-1 0 0 0,-1 1 0 0 0,1-1 0 0 0,0 0 0 0 0,0 0 0 0 0,0 0 0 0 0,4 1 0 0 0,8 1-9 0 0,-10-2 0 0 0,-1 0 0 0 0,0 0 0 0 0,0-1-1 0 0,1 1 1 0 0,-1-1 0 0 0,1 0 0 0 0,-1 0-1 0 0,5-2 1 0 0,9-1-158 0 0,-2 0-884 0 0,18-5 1 0 0,-11 3-1494 0 0,-18 4 1761 0 0,0 0 0 0 0,0 0 0 0 0,5-2 0 0 0,6-3-2357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7.7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21 2481 0 0,'0'0'2569'0'0,"0"-16"3194"0"0,-2 11-3708 0 0,-1 6-757 0 0,2 0-1233 0 0,1-1-1 0 0,-1 1 1 0 0,0 0-1 0 0,1-1 1 0 0,-1 1-1 0 0,1 0 1 0 0,-1 0-1 0 0,1 0 1 0 0,-1 1-1 0 0,-13 62 309 0 0,9-37-308 0 0,4-20-64 0 0,0-1 0 0 0,1 1 1 0 0,-1 0-1 0 0,2-1 0 0 0,-1 1 1 0 0,1-1-1 0 0,0 1 0 0 0,0 0 1 0 0,1-1-1 0 0,0 0 0 0 0,0 1 1 0 0,6 10-1 0 0,-6-13-2 0 0,0-1 1 0 0,1 0-1 0 0,-1 0 1 0 0,1-1-1 0 0,0 1 1 0 0,0-1-1 0 0,0 1 1 0 0,0-1-1 0 0,0 0 1 0 0,1 0-1 0 0,-1 0 1 0 0,1-1-1 0 0,-1 1 1 0 0,1-1-1 0 0,5 2 1 0 0,-7-3-1 0 0,0 0 1 0 0,0 0 0 0 0,1 0-1 0 0,-1 0 1 0 0,0-1-1 0 0,0 1 1 0 0,1 0-1 0 0,2-2 1 0 0,8-1-7 0 0,-11 2 14 0 0,1 1 1 0 0,-1-1-1 0 0,0 0 0 0 0,0 0 0 0 0,0 0 0 0 0,0 0 0 0 0,0 0 1 0 0,-1-1-1 0 0,1 1 0 0 0,3-3 0 0 0,4-3-12 0 0,-6 4 6 0 0,1 0 1 0 0,0 0-1 0 0,-1 0 1 0 0,0 0 0 0 0,1 0-1 0 0,-1-1 1 0 0,-1 0-1 0 0,1 1 1 0 0,0-1-1 0 0,-1 0 1 0 0,0 0 0 0 0,0-1-1 0 0,0 1 1 0 0,0 0-1 0 0,1-8 1 0 0,-2 8 3 0 0,1 0-1 0 0,-1 0 1 0 0,1 0 0 0 0,0 0 0 0 0,0 0-1 0 0,0 1 1 0 0,4-5 0 0 0,-3 4-13 0 0,-1 0 1 0 0,0 0-1 0 0,1 0 0 0 0,-1 0 1 0 0,1-5-1 0 0,6-7 52 0 0,-9 15 45 0 0,1-1 157 0 0,-3 4-117 0 0,2-1-118 0 0,0 0 0 0 0,0-1 0 0 0,0 1-1 0 0,0-1 1 0 0,0 1 0 0 0,0-1 0 0 0,0 1 0 0 0,0-1-1 0 0,0 1 1 0 0,0 0 0 0 0,1-1 0 0 0,-1 1 0 0 0,0-1 0 0 0,0 1-1 0 0,1 0 1 0 0,1 7 19 0 0,-5 13 39 0 0,1-16-42 0 0,1 1 0 0 0,1-1 0 0 0,-1 1 0 0 0,1 7 0 0 0,0 1-14 0 0,0 0 1 0 0,-2 17-1 0 0,1-20-12 0 0,1-8 5 0 0,0-1 1 0 0,1 1-1 0 0,-1-1 0 0 0,0 1 0 0 0,1-1 1 0 0,0 0-1 0 0,0 1 0 0 0,0-1 0 0 0,0 0 0 0 0,0 0 1 0 0,2 3-1 0 0,5 13-78 0 0,-8-18 30 0 0,0 1 1 0 0,0-1-1 0 0,1 1 0 0 0,-1-1 1 0 0,0 1-1 0 0,1-1 0 0 0,-1 0 1 0 0,0 1-1 0 0,1-1 0 0 0,-1 1 1 0 0,0-1-1 0 0,1 0 0 0 0,-1 0 1 0 0,1 1-1 0 0,-1-1 0 0 0,1 0 1 0 0,-1 0-1 0 0,1 1 1 0 0,-1-1-1 0 0,1 0 0 0 0,-1 0 1 0 0,1 0-1 0 0,-1 0 0 0 0,1 0 1 0 0,-1 0-1 0 0,1 0 0 0 0,0 0 1 0 0,17-1-2433 0 0,-15 0 1869 0 0,7-1-1378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8.1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157 19 2769 0 0,'1'-2'5457'0'0,"-7"-3"-4504"0"0,-9-4-270 0 0,13 8-571 0 0,0 1 0 0 0,-1-1 1 0 0,1 1-1 0 0,0 0 0 0 0,0 0 0 0 0,0 0 0 0 0,0 0 1 0 0,-1 0-1 0 0,1 0 0 0 0,0 0 0 0 0,0 1 0 0 0,0-1 0 0 0,-4 2 1 0 0,1 0 98 0 0,-5 1 310 0 0,-1 0 0 0 0,-18 10 1 0 0,-6 2-43 0 0,34-14-479 0 0,0-1 1 0 0,0 1 0 0 0,0-1-1 0 0,1 1 1 0 0,-1 0-1 0 0,0 0 1 0 0,0-1-1 0 0,1 1 1 0 0,-1 0 0 0 0,0 0-1 0 0,1 0 1 0 0,-1 0-1 0 0,1 0 1 0 0,-1 0-1 0 0,1 0 1 0 0,-1 0 0 0 0,1 0-1 0 0,0 0 1 0 0,0 0-1 0 0,-1 1 1 0 0,1-1-2 0 0,0 0 1 0 0,0-1-1 0 0,0 1 1 0 0,0 0-1 0 0,1-1 1 0 0,-1 1-1 0 0,0 0 1 0 0,0-1-1 0 0,0 1 1 0 0,1 0-1 0 0,-1-1 1 0 0,0 1-1 0 0,1-1 1 0 0,-1 1-1 0 0,1-1 1 0 0,-1 1-1 0 0,0-1 1 0 0,1 1-1 0 0,-1-1 1 0 0,1 1-1 0 0,0 0 1 0 0,14 9-22 0 0,-10-7 26 0 0,6 4-1 0 0,5 4-10 0 0,-1 1 0 0 0,17 15 0 0 0,-31-26 18 0 0,0 1 0 0 0,0-1 0 0 0,0 1 0 0 0,0-1 0 0 0,0 1 1 0 0,0-1-1 0 0,0 1 0 0 0,-1 0 0 0 0,1 0 0 0 0,0-1 0 0 0,-1 1 0 0 0,0 0 0 0 0,1 0 0 0 0,-1 0 0 0 0,0-1 0 0 0,0 1 0 0 0,0 0 0 0 0,0 0 0 0 0,0 0 0 0 0,0 0 0 0 0,-1-1 0 0 0,0 4 0 0 0,-1 1 124 0 0,0 0 0 0 0,0-1 0 0 0,-1 1 0 0 0,1-1-1 0 0,-7 9 1 0 0,7-11-82 0 0,0-1 1 0 0,0 1-1 0 0,-1-1 0 0 0,1 0 0 0 0,-1 0 1 0 0,1 0-1 0 0,-1 0 0 0 0,-5 2 0 0 0,-24 11 132 0 0,31-15-179 0 0,-1 0 0 0 0,1 1 0 0 0,0-1 0 0 0,0 0 0 0 0,0 0 0 0 0,0 0 0 0 0,0 0-1 0 0,-2 0 1 0 0,0 0 19 0 0,2 0-8 0 0,0-1-129 0 0,0 0-71 0 0,0 0 1 0 0,0 0-1 0 0,1 0 0 0 0,-1 0 1 0 0,1 0-1 0 0,-1 0 1 0 0,1-1-1 0 0,-1 1 0 0 0,1 0 1 0 0,0 0-1 0 0,-1 0 0 0 0,1 0 1 0 0,0-1-1 0 0,0 1 1 0 0,0 0-1 0 0,0 0 0 0 0,0 0 1 0 0,0-1-1 0 0,0 1 0 0 0,0 0 1 0 0,1 0-1 0 0,-1 0 0 0 0,0-1 1 0 0,1 1-1 0 0,-1 0 1 0 0,1 0-1 0 0,-1 0 0 0 0,1 0 1 0 0,0 0-1 0 0,-1 0 0 0 0,1 0 1 0 0,0 0-1 0 0,0 0 1 0 0,1-1-1 0 0,6-5-1549 0 0,0-1 1383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3.0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1920 0 0,'6'-19'9808'0'0,"-6"28"-7272"0"0,0-6-2732 0 0,0 8 351 0 0,1 1-1 0 0,0-1 0 0 0,1 0 0 0 0,0 1 1 0 0,1-1-1 0 0,0 0 0 0 0,1-1 0 0 0,5 13 1 0 0,-5-14-148 0 0,2 2 9 0 0,0 0 1 0 0,0 0-1 0 0,14 17 1 0 0,-16-22-18 0 0,1-1 1 0 0,0 1-1 0 0,0-1 1 0 0,0-1-1 0 0,9 6 0 0 0,-13-8 1 0 0,1-2-1 0 0,0 1 1 0 0,0 0-1 0 0,-1 0 0 0 0,1 0 1 0 0,0-1-1 0 0,0 1 1 0 0,0-1-1 0 0,0 0 1 0 0,0 1-1 0 0,0-1 0 0 0,0 0 1 0 0,0 0-1 0 0,0 0 1 0 0,0 0-1 0 0,0-1 1 0 0,0 1-1 0 0,0-1 0 0 0,0 1 1 0 0,0-1-1 0 0,0 1 1 0 0,0-1-1 0 0,3-2 1 0 0,-3 2 0 0 0,5-3-1 0 0,0 0 0 0 0,9-7 0 0 0,-14 9 1 0 0,0 0-1 0 0,0 0 1 0 0,0 0 0 0 0,-1 0-1 0 0,1 0 1 0 0,0 0 0 0 0,-1 0-1 0 0,0-1 1 0 0,1 1 0 0 0,-1 0-1 0 0,1-4 1 0 0,13-35 96 0 0,-13 37-93 0 0,-1 0-1 0 0,1-1 1 0 0,5-6 0 0 0,-2 1-5 0 0,2 1 6 0 0,3-6 6 0 0,10-40-54 0 0,-18 45 73 0 0,-2 10-25 0 0,0-1-1 0 0,0 0 1 0 0,0 0-1 0 0,1 1 1 0 0,-1-1-1 0 0,0 0 1 0 0,0 0-1 0 0,0 1 1 0 0,1-1-1 0 0,-1 0 1 0 0,0 1-1 0 0,1-1 1 0 0,-1 0 0 0 0,0 1-1 0 0,1-1 1 0 0,0 0-1 0 0,0 1 41 0 0,-2 0-21 0 0,0 0 1 0 0,0 1-1 0 0,1-1 1 0 0,-1 0-1 0 0,1 1 1 0 0,-1-1-1 0 0,0 1 1 0 0,1-1-1 0 0,-1 1 0 0 0,1-1 1 0 0,-1 1-1 0 0,1 0 1 0 0,-1-1-1 0 0,1 1 1 0 0,0 0-1 0 0,-1-1 1 0 0,1 1-1 0 0,0 0 0 0 0,-1-1 1 0 0,1 1-1 0 0,0 1 1 0 0,-5 18 255 0 0,5-13-200 0 0,-1 0 0 0 0,1 0 0 0 0,-1 0-1 0 0,-1 0 1 0 0,-3 11 0 0 0,-34 77 375 0 0,28-70-414 0 0,-1 3-34 0 0,1 1 1 0 0,1 0-1 0 0,2 0 0 0 0,-8 51 1 0 0,9-38 55 0 0,4-29-700 0 0,1-1-1 0 0,-1 24 0 0 0,3-36 524 0 0,0 0-1 0 0,0 0 1 0 0,0 1-1 0 0,0-1 1 0 0,0 0-1 0 0,0 0 1 0 0,0 0-1 0 0,0 0 1 0 0,0 1-1 0 0,0-1 1 0 0,0 0-1 0 0,0 0 1 0 0,0 0-1 0 0,0 0 1 0 0,0 1-1 0 0,0-1 1 0 0,0 0-1 0 0,0 0 1 0 0,0 0-1 0 0,1 0 1 0 0,0 2-1502 0 0,0-2 1501 0 0,-1 0 1 0 0,0 0-1 0 0,0 0 1 0 0,0 0-1 0 0,0 0 1 0 0,1 0-1 0 0,-1 0 1 0 0,0 0-1 0 0,0 0 1 0 0,0 0-1 0 0,0 0 1 0 0,1 0-1 0 0,-1 0 1 0 0,0 0-1 0 0,0 0 1 0 0,0-1-1 0 0,0 1 1 0 0,0 0-1 0 0,1 0 1 0 0,-1 0-1 0 0,0 0 1 0 0,1-1-925 0 0,4-5-2862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8.6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42 172 2657 0 0,'0'0'4953'0'0,"4"0"-3865"0"0,3 0-728 0 0,0-1 1 0 0,0 0-1 0 0,0 0 0 0 0,8-2 1 0 0,1-1 22 0 0,-12 3-307 0 0,1 0 1 0 0,-1 0 0 0 0,0-1-1 0 0,1 0 1 0 0,4-2-1 0 0,2-2 189 0 0,16-13 0 0 0,-24 17-193 0 0,0-1 0 0 0,0 0 0 0 0,0 0 0 0 0,0 0 0 0 0,0-1 0 0 0,-1 1 0 0 0,1-1 0 0 0,2-5 0 0 0,0-2 190 0 0,-2 6-108 0 0,-1 1 0 0 0,0-1 0 0 0,0 0-1 0 0,1-5 1 0 0,-2 9-114 0 0,-1-1 0 0 0,0 1 0 0 0,0 0 0 0 0,0 0 0 0 0,0-1-1 0 0,0 1 1 0 0,0 0 0 0 0,0-1 0 0 0,0 1 0 0 0,0 0 0 0 0,-1-1 0 0 0,1 1 0 0 0,0 0-1 0 0,-1 0 1 0 0,1 0 0 0 0,-1-1 0 0 0,1 1 0 0 0,-1 0 0 0 0,0 0 0 0 0,-1-2-1 0 0,0 1 29 0 0,0 0 0 0 0,0 0 0 0 0,-1 0 0 0 0,1 0-1 0 0,0 0 1 0 0,-1 1 0 0 0,1-1 0 0 0,-1 1 0 0 0,1 0 0 0 0,-1-1-1 0 0,0 1 1 0 0,0 0 0 0 0,-5 0 0 0 0,3 0-21 0 0,-1 1 1 0 0,0-1 0 0 0,1 2-1 0 0,-1-1 1 0 0,1 1 0 0 0,-8 1-1 0 0,7-1-17 0 0,1 0 0 0 0,0 0 0 0 0,-1 1-1 0 0,1-1 1 0 0,0 1 0 0 0,0 0 0 0 0,0 1 0 0 0,-8 4-1 0 0,-7 6 121 0 0,13-9-108 0 0,1 0 0 0 0,0 1 0 0 0,-7 5 0 0 0,12-8-28 0 0,-1-1-1 0 0,0 1 1 0 0,1 0 0 0 0,0 0 0 0 0,-1-1-1 0 0,1 1 1 0 0,0 0 0 0 0,0 0 0 0 0,0 1 0 0 0,0-1-1 0 0,0 0 1 0 0,1 0 0 0 0,-1 0 0 0 0,0 5 0 0 0,0 1-13 0 0,0-1-10 0 0,1 1 0 0 0,0-1-1 0 0,0 8 1 0 0,1-12 8 0 0,-1 0 0 0 0,1-1 0 0 0,-1 1 0 0 0,1-1 0 0 0,0 1 0 0 0,0-1 0 0 0,0 1 0 0 0,0-1 0 0 0,0 0 0 0 0,1 1 0 0 0,-1-1 1 0 0,4 3-1 0 0,-1-1 0 0 0,0 0 1 0 0,1 0 0 0 0,-1-1-1 0 0,1 1 1 0 0,0-1 0 0 0,6 3-1 0 0,2 0 6 0 0,19 6-1 0 0,-27-11-5 0 0,0 0 0 0 0,0 0 0 0 0,0-1-1 0 0,0 0 1 0 0,1 0 0 0 0,5 0 0 0 0,4-1 24 0 0,-11 1-293 0 0,0-1 1 0 0,0 1-1 0 0,0-1 0 0 0,0 0 1 0 0,0 0-1 0 0,0-1 0 0 0,0 1 1 0 0,7-4-1 0 0,-5 2-1169 0 0,0 0 1 0 0,0 1-1 0 0,9-3 0 0 0,3 3-1343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9.2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239 101 1216 0 0,'19'-80'7140'0'0,"-18"77"-6925"0"0,-1 1-1 0 0,1 0 1 0 0,-1 0-1 0 0,0-1 0 0 0,0-5 2785 0 0,-1 8-2967 0 0,1 0 0 0 0,-1 1 1 0 0,0-1-1 0 0,1 0 1 0 0,-1 1-1 0 0,0-1 0 0 0,1 1 1 0 0,-1-1-1 0 0,0 1 1 0 0,1-1-1 0 0,-1 1 1 0 0,1-1-1 0 0,-1 1 0 0 0,1-1 1 0 0,-1 1-1 0 0,1 0 1 0 0,-1-1-1 0 0,1 1 0 0 0,0 0 1 0 0,-1-1-1 0 0,1 1 1 0 0,0 0-1 0 0,0 0 0 0 0,-1 1 1 0 0,-4 20 329 0 0,5-21-334 0 0,-5 29 308 0 0,-7 51 682 0 0,11-66-931 0 0,-2 0 0 0 0,0-1 1 0 0,-5 17-1 0 0,3-15-51 0 0,1-1 1 0 0,-2 20-1 0 0,-2 19 19 0 0,4-27-39 0 0,1-18-12 0 0,-2 11 14 0 0,5-19-18 0 0,0-1 0 0 0,0 0 0 0 0,0 1 0 0 0,0-1 1 0 0,0 1-1 0 0,0-1 0 0 0,0 0 0 0 0,0 1 1 0 0,0-1-1 0 0,0 0 0 0 0,0 1 0 0 0,1-1 0 0 0,-1 0 1 0 0,0 1-1 0 0,0-1 0 0 0,0 0 0 0 0,0 1 0 0 0,0-1 1 0 0,1 0-1 0 0,-1 1 0 0 0,0-1 0 0 0,0 0 1 0 0,1 1-1 0 0,-1-1 0 0 0,0 0 0 0 0,0 0 0 0 0,1 1 1 0 0,-1-1-1 0 0,0 0 0 0 0,1 0 0 0 0,-1 0 0 0 0,0 0 1 0 0,1 1-1 0 0,-1-1 0 0 0,0 0 0 0 0,1 0 1 0 0,-1 0-1 0 0,1 0 0 0 0,-1 0 0 0 0,0 0 0 0 0,1 0 1 0 0,5-1 40 0 0,-7-4 23 0 0,-1 1-79 0 0,-16-31 127 0 0,5 12-106 0 0,11 20-10 0 0,0 0 0 0 0,0 0 1 0 0,-5-5-1 0 0,6 7 29 0 0,0 0-10 0 0,0 1-13 0 0,0-1 1 0 0,0 1-1 0 0,0 0 0 0 0,0-1 1 0 0,0 1-1 0 0,0 0 0 0 0,-1 0 1 0 0,1-1-1 0 0,0 1 0 0 0,0 0 1 0 0,0 0-1 0 0,0 0 1 0 0,0 1-1 0 0,0-1 0 0 0,0 0 1 0 0,0 0-1 0 0,0 0 0 0 0,0 1 1 0 0,0-1-1 0 0,0 1 0 0 0,0-1 1 0 0,0 1-1 0 0,0-1 0 0 0,0 1 1 0 0,0-1-1 0 0,0 1 0 0 0,0 0 1 0 0,-1 1-1 0 0,0 1-6 0 0,-1 0 0 0 0,0 0 0 0 0,1-1 0 0 0,-1 1 0 0 0,-1-1 1 0 0,1 0-1 0 0,0 0 0 0 0,0 0 0 0 0,-8 3 0 0 0,7-3 12 0 0,-1 1 0 0 0,1-1 0 0 0,-1 1 0 0 0,1 0 0 0 0,-7 6 0 0 0,3 1-21 0 0,1 0 1 0 0,-12 21-1 0 0,18-30 10 0 0,1 0 0 0 0,-1 1 0 0 0,1 0-1 0 0,-1-1 1 0 0,1 1 0 0 0,0-1 0 0 0,0 4 0 0 0,-2 5-3 0 0,2-9 5 0 0,0 0 0 0 0,0 0 0 0 0,0 0 0 0 0,0 0 1 0 0,0 0-1 0 0,0 0 0 0 0,0 0 0 0 0,1 0 0 0 0,-1 0 0 0 0,0 0 0 0 0,1-1 0 0 0,-1 1 0 0 0,1 0 0 0 0,-1 0 0 0 0,1 0 1 0 0,-1 0-1 0 0,1 0 0 0 0,-1-1 0 0 0,1 1 0 0 0,0 0 0 0 0,-1 0 0 0 0,1-1 0 0 0,0 1 0 0 0,0-1 0 0 0,0 1 1 0 0,-1 0-1 0 0,3 0 0 0 0,1 1-3 0 0,0 0 1 0 0,0 0-1 0 0,1 0 1 0 0,7 2-1 0 0,1 0 8 0 0,-10-3-2 0 0,1 0 0 0 0,-1 0-1 0 0,1 0 1 0 0,-1 0 0 0 0,1-1 0 0 0,0 1-1 0 0,-1-1 1 0 0,1 0 0 0 0,6-1 0 0 0,15-3-28 0 0,-11 2-118 0 0,1-1-1 0 0,-1 0 1 0 0,26-10 0 0 0,-11-1-2530 0 0,-1-1-5052 0 0,-15 9 7177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00.7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6 1160 0 0,'-9'-6'9829'0'0,"9"6"-9691"0"0,-2 10 4037 0 0,0-1-5806 0 0,-13 89 2478 0 0,-4 28-555 0 0,19-113-281 0 0,1 1 1 0 0,0-1-1 0 0,0 0 0 0 0,2 0 1 0 0,4 16-1 0 0,-6-26 3 0 0,-1 0 1 0 0,1-1-1 0 0,-1 1 0 0 0,0 0 1 0 0,1 0-1 0 0,-1-1 1 0 0,-1 1-1 0 0,1 0 0 0 0,-1 5 1 0 0,1-5-292 0 0,0 0 0 0 0,0 0 0 0 0,1 0 0 0 0,0 1 1 0 0,-1-1-1 0 0,1 0 0 0 0,0 0 0 0 0,0 0 0 0 0,2 3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01.1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39 4609 0 0,'0'0'2738'0'0,"-3"-6"1504"0"0,-2-4-3971 0 0,4 7 252 0 0,3 3-319 0 0,17-5 182 0 0,-15 4-362 0 0,1-1 0 0 0,-1 1 0 0 0,1 0 0 0 0,8-1 0 0 0,41-1-231 0 0,-27 0-2720 0 0,-17 2 1042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01.5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108 20 1872 0 0,'0'0'5828'0'0,"-9"2"-3758"0"0,-10 3-1599 0 0,17-4-372 0 0,0-1 0 0 0,0 1 0 0 0,1 0 0 0 0,-1 0 0 0 0,0 0 0 0 0,1 0 0 0 0,-1 0 0 0 0,1 0 0 0 0,-1 0 0 0 0,1 1 0 0 0,0-1 0 0 0,-2 3 0 0 0,-5 3 245 0 0,5-4-290 0 0,0-1-1 0 0,1 1 1 0 0,-1 0 0 0 0,1 0 0 0 0,0 0 0 0 0,-1 0-1 0 0,1 0 1 0 0,-2 6 0 0 0,-12 30 192 0 0,12-28-127 0 0,3-8-104 0 0,0 0-1 0 0,0 0 0 0 0,0 0 0 0 0,1 0 0 0 0,-1 1 0 0 0,1-1 0 0 0,0 0 0 0 0,0 0 1 0 0,0 0-1 0 0,0 0 0 0 0,0 0 0 0 0,1 0 0 0 0,-1 1 0 0 0,3 4 0 0 0,-3-6-12 0 0,0-1-1 0 0,1 1 0 0 0,-1-1 1 0 0,1 1-1 0 0,0 0 0 0 0,0-1 1 0 0,-1 0-1 0 0,1 1 0 0 0,0-1 1 0 0,0 1-1 0 0,0-1 0 0 0,0 0 1 0 0,1 0-1 0 0,-1 1 0 0 0,0-1 1 0 0,1 0-1 0 0,-1 0 0 0 0,0 0 1 0 0,1 0-1 0 0,-1-1 0 0 0,1 1 1 0 0,-1 0-1 0 0,1-1 0 0 0,0 1 1 0 0,-1-1-1 0 0,1 1 0 0 0,0-1 1 0 0,2 0-1 0 0,8 2-10 0 0,0 0-1 0 0,0-1 0 0 0,0 0 1 0 0,17-2-1 0 0,16-2-1 0 0,-28 3 9 0 0,1-2 0 0 0,-1 0-1 0 0,18-4 1 0 0,-29 4 9 0 0,0 0 1 0 0,0-1-1 0 0,9-5 1 0 0,4-2 2 0 0,-16 8 43 0 0,0 1 0 0 0,-1-1 1 0 0,1 0-1 0 0,0 0 0 0 0,-1 0 0 0 0,0 0 0 0 0,1 0 0 0 0,-1-1 0 0 0,0 1 1 0 0,0-1-1 0 0,0 1 0 0 0,0-1 0 0 0,-1 0 0 0 0,1 0 0 0 0,-1 1 0 0 0,1-1 1 0 0,-1 0-1 0 0,0-1 0 0 0,0 1 0 0 0,-1 0 0 0 0,1 0 0 0 0,-1 0 0 0 0,1 0 1 0 0,-1-1-1 0 0,0 1 0 0 0,-1-6 0 0 0,1 7-5 0 0,-1 0 0 0 0,0 0 1 0 0,0 0-1 0 0,1 1 0 0 0,-1-1 0 0 0,0 0 0 0 0,-1 1 1 0 0,1-1-1 0 0,0 0 0 0 0,0 1 0 0 0,-1-1 0 0 0,1 1 1 0 0,-3-2-1 0 0,-1-2 109 0 0,-1 1 1 0 0,-8-5-1 0 0,0 1-9 0 0,0 1-1 0 0,0 0 1 0 0,-1 1 0 0 0,0 0-1 0 0,0 2 1 0 0,-19-4 0 0 0,24 5-166 0 0,10 3 6 0 0,2-3-2330 0 0,-1 2 1993 0 0,-1 0-1 0 0,1 1 1 0 0,0-1-1 0 0,0 1 1 0 0,-1-1-1 0 0,1 0 1 0 0,0 1-1 0 0,0-1 1 0 0,0 1-1 0 0,0 0 1 0 0,0-1-1 0 0,0 1 1 0 0,0 0-1 0 0,0 0 1 0 0,2-1 0 0 0,9 0-70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2.7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21 124 2224 0 0,'0'0'4185'0'0,"-1"-8"1465"0"0,0 9-5610 0 0,0 1 0 0 0,-1 0 0 0 0,2-1 0 0 0,-1 1 0 0 0,0 0 0 0 0,0 0 0 0 0,1-1 0 0 0,-1 1 1 0 0,1 0-1 0 0,-1 0 0 0 0,1 0 0 0 0,0 0 0 0 0,0 3 0 0 0,-1 18 286 0 0,1-7-255 0 0,0 0 1 0 0,1-1-1 0 0,0 1 1 0 0,7 28-1 0 0,-6-34-58 0 0,-1 0 0 0 0,0 0 0 0 0,0 0 1 0 0,-1 1-1 0 0,-2 15 0 0 0,0 7 8 0 0,2-29-21 0 0,0 9 10 0 0,0 1-1 0 0,-4 24 1 0 0,2-25 10 0 0,0 0 0 0 0,2 0 0 0 0,0 18 0 0 0,1-7 15 0 0,-4 22 128 0 0,1-46-175 0 0,2 0 11 0 0,-1 0-1 0 0,1 0 1 0 0,0 0 0 0 0,0 0 0 0 0,-1 0 0 0 0,1 0 0 0 0,0 0 0 0 0,-1 0 0 0 0,1 0 0 0 0,0 0 0 0 0,0 0 0 0 0,-1 0 0 0 0,1-1 0 0 0,0 1 0 0 0,0 0-1 0 0,-1 0 1 0 0,1 0 0 0 0,0 0 0 0 0,0 0 0 0 0,-1-1 0 0 0,1 1 0 0 0,0 0 0 0 0,0 0 0 0 0,0 0 0 0 0,0-1 0 0 0,-1 1 0 0 0,1 0 0 0 0,0 0 0 0 0,0-1-1 0 0,-1-9 1 0 0,2 2 21 0 0,5-42-16 0 0,-5 2 2 0 0,0 25 4 0 0,-2-35 0 0 0,-7-75 15 0 0,8 108 0 0 0,5-32-1 0 0,-3 26-44 0 0,-2 24 12 0 0,0 0-1 0 0,1 0 1 0 0,0 0-1 0 0,0 0 1 0 0,3-10 0 0 0,-3 13 3 0 0,0 0 0 0 0,1 1 0 0 0,-1-1 0 0 0,1 1 1 0 0,0 0-1 0 0,-1 0 0 0 0,2-1 0 0 0,-1 1 1 0 0,0 0-1 0 0,0 0 0 0 0,6-4 0 0 0,4-5 12 0 0,-11 11-6 0 0,0-1 0 0 0,0 1 0 0 0,0 0 0 0 0,1-1 0 0 0,-1 1 0 0 0,0 0 0 0 0,1 0 0 0 0,-1 0 0 0 0,0 0 0 0 0,1 0 0 0 0,-1 1 0 0 0,1-1 1 0 0,2 0-1 0 0,14-8-14 0 0,-15 7 11 0 0,1 0 1 0 0,-1 1 0 0 0,0-1-1 0 0,1 1 1 0 0,6-2-1 0 0,-5 2-2 0 0,0 1-1 0 0,1-1 1 0 0,-1 1-1 0 0,0 0 1 0 0,1 0-1 0 0,-1 1 1 0 0,8 1-1 0 0,-11-2 8 0 0,0 1 0 0 0,0-1-1 0 0,0 1 1 0 0,-1 0 0 0 0,1 0 0 0 0,0 0-1 0 0,0 0 1 0 0,0 0 0 0 0,-1 0-1 0 0,1 0 1 0 0,0 1 0 0 0,-1-1 0 0 0,0 1-1 0 0,1-1 1 0 0,-1 1 0 0 0,0-1 0 0 0,1 1-1 0 0,-1 0 1 0 0,0 0 0 0 0,0 0-1 0 0,-1-1 1 0 0,2 5 0 0 0,0 1 9 0 0,0-1-1 0 0,-1 1 1 0 0,0-1 0 0 0,-1 1 0 0 0,0 0-1 0 0,0 0 1 0 0,0-1 0 0 0,-1 1 0 0 0,0 0-1 0 0,0-1 1 0 0,0 1 0 0 0,-1-1 0 0 0,0 1-1 0 0,0-1 1 0 0,-1 0 0 0 0,-5 10 0 0 0,1-5 86 0 0,0 0-1 0 0,-1-1 1 0 0,0 0 0 0 0,0 0 0 0 0,-1-1 0 0 0,0 0 0 0 0,-20 14 0 0 0,25-21-77 0 0,1 0 0 0 0,0 0 0 0 0,-1 0-1 0 0,-6 1 1 0 0,-1 2 16 0 0,7-3 3 0 0,4-2-40 0 0,-1 0 0 0 0,1 0 0 0 0,0 0-1 0 0,0 0 1 0 0,0 0 0 0 0,-1 1 0 0 0,1-1 0 0 0,0 0-1 0 0,0 0 1 0 0,-1 0 0 0 0,1 0 0 0 0,0 0 0 0 0,0 0-1 0 0,0 0 1 0 0,-1 0 0 0 0,1 0 0 0 0,0 0 0 0 0,0 0-1 0 0,-1 0 1 0 0,1 0 0 0 0,0 0 0 0 0,0-1 0 0 0,-1 1-1 0 0,1 0 1 0 0,-2 0-5 0 0,0-1-6 0 0,2 1 3 0 0,-1 0-1 0 0,1 0 0 0 0,-1 0 0 0 0,1 0 0 0 0,-1 0 0 0 0,1-1 0 0 0,-1 1 0 0 0,1 0 0 0 0,0 0 0 0 0,-1 0 0 0 0,1-1 0 0 0,-1 1 1 0 0,1 0-1 0 0,-1 0 0 0 0,1-1 0 0 0,0 1 0 0 0,-1 0 0 0 0,1-1 0 0 0,0 1 0 0 0,-1-1 0 0 0,1 1 0 0 0,0 0 0 0 0,0-1 0 0 0,-1 1 0 0 0,1-1 1 0 0,0 1-1 0 0,0-1 0 0 0,0 1 0 0 0,0-1 0 0 0,0 1 0 0 0,-1-1 0 0 0,1 1 0 0 0,0-1 0 0 0,0 1 0 0 0,0-1 0 0 0,0 0 0 0 0,1-2-532 0 0,-1 0 0 0 0,1 0 0 0 0,-1 0 0 0 0,1 0 0 0 0,0 0-1 0 0,0 0 1 0 0,0 0 0 0 0,1 0 0 0 0,-1 0 0 0 0,1 1-1 0 0,-1-1 1 0 0,1 0 0 0 0,0 1 0 0 0,4-4 0 0 0,0-2-961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3.3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224 77 440 0 0,'0'-7'217'0'0,"1"4"142"0"0,-1 0 1 0 0,0 0-1 0 0,0-1 0 0 0,-1 1 1 0 0,1 0-1 0 0,-1 0 1 0 0,1 0-1 0 0,-3-6 0 0 0,-1-1 749 0 0,4 9-1002 0 0,0 0 0 0 0,0 0 0 0 0,-1 0 0 0 0,1 0 0 0 0,0 1 0 0 0,0-1 0 0 0,-1 0 0 0 0,1 0 0 0 0,-1 0 0 0 0,1 1 0 0 0,-1-1 0 0 0,1 0-1 0 0,-1 1 1 0 0,0-1 0 0 0,1 0 0 0 0,-2 0 0 0 0,-9-7 1707 0 0,9 7-1224 0 0,-2 1-424 0 0,0-1 0 0 0,0 0 0 0 0,1 1 0 0 0,-1-1 0 0 0,0 1 0 0 0,0 0 0 0 0,0 0 0 0 0,1 1 0 0 0,-1-1 0 0 0,-6 2 0 0 0,3 0 27 0 0,1 1-1 0 0,-1-1 1 0 0,1 1-1 0 0,0 0 1 0 0,-9 6-1 0 0,4-1-34 0 0,0 1-1 0 0,1 0 0 0 0,0 0 0 0 0,1 1 0 0 0,-15 18 0 0 0,21-23-156 0 0,0-1 1 0 0,0 0-1 0 0,1 1 1 0 0,-1 0-1 0 0,1 0 1 0 0,0 0-1 0 0,1 0 1 0 0,-1 0-1 0 0,1 0 1 0 0,0 0-1 0 0,0 1 0 0 0,1-1 1 0 0,-1 0-1 0 0,1 1 1 0 0,0-1-1 0 0,1 6 1 0 0,-1-9-6 0 0,1 0 1 0 0,-1 0 0 0 0,1 0-1 0 0,0 0 1 0 0,-1 0 0 0 0,1 0-1 0 0,0 0 1 0 0,0-1 0 0 0,0 1-1 0 0,1 0 1 0 0,-1 0-1 0 0,0-1 1 0 0,1 1 0 0 0,-1-1-1 0 0,3 3 1 0 0,-2-3-2 0 0,1 1 0 0 0,0 0 0 0 0,0-1 0 0 0,0 1 0 0 0,0-1 0 0 0,0 0 0 0 0,0 0 0 0 0,0 0 0 0 0,3 0 0 0 0,4 0 0 0 0,-1 0 0 0 0,0-1 1 0 0,0 0-1 0 0,0 0 1 0 0,1-1-1 0 0,8-2 0 0 0,-8 1 13 0 0,0-1 0 0 0,0 0 0 0 0,0-1-1 0 0,-1 0 1 0 0,1 0 0 0 0,-1-1 0 0 0,0-1-1 0 0,-1 1 1 0 0,1-1 0 0 0,-1-1 0 0 0,0 1 0 0 0,-1-1-1 0 0,1-1 1 0 0,7-10 0 0 0,-12 14 6 0 0,0-1 0 0 0,4-9 1 0 0,1 0-5 0 0,-6 11 8 0 0,-2 2-14 0 0,1 1 0 0 0,0-1 0 0 0,-1 0 0 0 0,0 0 0 0 0,1 0-1 0 0,-1 0 1 0 0,1 0 0 0 0,-1 0 0 0 0,0 1 0 0 0,0-1 0 0 0,1 0 0 0 0,-1 0-1 0 0,0 0 1 0 0,0 0 0 0 0,0 0 0 0 0,0 0 0 0 0,0 0 0 0 0,0 0-1 0 0,-1 0 1 0 0,1 0 0 0 0,0 0 0 0 0,-1-1 0 0 0,1 1 58 0 0,-2 0 10 0 0,1 1-69 0 0,1 0 0 0 0,-1-1 0 0 0,1 1 1 0 0,-1 0-1 0 0,1 0 0 0 0,-1 0 0 0 0,1 0 0 0 0,-1 0 1 0 0,1 0-1 0 0,-1 0 0 0 0,1 0 0 0 0,-1 0 0 0 0,1 0 1 0 0,-1 0-1 0 0,1 0 0 0 0,-1 0 0 0 0,1 0 0 0 0,-1 0 1 0 0,1 1-1 0 0,-1-1 0 0 0,0 0 0 0 0,0 1 4 0 0,0 0 1 0 0,0 0-1 0 0,1 0 0 0 0,-1 1 1 0 0,0-1-1 0 0,1 0 0 0 0,-1 0 0 0 0,1 0 1 0 0,-1 1-1 0 0,0 1 0 0 0,-6 14-6 0 0,5-14 3 0 0,1 0 0 0 0,0 0 0 0 0,-1 0 0 0 0,1 0 0 0 0,-1 5 1 0 0,2-6-4 0 0,0-1 1 0 0,0 0 0 0 0,0 1 0 0 0,0-1 0 0 0,0 1 0 0 0,0-1-1 0 0,1 1 1 0 0,-1-1 0 0 0,0 0 0 0 0,1 1 0 0 0,-1-1 0 0 0,1 0-1 0 0,0 1 1 0 0,-1-1 0 0 0,1 0 0 0 0,0 0 0 0 0,1 2 0 0 0,1 0-13 0 0,-1 1 1 0 0,1 0 0 0 0,-1 0-1 0 0,0 1 1 0 0,3 6 0 0 0,-3-9-88 0 0,0 1 0 0 0,0-1 0 0 0,0 0 0 0 0,0 0 0 0 0,0 0 0 0 0,1-1 1 0 0,-1 1-1 0 0,5 2 0 0 0,-6-4 43 0 0,4 2-888 0 0,-1 1 1 0 0,1-1-1 0 0,0-1 1 0 0,0 1-1 0 0,7 1 1 0 0,-1-1-1463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4.0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12 277 1408 0 0,'-1'3'8653'0'0,"0"-7"-8457"0"0,-1 0 1 0 0,1 1-1 0 0,0-1 0 0 0,0 1 1 0 0,1-1-1 0 0,-1 0 0 0 0,1 0 1 0 0,0 1-1 0 0,0-1 0 0 0,0-5 1 0 0,1 1 390 0 0,-3-15 1 0 0,1 13-518 0 0,0 1 0 0 0,1-1-1 0 0,-1 0 1 0 0,2 1-1 0 0,0-1 1 0 0,0 1 0 0 0,0-1-1 0 0,1 1 1 0 0,1-1 0 0 0,0 1-1 0 0,0 0 1 0 0,6-13 0 0 0,-7 19-96 0 0,1 0 1 0 0,-1 0-1 0 0,0 1 1 0 0,1-1-1 0 0,-1 1 0 0 0,1-1 1 0 0,0 1-1 0 0,-1 0 1 0 0,1 0-1 0 0,0 0 1 0 0,0 0-1 0 0,1 0 1 0 0,-1 1-1 0 0,0 0 0 0 0,1-1 1 0 0,-1 1-1 0 0,1 0 1 0 0,-1 1-1 0 0,1-1 1 0 0,-1 1-1 0 0,1-1 1 0 0,-1 1-1 0 0,1 0 0 0 0,-1 1 1 0 0,1-1-1 0 0,0 0 1 0 0,-1 1-1 0 0,1 0 1 0 0,-1 0-1 0 0,7 2 1 0 0,42 26-7472 0 0,-34-19 3690 0 0,-9-5 2836 0 0,-7-4 952 0 0,0 0-1 0 0,0 0 1 0 0,0 0 0 0 0,1 0-1 0 0,-2 1 1 0 0,1-1 0 0 0,0 1-1 0 0,0-1 1 0 0,3 4 0 0 0,-3-1 516 0 0,0-1 0 0 0,1 0 0 0 0,-1 0-1 0 0,1 0 1 0 0,3 3 0 0 0,-5-5-368 0 0,1 0-1 0 0,-1 0 0 0 0,1 0 0 0 0,-1 0 0 0 0,1-1 0 0 0,-1 1 0 0 0,1 0 0 0 0,0-1 1 0 0,-1 1-1 0 0,1-1 0 0 0,0 0 0 0 0,0 1 0 0 0,-1-1 0 0 0,3 0 0 0 0,6-1 458 0 0,0 0 0 0 0,-1 0-1 0 0,15-5 1 0 0,-2 1-175 0 0,7-2-119 0 0,-27 6-256 0 0,0 0 0 0 0,0 1 0 0 0,0-1 0 0 0,-1 0 1 0 0,1 0-1 0 0,0 0 0 0 0,0 0 0 0 0,-1 0 0 0 0,1-1 0 0 0,-1 1 0 0 0,1 0 1 0 0,0-2-1 0 0,0 1 27 0 0,-1 1 0 0 0,0 0 1 0 0,0-1-1 0 0,1 1 0 0 0,-1 0 0 0 0,1 0 1 0 0,-1 0-1 0 0,1 1 0 0 0,2-3 1 0 0,-2 3-20 0 0,-1 0 1 0 0,0-1 0 0 0,0 1 0 0 0,0-1 0 0 0,0 0 0 0 0,1 1 0 0 0,-1-1 0 0 0,0 0 0 0 0,0 0 0 0 0,0 0 0 0 0,-1 1 0 0 0,1-1 0 0 0,0 0 0 0 0,0 0 0 0 0,0 0 0 0 0,-1 0 0 0 0,1-1 0 0 0,0 0 0 0 0,0-2 182 0 0,0 2-140 0 0,-1 1 0 0 0,1-1-1 0 0,-1 0 1 0 0,1 1 0 0 0,-1-1-1 0 0,0 0 1 0 0,1 1 0 0 0,-1-1 0 0 0,0 0-1 0 0,0 0 1 0 0,-1 1 0 0 0,1-1 0 0 0,-1-2-1 0 0,-1 1 1 0 0,0 1 0 0 0,0-1 0 0 0,0 1 0 0 0,-1 0 0 0 0,1 0 0 0 0,-1 0 0 0 0,1 0 0 0 0,-1 1 0 0 0,0-1 0 0 0,1 1 0 0 0,-1-1 0 0 0,-5 0 0 0 0,3 0-31 0 0,0 1 0 0 0,0 0 0 0 0,0 1 0 0 0,0-1 1 0 0,0 1-1 0 0,0 0 0 0 0,-7 1 0 0 0,2 0 13 0 0,0 1-1 0 0,0 1 1 0 0,0-1 0 0 0,0 2 0 0 0,0-1 0 0 0,1 1-1 0 0,-11 7 1 0 0,10-6-19 0 0,0 2 0 0 0,1-1-1 0 0,0 1 1 0 0,0 1 0 0 0,1 0 0 0 0,0 0-1 0 0,1 0 1 0 0,-1 1 0 0 0,-7 12 0 0 0,13-16-48 0 0,0-1 1 0 0,0 0 0 0 0,0 1-1 0 0,1-1 1 0 0,-1 1 0 0 0,1-1-1 0 0,0 1 1 0 0,1 0 0 0 0,-1-1-1 0 0,1 1 1 0 0,0 0 0 0 0,0 0-1 0 0,0-1 1 0 0,0 1 0 0 0,1 0-1 0 0,2 6 1 0 0,-1-5-6 0 0,0 0 0 0 0,0 0 0 0 0,0 0 0 0 0,1-1 0 0 0,0 1 0 0 0,0-1 0 0 0,1 0 0 0 0,-1 0 0 0 0,1 0 0 0 0,0 0 0 0 0,1-1 0 0 0,5 5 0 0 0,-8-7 1 0 0,1 0-1 0 0,-1 0 0 0 0,1 0 1 0 0,0 0-1 0 0,-1-1 1 0 0,1 0-1 0 0,0 1 1 0 0,0-1-1 0 0,0 0 0 0 0,0 0 1 0 0,1 0-1 0 0,-1-1 1 0 0,0 1-1 0 0,5-1 1 0 0,3 0-356 0 0,0-1 1 0 0,0 0 0 0 0,0 0 0 0 0,0-1 0 0 0,14-5-1 0 0,-13 4-971 0 0,0 0-1 0 0,19-1 0 0 0,-20 2 424 0 0,6 0-871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4.4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36 225 1168 0 0,'0'0'4588'0'0,"0"4"-3536"0"0,1-1-961 0 0,-1-3-17 0 0,0 1 0 0 0,1 0 0 0 0,-1 0 0 0 0,0 0-1 0 0,0-1 1 0 0,0 1 0 0 0,0 0 0 0 0,0 0 0 0 0,0 0-1 0 0,0-1 1 0 0,0 1 0 0 0,0 0 0 0 0,0 0 0 0 0,0 0-1 0 0,0-1 1 0 0,0 1 0 0 0,-1 0 0 0 0,1 0 0 0 0,0 0-1 0 0,-1-1 1 0 0,1 1 0 0 0,-1 0 0 0 0,1-1 0 0 0,-1 1-1 0 0,1 0 1 0 0,-1-1 0 0 0,1 1 0 0 0,-1-1 0 0 0,1 1-1 0 0,-2 0 877 0 0,0 0-592 0 0,0 0-273 0 0,1 0 51 0 0,-1-1-1 0 0,1 1 1 0 0,-1 0 0 0 0,0-1-1 0 0,0 1 1 0 0,-2-1 765 0 0,3-2-832 0 0,1 0 0 0 0,0 0 0 0 0,-1 0 0 0 0,0 0 0 0 0,1 0 0 0 0,-3-4 0 0 0,2 4 7 0 0,1 0 0 0 0,-1-1 0 0 0,0 1-1 0 0,0 0 1 0 0,1 0 0 0 0,-1-5 0 0 0,4-47 601 0 0,-3 50-648 0 0,1-1 0 0 0,0 0 0 0 0,0 0-1 0 0,1 1 1 0 0,-1-1 0 0 0,1 1 0 0 0,4-9 0 0 0,3-7-42 0 0,-7 15 16 0 0,1-1 0 0 0,-1 0 0 0 0,1 1-1 0 0,1 0 1 0 0,-1 0 0 0 0,1 0 0 0 0,0 0 0 0 0,9-8 0 0 0,0 2-1 0 0,28-19 0 0 0,-40 29 0 0 0,1 0 0 0 0,-1 0 0 0 0,0 0 0 0 0,1 1 0 0 0,-1-1-1 0 0,1 1 1 0 0,0-1 0 0 0,-1 1 0 0 0,1-1 0 0 0,-1 1 0 0 0,1 0-1 0 0,0 0 1 0 0,-1 0 0 0 0,1 0 0 0 0,0 0 0 0 0,1 0 0 0 0,-2 0 1 0 0,1 1-1 0 0,-1-1 1 0 0,0 1 0 0 0,0-1 0 0 0,0 1 0 0 0,1-1 0 0 0,-1 1 0 0 0,0 0 0 0 0,0 0 0 0 0,0 0-1 0 0,0-1 1 0 0,0 1 0 0 0,0 0 0 0 0,0 0 0 0 0,-1 0 0 0 0,1 0 0 0 0,0 1 0 0 0,0-1 0 0 0,-1 0-1 0 0,2 2 1 0 0,0 2 25 0 0,-1 0 0 0 0,1 1-1 0 0,-1-1 1 0 0,1 1 0 0 0,0 9-1 0 0,-2 29 124 0 0,0-29-117 0 0,-1 1-2 0 0,0-1 0 0 0,-5 21 0 0 0,-1 3 25 0 0,4 7-1001 0 0,6-45-1206 0 0,-2-1 1806 0 0,0-1 1 0 0,0 1-1 0 0,1 0 1 0 0,-1 0-1 0 0,0 0 0 0 0,0-1 1 0 0,0 1-1 0 0,0-1 0 0 0,1 1 1 0 0,-1-1-1 0 0,1 0 1 0 0,0-1-481 0 0,0 0 1 0 0,0 0-1 0 0,-1 0 0 0 0,1 0 1 0 0,1-3-1 0 0,-2 5 712 0 0,4-8-301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4.7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 80 1672 0 0,'-1'-4'265'0'0,"1"0"0"0"0,-1 0 1 0 0,1 0-1 0 0,0 0 0 0 0,0 0 0 0 0,1 0 0 0 0,-1 0 0 0 0,1 0 0 0 0,0 0 0 0 0,1-4 0 0 0,2-10 1127 0 0,-4 16-1289 0 0,1 2-50 0 0,-1 0 1 0 0,0-1-1 0 0,0 1 0 0 0,0-1 1 0 0,0 1-1 0 0,0-1 0 0 0,0 1 1 0 0,0 0-1 0 0,0-1 0 0 0,0 1 1 0 0,1 0-1 0 0,-1-1 0 0 0,0 1 1 0 0,0-1-1 0 0,1 1 0 0 0,-1 0 1 0 0,0 0-1 0 0,0-1 0 0 0,2 0 1103 0 0,1-3 529 0 0,-9 22 394 0 0,4-9-1809 0 0,-1 1-1 0 0,-5 14 1 0 0,4-14-130 0 0,-5 21 0 0 0,6-14-67 0 0,-1 5-28 0 0,-7 23 0 0 0,7-32-36 0 0,1-1 0 0 0,1 1-1 0 0,0 0 1 0 0,1 14 0 0 0,2 54 23 0 0,14 36 46 0 0,-6-59-34 0 0,-4-36 0 0 0,-5-20-80 0 0,1-2-207 0 0,-1 0 173 0 0,0 0 1 0 0,1 0-1 0 0,-1-1 1 0 0,1 1-1 0 0,-1 0 1 0 0,0 0-1 0 0,1 0 1 0 0,-1-1-1 0 0,0 1 1 0 0,1 0-1 0 0,-1 0 1 0 0,0-1-1 0 0,1 1 1 0 0,-1 0-1 0 0,0-1 1 0 0,1 1-1 0 0,-1 0 1 0 0,0-1-1 0 0,0 1 1 0 0,0 0-1 0 0,1-1 1 0 0,-1 1-1 0 0,0-1 1 0 0,0 1-1 0 0,0-1 1 0 0,0 1-1 0 0,0 0 1 0 0,0-1-1 0 0,2-15-1486 0 0,-2 12 1208 0 0,1-9-1039 0 0,-1 0-1 0 0,0 0 0 0 0,-1 0 0 0 0,-5-25 1 0 0,2 25 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3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17 1408 0 0,'2'-14'12495'0'0,"-5"20"-12265"0"0,1 1 1 0 0,0 0-1 0 0,0 0 1 0 0,1 0-1 0 0,-1 12 1 0 0,1 41 148 0 0,1-39-222 0 0,0-13-146 0 0,3 62 72 0 0,-2-62-71 0 0,0-1 0 0 0,0 1 0 0 0,1-1 0 0 0,0 0 1 0 0,1 0-1 0 0,0 1 0 0 0,4 6 0 0 0,-7-13-13 0 0,0 0 0 0 0,1 0 0 0 0,-1 0 0 0 0,1-1 0 0 0,0 1 0 0 0,-1 0 0 0 0,1 0 0 0 0,0-1 0 0 0,-1 1 1 0 0,1 0-1 0 0,0-1 0 0 0,0 1 0 0 0,-1-1 0 0 0,1 1 0 0 0,0-1 0 0 0,0 1 0 0 0,0-1 0 0 0,0 0 0 0 0,0 0 0 0 0,0 1 0 0 0,0-1 1 0 0,0 0-1 0 0,0 0 0 0 0,0 0 0 0 0,0 0 0 0 0,-1 0 0 0 0,1 0 0 0 0,0 0 0 0 0,0 0 0 0 0,0 0 0 0 0,0 0 0 0 0,0-1 0 0 0,0 1 0 0 0,0 0 1 0 0,0-1-1 0 0,1 0 0 0 0,1 0 9 0 0,0-1 0 0 0,-1 0 0 0 0,1 0 0 0 0,0 0 0 0 0,-1 0 0 0 0,0 0 0 0 0,1 0 0 0 0,-1-1 0 0 0,3-4 0 0 0,3-6-6 0 0,0-1-1 0 0,11-25 0 0 0,-5 8-13 0 0,27-42 0 0 0,-36 65 26 0 0,-5 8-13 0 0,0-1 0 0 0,1 0 0 0 0,-1 1 1 0 0,0 0-1 0 0,1-1 0 0 0,-1 1 0 0 0,0-1 1 0 0,1 1-1 0 0,-1-1 0 0 0,1 1 0 0 0,-1 0 1 0 0,1-1-1 0 0,-1 1 0 0 0,1 0 0 0 0,-1-1 1 0 0,1 1-1 0 0,-1 0 0 0 0,1 0 0 0 0,-1 0 1 0 0,1-1-1 0 0,-1 1 0 0 0,1 0 0 0 0,-1 0 1 0 0,1 0-1 0 0,0 0 0 0 0,-1 0 0 0 0,1 0 1 0 0,-1 0-1 0 0,2 0 0 0 0,-2 2 44 0 0,0 4-26 0 0,0 0-1 0 0,0 0 0 0 0,-1-1 0 0 0,0 1 0 0 0,-1 5 1 0 0,0-2-18 0 0,1-1 0 0 0,-1 13 1 0 0,2-4 3 0 0,5 34 1 0 0,-3-42-5 0 0,0-1 1 0 0,0 1-1 0 0,1-1 0 0 0,0 0 0 0 0,8 16 0 0 0,-9-22-5 0 0,-1 1 0 0 0,1 0 0 0 0,0-1 0 0 0,0 1 0 0 0,1-1 0 0 0,-1 0 0 0 0,0 0 0 0 0,1 0 0 0 0,0 0 0 0 0,-1 0 0 0 0,1 0 0 0 0,0-1 0 0 0,4 3-1 0 0,-5-4 3 0 0,1 1 0 0 0,-1 0-1 0 0,0-1 1 0 0,0 0-1 0 0,0 1 1 0 0,1-1-1 0 0,-1 0 1 0 0,0 0 0 0 0,0 0-1 0 0,1 0 1 0 0,-1 0-1 0 0,0-1 1 0 0,0 1-1 0 0,1-1 1 0 0,-1 0 0 0 0,0 1-1 0 0,0-1 1 0 0,0 0-1 0 0,0 0 1 0 0,2-2-1 0 0,5-3 12 0 0,-1 0 0 0 0,0 0-1 0 0,-1-1 1 0 0,1 0 0 0 0,-2-1-1 0 0,1 0 1 0 0,-1 0 0 0 0,0 0-1 0 0,8-16 1 0 0,-12 19 3 0 0,0 0-1 0 0,-1 0 1 0 0,1 0 0 0 0,-1 0-1 0 0,0-6 1 0 0,1-2 9 0 0,3-19-4 0 0,0-34 0 0 0,0 32-112 0 0,0 8-607 0 0,-5 25 547 0 0,0 1 0 0 0,0-1 0 0 0,0 0 0 0 0,0 0 0 0 0,1 1 0 0 0,-1-1-1 0 0,0 0 1 0 0,0 0 0 0 0,1 1 0 0 0,-1-1 0 0 0,0 0 0 0 0,1 0 0 0 0,-1 1 0 0 0,1-1 0 0 0,-1 1 0 0 0,1-1 0 0 0,-1 0 0 0 0,1 1-1 0 0,-1-1 1 0 0,1 1 0 0 0,0-1 0 0 0,-1 1 0 0 0,1 0 0 0 0,1-1 0 0 0,2-2-600 0 0,-4 3 658 0 0,1 0 0 0 0,-1-1-1 0 0,0 1 1 0 0,0 0 0 0 0,0 0 0 0 0,0-1-1 0 0,1 1 1 0 0,-1 0 0 0 0,0 0-1 0 0,0 0 1 0 0,0-1 0 0 0,0 1 0 0 0,0 0-1 0 0,0 0 1 0 0,0-1 0 0 0,0 1-1 0 0,0 0 1 0 0,0 0 0 0 0,0-1-1 0 0,0 1 1 0 0,0-1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5.1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80 1536 0 0,'-4'0'772'0'0,"1"0"-1"0"0,0-1 0 0 0,0 1 0 0 0,-1-1 0 0 0,1 1 1 0 0,-6-3 1867 0 0,12 1-2365 0 0,3-2-170 0 0,1 1 0 0 0,0 0 0 0 0,0 0 0 0 0,1 0 0 0 0,-1 1 1 0 0,0 0-1 0 0,1 1 0 0 0,-1 0 0 0 0,9-1 0 0 0,12-1-8 0 0,35-9 0 0 0,-14 2-520 0 0,-44 9-87 0 0,0 0-1 0 0,0 0 1 0 0,0-1-1 0 0,0 1 1 0 0,0-1-1 0 0,0 0 1 0 0,8-5 0 0 0,-6 1-1299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15.5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39 114 344 0 0,'1'-1'42'0'0,"0"1"-1"0"0,-1-1 1 0 0,1 0 0 0 0,-1 1-1 0 0,1-1 1 0 0,-1 0 0 0 0,1 0-1 0 0,-1 1 1 0 0,0-1 0 0 0,1 0-1 0 0,-1 0 1 0 0,0 0 0 0 0,1-1-1 0 0,1-14 744 0 0,-1 7-334 0 0,3-15 618 0 0,3-17 2208 0 0,-6 30 2545 0 0,-1 15-5690 0 0,0 1 1 0 0,-1-1-1 0 0,1 1 1 0 0,-1-1-1 0 0,0 1 1 0 0,-1 5 0 0 0,-12 28 174 0 0,11-26-279 0 0,-1 1 0 0 0,2 0 0 0 0,-1 0 0 0 0,2-1 0 0 0,0 1 0 0 0,1 14 0 0 0,-3 18 4 0 0,-6 54 22 0 0,2-35-58 0 0,4-11 66 0 0,0-33-80 0 0,3-18 20 0 0,-1 0-1 0 0,1 0 0 0 0,-1 0 0 0 0,1 0 0 0 0,0 0 1 0 0,0 1-1 0 0,0-1 0 0 0,0 0 0 0 0,0 0 1 0 0,0 0-1 0 0,2 4 0 0 0,-2-5 19 0 0,1-1-27 0 0,1 0 7 0 0,-1-1 0 0 0,1 1 1 0 0,-1 0-1 0 0,1-1 0 0 0,-1 0 0 0 0,0 1 0 0 0,0-1 0 0 0,1 0 0 0 0,-1 1 0 0 0,0-1 0 0 0,0 0 0 0 0,0 0 0 0 0,1 0 0 0 0,-1 0 0 0 0,0 0 0 0 0,-1 0 0 0 0,3-3 0 0 0,-1 2 0 0 0,-1-1-1 0 0,1 1 0 0 0,-1-1 0 0 0,0 1 0 0 0,1-1 0 0 0,-1 0 0 0 0,0 0 1 0 0,0-3-1 0 0,3-10 6 0 0,1 0 0 0 0,0 0 0 0 0,13-27 0 0 0,-15 37-7 0 0,0 0 1 0 0,1 1-1 0 0,-1 0 0 0 0,1-1 1 0 0,0 1-1 0 0,0 1 1 0 0,1-1-1 0 0,-1 1 1 0 0,1-1-1 0 0,0 1 1 0 0,9-5-1 0 0,-14 9 7 0 0,1-1-1 0 0,0 1 1 0 0,-1 0-1 0 0,1-1 1 0 0,0 1 0 0 0,-1 0-1 0 0,1-1 1 0 0,0 1 0 0 0,0 0-1 0 0,-1 0 1 0 0,1 0-1 0 0,0 0 1 0 0,0 0 0 0 0,-1 0-1 0 0,1 0 1 0 0,0 0 0 0 0,0 0-1 0 0,0 0 1 0 0,-1 0-1 0 0,1 0 1 0 0,0 1 0 0 0,-1-1-1 0 0,1 0 1 0 0,0 0-1 0 0,0 1 1 0 0,-1-1 0 0 0,1 1-1 0 0,1 0 1 0 0,-2 0-3 0 0,1-1 0 0 0,0 1 0 0 0,-1 0 0 0 0,1 0 0 0 0,-1 0 0 0 0,1 0-1 0 0,-1 0 1 0 0,1 0 0 0 0,-1 0 0 0 0,1 0 0 0 0,-1 0 0 0 0,0 0 0 0 0,0 0 0 0 0,1 0 0 0 0,-1 1 0 0 0,0-1 0 0 0,0 0 0 0 0,-1 2 0 0 0,-6 49 14 0 0,-1 10 4 0 0,8-54-84 0 0,-2 14 220 0 0,2-21-220 0 0,0 0-1 0 0,1 1 0 0 0,-1-1 0 0 0,0 0 1 0 0,0 0-1 0 0,0 0 0 0 0,1 0 0 0 0,-1 1 0 0 0,1-1 1 0 0,-1 0-1 0 0,1 0 0 0 0,-1 0 0 0 0,1 0 1 0 0,1 1-1 0 0,8 1-3334 0 0,-9-3 3199 0 0,-1 1 1 0 0,1-1-1 0 0,0 0 0 0 0,0 1 0 0 0,0-1 0 0 0,0 0 0 0 0,0 0 0 0 0,-1 0 1 0 0,1 0-1 0 0,0 0 0 0 0,0 0 0 0 0,0 0 0 0 0,0 0 0 0 0,0 0 0 0 0,0 0 1 0 0,1-1-1 0 0,2-2-1986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3.0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70 728 0 0,'-1'-1'10695'0'0,"4"3"-9255"0"0,0 0-1392 0 0,-2-2-19 0 0,0 1-1 0 0,0 0 1 0 0,0-1-1 0 0,1 1 0 0 0,-1-1 1 0 0,0 1-1 0 0,0-1 1 0 0,1 0-1 0 0,-1 0 0 0 0,0 1 1 0 0,1-1-1 0 0,-1 0 1 0 0,0 0-1 0 0,2 0 1 0 0,33-4 365 0 0,-25 3-367 0 0,0 0 0 0 0,0-1-1 0 0,15-4 1 0 0,7-2-2 0 0,-22 4-18 0 0,14-5 70 0 0,-24 9 59 0 0,-1-9-126 0 0,1 7-8 0 0,-1 1 0 0 0,0 0 0 0 0,0 1-1 0 0,0-1 1 0 0,0 1 0 0 0,0-1 0 0 0,0 1-1 0 0,0-1 1 0 0,0 1 0 0 0,0-1 0 0 0,0 0 0 0 0,0 1-1 0 0,0-1 1 0 0,0 1 0 0 0,-1-1 0 0 0,1 1 0 0 0,0-1-1 0 0,0 1 1 0 0,0-1 0 0 0,-1 1 0 0 0,1-1 0 0 0,0 1-1 0 0,-1-1 1 0 0,1 1 0 0 0,-1-1 0 0 0,1 1-1 0 0,0 0 1 0 0,-1-1 0 0 0,1 1 0 0 0,-1 0 0 0 0,1-1-1 0 0,-1 1 1 0 0,1 0 0 0 0,-1 0 0 0 0,1-1 0 0 0,-1 1-1 0 0,1 0 1 0 0,-1 0 0 0 0,0 0 0 0 0,-20-5 95 0 0,20 4-76 0 0,-3 0-21 0 0,-1-1 0 0 0,1 1 1 0 0,-1 0-1 0 0,0 1 0 0 0,-5-1 0 0 0,-1 0 9 0 0,5 0-5 0 0,0 1-1 0 0,0-1 1 0 0,0 1 0 0 0,0 1 0 0 0,0-1 0 0 0,0 1-1 0 0,1 0 1 0 0,-1 0 0 0 0,0 1 0 0 0,0 0 0 0 0,1 0 0 0 0,-1 0-1 0 0,1 0 1 0 0,-10 7 0 0 0,5-3 33 0 0,8-5-4 0 0,1-1 0 0 0,-1 1 0 0 0,1 0 1 0 0,-1 0-1 0 0,1 0 0 0 0,-1 0 1 0 0,1 0-1 0 0,0 1 0 0 0,0-1 1 0 0,0 0-1 0 0,-1 0 0 0 0,1 1 1 0 0,1-1-1 0 0,-1 1 0 0 0,0-1 1 0 0,-1 4-1 0 0,-4 8 121 0 0,5-10-135 0 0,-1 0-1 0 0,1 1 1 0 0,0-1-1 0 0,0 1 1 0 0,0-1 0 0 0,0 1-1 0 0,1-1 1 0 0,-1 6-1 0 0,1-5-14 0 0,0 0 0 0 0,0 0 0 0 0,0-1 0 0 0,1 1-1 0 0,0 0 1 0 0,-1 0 0 0 0,1-1 0 0 0,1 1 0 0 0,-1-1-1 0 0,0 1 1 0 0,1-1 0 0 0,0 0 0 0 0,4 6 0 0 0,3 8 52 0 0,-8-14-43 0 0,0-1 0 0 0,1 0 0 0 0,-1 1 0 0 0,0-1-1 0 0,1 0 1 0 0,-1 0 0 0 0,1 0 0 0 0,0 0 0 0 0,0 0 0 0 0,0 0-1 0 0,0 0 1 0 0,0 0 0 0 0,0-1 0 0 0,0 1 0 0 0,1-1 0 0 0,2 2-1 0 0,2-1-6 0 0,0 0-1 0 0,1-1 1 0 0,-1 0-1 0 0,1 0 1 0 0,-1 0-1 0 0,1-1 1 0 0,14-1-1 0 0,-19 1 5 0 0,1-1 1 0 0,0 0-1 0 0,-1 0 0 0 0,5-2 0 0 0,8-2-187 0 0,1 1-654 0 0,-12 2-1235 0 0,0 1 1 0 0,-1 0-1 0 0,1 0 1 0 0,8 0-1 0 0,-3 1 1457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3.6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135 27 3409 0 0,'0'0'3847'0'0,"-9"-12"195"0"0,7 10-3573 0 0,2 1-400 0 0,0 1 1 0 0,-1-1-1 0 0,1 1 1 0 0,-1-1-1 0 0,1 1 1 0 0,-1 0 0 0 0,1-1-1 0 0,-1 1 1 0 0,1 0-1 0 0,-1-1 1 0 0,1 1-1 0 0,-1 0 1 0 0,0-1-1 0 0,1 1 1 0 0,-1 0-1 0 0,1 0 1 0 0,-1 0 0 0 0,-1-1-1 0 0,-21-4 270 0 0,21 4-284 0 0,0 1 0 0 0,0 0 0 0 0,0 1-1 0 0,0-1 1 0 0,0 0 0 0 0,1 0 0 0 0,-1 1 0 0 0,0-1 0 0 0,0 1 0 0 0,1-1 0 0 0,-1 1-1 0 0,0 0 1 0 0,1 0 0 0 0,-1 0 0 0 0,-1 1 0 0 0,-4 1 99 0 0,3 0-113 0 0,-13 7 210 0 0,16-10-240 0 0,0 1-1 0 0,0 0 1 0 0,0 0-1 0 0,0 0 0 0 0,1 0 1 0 0,-1 0-1 0 0,0 0 0 0 0,1 0 1 0 0,-1 0-1 0 0,1 0 1 0 0,-1 0-1 0 0,1 0 0 0 0,-1 0 1 0 0,0 2-1 0 0,-2 12 6 0 0,2-9 9 0 0,-1-1 1 0 0,1 1-1 0 0,0 0 0 0 0,0 10 0 0 0,1-14-21 0 0,1 0 0 0 0,-1-1-1 0 0,0 1 1 0 0,1 0-1 0 0,-1 0 1 0 0,1-1-1 0 0,-1 1 1 0 0,1 0 0 0 0,0-1-1 0 0,-1 1 1 0 0,1-1-1 0 0,0 1 1 0 0,0-1 0 0 0,0 1-1 0 0,1-1 1 0 0,-1 1-1 0 0,0-1 1 0 0,0 0-1 0 0,1 0 1 0 0,1 1 0 0 0,3 2-8 0 0,-1-1 0 0 0,1 0 1 0 0,0-1-1 0 0,1 1 0 0 0,12 2 1 0 0,-13-4 6 0 0,0 1 0 0 0,-1 0-1 0 0,1 0 1 0 0,0 1 0 0 0,-1-1 0 0 0,10 6 0 0 0,-14-7 11 0 0,0 0 0 0 0,-1 0 1 0 0,1 0-1 0 0,0 0 0 0 0,0 0 0 0 0,0 0 0 0 0,-1 0 0 0 0,1 0 0 0 0,0 0 0 0 0,-1 0 0 0 0,1 0 1 0 0,-1 0-1 0 0,1 0 0 0 0,-1 1 0 0 0,1-1 0 0 0,-1 0 0 0 0,0 0 0 0 0,0 0 0 0 0,0 1 1 0 0,0-1-1 0 0,0 0 0 0 0,0 0 0 0 0,0 1 0 0 0,0-1 0 0 0,0 0 0 0 0,0 0 0 0 0,-1 1 0 0 0,1-1 1 0 0,-1 0-1 0 0,1 0 0 0 0,-1 0 0 0 0,1 0 0 0 0,-1 0 0 0 0,-1 2 0 0 0,0 0 57 0 0,1 0-1 0 0,-1-1 1 0 0,-1 1-1 0 0,1-1 0 0 0,0 1 1 0 0,-1-1-1 0 0,1 0 1 0 0,-1 0-1 0 0,0 0 1 0 0,1 0-1 0 0,-1 0 0 0 0,-4 1 1 0 0,0-1-37 0 0,1 0 1 0 0,0 0-1 0 0,-1-1 0 0 0,1 0 1 0 0,-1 0-1 0 0,1-1 1 0 0,-1 0-1 0 0,-10-1 0 0 0,15 1-27 0 0,0 0-1 0 0,0 0 1 0 0,0 0-1 0 0,0-1 1 0 0,0 1-1 0 0,1-1 1 0 0,-4-1-1 0 0,4 1-79 0 0,0 1-1 0 0,0-1 1 0 0,0 0 0 0 0,0 0-1 0 0,0 0 1 0 0,0 0-1 0 0,1 0 1 0 0,-1 0-1 0 0,0 0 1 0 0,1 0-1 0 0,-2-2 1 0 0,2 2-706 0 0,2-3-2376 0 0,4-9 1 0 0,2 6-1702 0 0,1 4 4308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4.1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93 104 2377 0 0,'0'1'7754'0'0,"2"2"-7297"0"0,-1-2-433 0 0,0 0 0 0 0,0 0 1 0 0,0-1-1 0 0,0 1 1 0 0,0 0-1 0 0,0-1 0 0 0,0 1 1 0 0,0-1-1 0 0,0 1 1 0 0,0-1-1 0 0,0 0 0 0 0,0 1 1 0 0,0-1-1 0 0,0 0 1 0 0,2 0-1 0 0,0 0 47 0 0,0 0 0 0 0,-1 0 1 0 0,1-1-1 0 0,0 1 0 0 0,5-2 0 0 0,76-23 1247 0 0,-81 24-1295 0 0,-2 1 11 0 0,0-1 0 0 0,1 1 0 0 0,-1 0-1 0 0,0-1 1 0 0,0 1 0 0 0,0-1 0 0 0,1 1 0 0 0,-1-1-1 0 0,0 0 1 0 0,0 1 0 0 0,0-1 0 0 0,0 0-1 0 0,0 0 1 0 0,0 0 0 0 0,1-1 0 0 0,-2 1 189 0 0,2 0-15 0 0,-2 0-177 0 0,6-6 172 0 0,-5 7-185 0 0,-1-1 1 0 0,0 1-1 0 0,1 0 1 0 0,-1-1-1 0 0,0 1 0 0 0,0 0 1 0 0,0-1-1 0 0,1 1 1 0 0,-1-1-1 0 0,0 1 1 0 0,0-1-1 0 0,0 1 0 0 0,0 0 1 0 0,0-1-1 0 0,0 1 1 0 0,0-1-1 0 0,0 1 1 0 0,0-1-1 0 0,0 0 0 0 0,-5-10 533 0 0,-6-14-1 0 0,11 24-530 0 0,-1-1 1 0 0,0 1 0 0 0,1 0-1 0 0,-1 0 1 0 0,0 0-1 0 0,0 0 1 0 0,0 0 0 0 0,0 0-1 0 0,0 0 1 0 0,0 0 0 0 0,0 0-1 0 0,0 0 1 0 0,0 0 0 0 0,0 1-1 0 0,-1-1 1 0 0,1 0 0 0 0,0 1-1 0 0,-1-1 1 0 0,1 1 0 0 0,0 0-1 0 0,-1-1 1 0 0,-1 1-1 0 0,-3-1 60 0 0,0 1-1 0 0,1-1 0 0 0,-1 1 0 0 0,-7 1 0 0 0,6 0-16 0 0,0 0-1 0 0,0 1 0 0 0,0 0 0 0 0,0 0 0 0 0,0 1 0 0 0,0 0 0 0 0,1 0 0 0 0,-8 4 0 0 0,3 1 86 0 0,0 0 0 0 0,0 0-1 0 0,-15 16 1 0 0,22-20-95 0 0,1 1-1 0 0,-1 0 1 0 0,1 0-1 0 0,-1 0 1 0 0,1 0-1 0 0,1 1 1 0 0,-4 8-1 0 0,1 0 0 0 0,-5 28-1 0 0,9-37-50 0 0,1 0 1 0 0,-1 0 0 0 0,1 0-1 0 0,0-1 1 0 0,1 1-1 0 0,-1 0 1 0 0,1 0 0 0 0,0 0-1 0 0,0 0 1 0 0,4 8-1 0 0,-4-11-1 0 0,0 0-1 0 0,0 1 0 0 0,0-1 1 0 0,0 0-1 0 0,1 0 0 0 0,-1 0 1 0 0,1 0-1 0 0,-1 0 1 0 0,1 0-1 0 0,0 0 0 0 0,0 0 1 0 0,-1-1-1 0 0,1 1 0 0 0,1-1 1 0 0,-1 0-1 0 0,0 1 0 0 0,0-1 1 0 0,0 0-1 0 0,1 0 0 0 0,-1 0 1 0 0,0 0-1 0 0,3 0 1 0 0,4 0-50 0 0,0-1 0 0 0,-1 0 0 0 0,1 0 1 0 0,0 0-1 0 0,12-3 0 0 0,41-13-3094 0 0,-20 4-2278 0 0,-30 8 2657 0 0,-1-2 989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54.5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66 2008 0 0,'0'-6'1933'0'0,"0"1"-677"0"0,0-1 0 0 0,0 1 1 0 0,0-1-1 0 0,-1 1 0 0 0,-2-6 1 0 0,3 9-1164 0 0,0 1 1 0 0,-1 0 0 0 0,1 0 0 0 0,-1 0 0 0 0,1 0 0 0 0,-1 0-1 0 0,1 0 1 0 0,-1 0 0 0 0,0 0 0 0 0,0 0 0 0 0,1 0 0 0 0,-1 0 0 0 0,0 1-1 0 0,0-1 1 0 0,0 0 0 0 0,0 0 0 0 0,0 1 0 0 0,0-1 0 0 0,0 1-1 0 0,0-1 1 0 0,0 1 0 0 0,0-1 0 0 0,0 1 0 0 0,-1 0 0 0 0,1-1-1 0 0,0 1 1 0 0,0 0 0 0 0,0 0 0 0 0,-3 0 0 0 0,0 0-21 0 0,0 0 0 0 0,0 0 0 0 0,0 0 0 0 0,-1 1 0 0 0,1 0 1 0 0,0 0-1 0 0,0 0 0 0 0,0 0 0 0 0,0 1 0 0 0,0 0 0 0 0,1-1 1 0 0,-1 1-1 0 0,0 1 0 0 0,1-1 0 0 0,-1 0 0 0 0,1 1 0 0 0,0 0 0 0 0,0 0 1 0 0,-5 5-1 0 0,8-7-74 0 0,-1-1 0 0 0,1 1 1 0 0,-1-1-1 0 0,1 1 0 0 0,0 0 1 0 0,0-1-1 0 0,-1 1 1 0 0,1-1-1 0 0,0 1 0 0 0,0 0 1 0 0,0-1-1 0 0,0 1 0 0 0,-1-1 1 0 0,1 1-1 0 0,0 0 0 0 0,0-1 1 0 0,0 1-1 0 0,0 0 1 0 0,1-1-1 0 0,-1 1 0 0 0,0 0 1 0 0,0 0-1 0 0,1 1-1 0 0,0-1 0 0 0,0 1 0 0 0,0-1-1 0 0,0 1 1 0 0,0-1 0 0 0,2 3 0 0 0,-1-3 1 0 0,-1 1 0 0 0,1 0 0 0 0,-1-1-1 0 0,1 1 1 0 0,-1 0 0 0 0,0 0 0 0 0,2 4 0 0 0,0 3 10 0 0,10 17 0 0 0,-8-17-1 0 0,6 16-1 0 0,-7-18-1 0 0,-1 1-1 0 0,1-1 0 0 0,0 0 0 0 0,0 0 1 0 0,9 9-1 0 0,-6-6 14 0 0,-5-8-5 0 0,-1 0 0 0 0,0 0 0 0 0,0 0 0 0 0,0 0 0 0 0,-1 0 0 0 0,1 1 0 0 0,0-1 0 0 0,-1 0 0 0 0,1 0 0 0 0,-1 1 0 0 0,0-1 0 0 0,0 0 0 0 0,0 1 0 0 0,0-1 0 0 0,0 0 0 0 0,-1 0 0 0 0,1 1-1 0 0,-1 2 1 0 0,0-5 24 0 0,1 1 0 0 0,0 0 0 0 0,-1-1-1 0 0,1 1 1 0 0,-1-1 0 0 0,1 1 0 0 0,-1 0-1 0 0,1-1 1 0 0,-1 1 0 0 0,1-1-1 0 0,-1 0 1 0 0,1 1 0 0 0,-2 0 0 0 0,-4 3 174 0 0,5-3-193 0 0,0 0 0 0 0,0 0 1 0 0,0 0-1 0 0,0 0 1 0 0,0 0-1 0 0,0-1 1 0 0,0 1-1 0 0,0 0 0 0 0,0-1 1 0 0,0 1-1 0 0,-1-1 1 0 0,1 0-1 0 0,0 1 1 0 0,0-1-1 0 0,-1 0 0 0 0,1 0 1 0 0,0 0-1 0 0,-2 1 1 0 0,0-2-6 0 0,-1 1 1 0 0,1 0 0 0 0,0-1 0 0 0,-1 0-1 0 0,-4-1 1 0 0,3 1-19 0 0,4 1-24 0 0,0-2-197 0 0,0 0-143 0 0,0 1 0 0 0,1-1 1 0 0,-1 0-1 0 0,0 0 0 0 0,1 1 1 0 0,0-1-1 0 0,-1 0 1 0 0,1-3-1 0 0,0-6-1080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2.0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4 464 0 0,'0'0'9593'0'0,"2"-3"-7157"0"0,-1 5-2260 0 0,0 1 0 0 0,-1 0-1 0 0,0 0 1 0 0,0-1-1 0 0,0 1 1 0 0,0 0 0 0 0,0 0-1 0 0,0-1 1 0 0,-2 5-1 0 0,1 1 143 0 0,-14 87 1431 0 0,8-62-1568 0 0,2 1 1 0 0,-1 42 0 0 0,6-70-169 0 0,-1-1 0 0 0,1 0 0 0 0,-1 1 0 0 0,0-1 1 0 0,-3 9-1 0 0,4-14 19 0 0,4-14-311 0 0,15-54-9171 0 0,-16 57 6400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2.4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 25 1560 0 0,'-8'-7'894'0'0,"7"6"-273"0"0,-1 0 0 0 0,1-1 0 0 0,-1 1 0 0 0,0 0 1 0 0,1 0-1 0 0,-1 0 0 0 0,0 0 0 0 0,-3-1 0 0 0,-14-4 2187 0 0,16 6-1948 0 0,12 8-7496 0 0,-7-4 6281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2.7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19 168 2825 0 0,'-4'35'3629'0'0,"2"-13"-2263"0"0,4-9-618 0 0,-1-12-598 0 0,-1 0 0 0 0,0 1 0 0 0,1-1 0 0 0,-1 1 0 0 0,0-1 0 0 0,0 1 0 0 0,0-1 0 0 0,0 3 0 0 0,-1 5 465 0 0,1-9-584 0 0,1 1 0 0 0,-1-1 0 0 0,0 1 0 0 0,0-1 0 0 0,0 1-1 0 0,0-1 1 0 0,0 1 0 0 0,0-1 0 0 0,-1 1 0 0 0,1-1 0 0 0,0 1 0 0 0,0-1-1 0 0,0 1 1 0 0,0-1 0 0 0,-1 1 0 0 0,1-1 0 0 0,0 1 0 0 0,0-1 0 0 0,-1 1-1 0 0,1-1 1 0 0,0 0 0 0 0,-1 1 0 0 0,1-1 0 0 0,0 0 0 0 0,-1 1 0 0 0,0 0-1 0 0,-1 0 441 0 0,2-1-449 0 0,0 0 0 0 0,0 1 0 0 0,0-1-1 0 0,0 0 1 0 0,0 0 0 0 0,0 0-1 0 0,0 0 1 0 0,-1 0 0 0 0,1 0 0 0 0,0 0-1 0 0,0 0 1 0 0,0 0 0 0 0,0 0 0 0 0,0 0-1 0 0,0 0 1 0 0,0 0 0 0 0,0 0 0 0 0,0 0-1 0 0,0 0 1 0 0,0 0 0 0 0,0 0 0 0 0,0 0-1 0 0,0 0 1 0 0,-1 0 0 0 0,1 0 0 0 0,0 0-1 0 0,0 0 1 0 0,0 0 0 0 0,0 0 0 0 0,0 0-1 0 0,0 0 1 0 0,0 0 0 0 0,0 0-1 0 0,0 0 1 0 0,0 0 0 0 0,0 0 0 0 0,0 0-1 0 0,0-1 1 0 0,0 1 0 0 0,0 0 0 0 0,0 0-1 0 0,0 0 1 0 0,-1 0 0 0 0,1 0 0 0 0,0 0-1 0 0,0 0 1 0 0,0 0 0 0 0,0 0 0 0 0,0 0-1 0 0,0 0 1 0 0,0 0 0 0 0,0 0 0 0 0,0 0-1 0 0,0 0 1 0 0,0-1 0 0 0,0 1 0 0 0,0 0-1 0 0,0 0 1 0 0,0 0 0 0 0,0 0 0 0 0,0 0-1 0 0,0 0 1 0 0,0 0 0 0 0,0 0-1 0 0,-1-2-224 0 0,0 0 234 0 0,1 1-1 0 0,-1-1 1 0 0,1 1 0 0 0,-1-1 0 0 0,1 1 0 0 0,-1-1-1 0 0,1 0 1 0 0,0 1 0 0 0,0-1 0 0 0,0 1 0 0 0,0-1 0 0 0,0 0-1 0 0,0 1 1 0 0,0-3 0 0 0,2-2 19 0 0,-1 0 1 0 0,4-8-1 0 0,0 1 65 0 0,2-13-70 0 0,2 1 1 0 0,15-32-1 0 0,-20 50-33 0 0,0 1 0 0 0,0 0 0 0 0,1 0 1 0 0,0 0-1 0 0,6-5 0 0 0,29-25 19 0 0,-22 22-16 0 0,-17 13-11 0 0,-1 1 1 0 0,1-1-1 0 0,-1 1 1 0 0,1-1 0 0 0,-1 1-1 0 0,1-1 1 0 0,0 1-1 0 0,-1-1 1 0 0,1 1 0 0 0,0-1-1 0 0,0 1 1 0 0,-1 0-1 0 0,1 0 1 0 0,0-1 0 0 0,-1 1-1 0 0,1 0 1 0 0,0 0-1 0 0,0 0 1 0 0,0 0 0 0 0,-1 0-1 0 0,1 0 1 0 0,0 0-1 0 0,0 0 1 0 0,0 0 0 0 0,-1 0-1 0 0,1 0 1 0 0,0 1-1 0 0,0-1 1 0 0,-1 0-1 0 0,1 0 1 0 0,0 1 0 0 0,-1-1-1 0 0,1 1 1 0 0,0-1-1 0 0,-1 0 1 0 0,1 1 0 0 0,0-1-1 0 0,-1 1 1 0 0,1 0-1 0 0,-1-1 1 0 0,1 1 0 0 0,-1-1-1 0 0,1 2 1 0 0,1 2 70 0 0,1 0-1 0 0,-1 1 1 0 0,-1-1 0 0 0,1 0 0 0 0,-1 1-1 0 0,2 4 1 0 0,-1 7 56 0 0,0-1 0 0 0,-1 1 0 0 0,0 24 1 0 0,1 26 25 0 0,2-9-89 0 0,-4-57-178 0 0,0 1 0 0 0,0-1 1 0 0,1 0-1 0 0,-1 1 0 0 0,0-1 0 0 0,1 0 1 0 0,-1 0-1 0 0,0 0 0 0 0,1 1 1 0 0,-1-1-1 0 0,0 0 0 0 0,1 0 0 0 0,-1 0 1 0 0,1 0-1 0 0,-1 0 0 0 0,0 0 1 0 0,1 1-1 0 0,-1-1 0 0 0,1 0 1 0 0,-1 0-1 0 0,0 0 0 0 0,1 0 0 0 0,-1-1 1 0 0,1 1-1 0 0,-1 0 0 0 0,0 0 1 0 0,1 0-1 0 0,0 0 0 0 0,-1 0-206 0 0,1-1 31 0 0,-1 1 0 0 0,1 0 0 0 0,0 0 0 0 0,0 0 1 0 0,-1-1-1 0 0,1 1 0 0 0,-1 0 0 0 0,1-1 0 0 0,0 1 0 0 0,-1-1 1 0 0,1 1-1 0 0,-1-1 0 0 0,1 1 0 0 0,-1-1 0 0 0,1 1 1 0 0,-1-1-1 0 0,1 1 0 0 0,-1-1 0 0 0,1 0 0 0 0,1-2-653 0 0,2-2 511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3.4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191 72 3457 0 0,'0'-7'1002'0'0,"1"0"1"0"0,0 0-1 0 0,1 0 1 0 0,4-13 0 0 0,-2 9 37 0 0,-2 5-706 0 0,0 0 1475 0 0,-4 9-755 0 0,0 1-910 0 0,1 0 0 0 0,0 0 0 0 0,0 0 0 0 0,0 0 0 0 0,0 0 0 0 0,1 0 0 0 0,-1 0 0 0 0,1 0 0 0 0,1 5-1 0 0,-2 9 157 0 0,-6 28 178 0 0,0-10-253 0 0,6-26-187 0 0,-14 114 337 0 0,13-83-270 0 0,1 43 1 0 0,2-80-107 0 0,-1 0 0 0 0,1 0 0 0 0,0 0 0 0 0,0 0 1 0 0,0 0-1 0 0,1 0 0 0 0,-1 0 0 0 0,4 6 0 0 0,-2-6 11 0 0,-3-3-6 0 0,0-1-3 0 0,0 1 0 0 0,0-1 0 0 0,0 0 0 0 0,0 0 0 0 0,0 0 0 0 0,0 0 0 0 0,0 1 0 0 0,0-1 0 0 0,0 0 0 0 0,0 0 0 0 0,0 0 0 0 0,0 0 0 0 0,0 1 0 0 0,0-1 0 0 0,0 0 0 0 0,0 0 0 0 0,1 0 0 0 0,-1 0 0 0 0,0 1 0 0 0,0-1 0 0 0,0 0 0 0 0,0 0 0 0 0,0 0 0 0 0,0 0 0 0 0,1 0 0 0 0,-1 0 0 0 0,0 0 0 0 0,0 0 0 0 0,0 1 0 0 0,0-1 0 0 0,1 0 0 0 0,1 1 10 0 0,-1-1-7 0 0,0 1 1 0 0,0-1-1 0 0,0 0 1 0 0,0 0-1 0 0,0 1 1 0 0,0-1-1 0 0,0 0 0 0 0,0 0 1 0 0,0 0-1 0 0,0 0 1 0 0,1 0-1 0 0,-2-3-9 0 0,0-1 20 0 0,-1 0 1 0 0,1 1-1 0 0,-1-1 1 0 0,-1 0-1 0 0,1 0 1 0 0,0 0-1 0 0,-1 1 1 0 0,0-1-1 0 0,-3-5 0 0 0,-4-4 1 0 0,-12-15-1 0 0,20 27-10 0 0,-1-1 0 0 0,0 1 0 0 0,1-1 0 0 0,-1 1-1 0 0,0 0 1 0 0,0 0 0 0 0,1 0 0 0 0,-1 0 0 0 0,0 0-1 0 0,0 0 1 0 0,0 0 0 0 0,0 1 0 0 0,0-1 0 0 0,-1 1-1 0 0,1 0 1 0 0,0-1 0 0 0,0 1 0 0 0,0 0-1 0 0,0 0 1 0 0,0 0 0 0 0,-1 1 0 0 0,1-1 0 0 0,0 0-1 0 0,0 1 1 0 0,0-1 0 0 0,-3 2 0 0 0,-14 8 30 0 0,13-7-36 0 0,0 1-1 0 0,0-1 1 0 0,0 1-1 0 0,0 0 1 0 0,1 0 0 0 0,-6 5-1 0 0,2 0 11 0 0,8-7-14 0 0,-1-1-1 0 0,0 1 1 0 0,1-1 0 0 0,-1 1-1 0 0,1 0 1 0 0,-1 0-1 0 0,1 0 1 0 0,0 0-1 0 0,0 0 1 0 0,-1 3-1 0 0,0-1-2 0 0,0 1 1 0 0,1 0-1 0 0,0 0 0 0 0,0 0 0 0 0,0 0 0 0 0,1 0 0 0 0,-1 1 0 0 0,2 9 0 0 0,-1-13 8 0 0,1 1 0 0 0,-1-1 1 0 0,1 0-1 0 0,0 1 1 0 0,0-1-1 0 0,0 0 1 0 0,0 0-1 0 0,0 0 0 0 0,0 0 1 0 0,1 0-1 0 0,-1 0 1 0 0,1 0-1 0 0,-1 0 0 0 0,1 0 1 0 0,0-1-1 0 0,-1 1 1 0 0,1 0-1 0 0,0-1 1 0 0,0 0-1 0 0,0 1 0 0 0,3 0 1 0 0,0 0 1 0 0,0 0 1 0 0,0-1-1 0 0,0 1 1 0 0,0-1-1 0 0,0 0 1 0 0,0 0-1 0 0,0-1 1 0 0,0 0 0 0 0,0 1-1 0 0,6-2 1 0 0,8-1 38 0 0,26-7 0 0 0,-26 5-25 0 0,-14 3-272 0 0,0-1 0 0 0,-1 1-1 0 0,1-1 1 0 0,-1 0 0 0 0,7-4-1 0 0,-6 3-1793 0 0,0 0 0 0 0,0 1-1 0 0,6-3 1 0 0,-2 3 1575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4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90 40 2393 0 0,'0'0'6722'0'0,"-2"-11"-1755"0"0,-7 11-4115 0 0,8-1-812 0 0,0 1 0 0 0,-1 0 0 0 0,1 0 0 0 0,0 0 0 0 0,0 0 0 0 0,0 0 0 0 0,0 0 0 0 0,0 0 0 0 0,0 1 0 0 0,0-1 1 0 0,0 0-1 0 0,0 0 0 0 0,0 1 0 0 0,0-1 0 0 0,0 1 0 0 0,0-1 0 0 0,0 1 0 0 0,0-1 0 0 0,0 1 0 0 0,0 0 0 0 0,1-1 0 0 0,-1 1 0 0 0,0 0 0 0 0,0 0 0 0 0,1 0 0 0 0,-2 1 0 0 0,-4 5 62 0 0,1 1-1 0 0,0 0 0 0 0,0 0 0 0 0,1 0 0 0 0,0 0 0 0 0,1 1 0 0 0,-1-1 1 0 0,2 1-1 0 0,-1 0 0 0 0,1 0 0 0 0,0 0 0 0 0,0 16 0 0 0,0-8-109 0 0,1-14 11 0 0,0 0 0 0 0,1 0 0 0 0,0 0 0 0 0,-1 0 0 0 0,1 0-1 0 0,0 0 1 0 0,1 0 0 0 0,-1 0 0 0 0,0 0 0 0 0,1 0 0 0 0,0 0 0 0 0,-1 0-1 0 0,3 3 1 0 0,-1-2-3 0 0,0 0-1 0 0,0 0 0 0 0,1-1 0 0 0,0 1 0 0 0,0-1 0 0 0,4 5 0 0 0,-5-7 3 0 0,-1 1 0 0 0,1-1 0 0 0,0 0 0 0 0,0 0-1 0 0,0 0 1 0 0,0 0 0 0 0,0 0 0 0 0,1 0 0 0 0,-1-1 0 0 0,0 1-1 0 0,0-1 1 0 0,0 1 0 0 0,1-1 0 0 0,3 0 0 0 0,-2 0 0 0 0,0 0 0 0 0,0-1 0 0 0,-1 0 1 0 0,1 0-1 0 0,0 0 0 0 0,0 0 0 0 0,-1-1 0 0 0,1 1 1 0 0,-1-1-1 0 0,1 0 0 0 0,-1 0 0 0 0,0 0 0 0 0,0-1 1 0 0,6-5-1 0 0,2-3 6 0 0,0-1 0 0 0,12-17 0 0 0,-17 21-1 0 0,-1 0 0 0 0,0 0 0 0 0,0-1 0 0 0,0 0-1 0 0,-1 0 1 0 0,-1 0 0 0 0,1 0 0 0 0,2-19 0 0 0,-5 24 12 0 0,-1 0 0 0 0,1 0 0 0 0,-1 0 0 0 0,0 0 0 0 0,-1 0 0 0 0,1 0 0 0 0,-1 0 0 0 0,0 0 0 0 0,0 0 1 0 0,-2-6-1 0 0,2 7 13 0 0,-1 0 0 0 0,0 0 0 0 0,0 1 0 0 0,0-1 0 0 0,0 0 0 0 0,0 1 1 0 0,0-1-1 0 0,-1 1 0 0 0,1 0 0 0 0,-1 0 0 0 0,1 0 0 0 0,-1 0 0 0 0,0 0 0 0 0,-4-2 1 0 0,3 3-58 0 0,0 0 1 0 0,0 0 0 0 0,0 0 0 0 0,0 1 0 0 0,0 0-1 0 0,0-1 1 0 0,0 1 0 0 0,0 1 0 0 0,0-1-1 0 0,0 1 1 0 0,0-1 0 0 0,-5 2 0 0 0,8-1-488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3.7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 3433 0 0,'1'-2'3387'0'0,"1"-1"-3574"0"0,-2 2 473 0 0,0 0 0 0 0,0 1 0 0 0,1-1 0 0 0,-1 0 0 0 0,0 1 1 0 0,0-1-1 0 0,1 1 0 0 0,-1-1 0 0 0,1 0 0 0 0,-1 1 0 0 0,1-1 0 0 0,-1 1 0 0 0,0-1 0 0 0,1 1 0 0 0,0 0 0 0 0,-1-1 0 0 0,1 1 0 0 0,-1-1 1 0 0,1 1-1 0 0,-1 0 0 0 0,1-1 0 0 0,0 1 0 0 0,0 0 0 0 0,-1 0-260 0 0,1 0 0 0 0,-1 0 0 0 0,0 0 0 0 0,0 0 0 0 0,0 1 0 0 0,1-1 1 0 0,-1 0-1 0 0,0 0 0 0 0,0 0 0 0 0,0 1 0 0 0,0-1 0 0 0,0 0 0 0 0,0 0 0 0 0,1 0 0 0 0,-1 1 0 0 0,0-1 1 0 0,0 0-1 0 0,0 0 0 0 0,0 1 0 0 0,0-1 0 0 0,0 0 0 0 0,0 0 0 0 0,0 1 0 0 0,0-1 0 0 0,0 0 0 0 0,0 1 1 0 0,0 7 246 0 0,0-8-227 0 0,-1 36 546 0 0,-9 57 0 0 0,9-90-591 0 0,1 1 0 0 0,0-1-1 0 0,0 1 1 0 0,1 3 0 0 0,1 7 93 0 0,-2-14-120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4.1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57 5873 0 0,'-3'-2'958'0'0,"1"-1"-1"0"0,-1 1 1 0 0,0 0 0 0 0,1-1-1 0 0,-1 1 1 0 0,0 0-1 0 0,-5-2 1 0 0,5 2-652 0 0,-1 0 0 0 0,1 0 1 0 0,-6-5-1 0 0,8 6-188 0 0,1-2-227 0 0,0 2 85 0 0,0 0-53 0 0,0 1-1 0 0,0-1 0 0 0,0 0 0 0 0,1 1 1 0 0,-1-1-1 0 0,0 0 0 0 0,0 1 1 0 0,0-1-1 0 0,0 0 0 0 0,1 1 0 0 0,-1-1 1 0 0,0 0-1 0 0,1 1 0 0 0,-1-1 0 0 0,0 1 1 0 0,1-1-1 0 0,-1 0 0 0 0,1 1 1 0 0,-1-1-1 0 0,1 1 0 0 0,-1 0 0 0 0,1-1 1 0 0,-1 1-1 0 0,1-1 0 0 0,0 1 0 0 0,-1 0 1 0 0,2-1-1 0 0,4-2-1744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4.4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153 62 1624 0 0,'1'0'165'0'0,"0"0"0"0"0,-1-1 0 0 0,1 1 0 0 0,0-1 0 0 0,-1 0-1 0 0,1 1 1 0 0,-1-1 0 0 0,1 1 0 0 0,-1-1 0 0 0,1 0 0 0 0,-1 0-1 0 0,1 1 1 0 0,-1-1 0 0 0,0 0 0 0 0,1 0 0 0 0,-1 1 0 0 0,0-1-1 0 0,1-1 1 0 0,-1 1-39 0 0,0 1 0 0 0,0-1 0 0 0,0 0 0 0 0,1 0 0 0 0,-1 1-1 0 0,0-1 1 0 0,1 0 0 0 0,-1 0 0 0 0,1 1 0 0 0,-1-1 0 0 0,1 1 0 0 0,-1-1 0 0 0,1 0-1 0 0,-1 1 1 0 0,1-1 0 0 0,0 1 0 0 0,-1-1 0 0 0,1 1 0 0 0,1-1 0 0 0,0 0 139 0 0,8-3 650 0 0,-10 4-839 0 0,1 0-1 0 0,-1 0 1 0 0,0 0-1 0 0,1-1 1 0 0,-1 1-1 0 0,1 0 1 0 0,-1 0-1 0 0,0-1 1 0 0,1 1-1 0 0,-1 0 1 0 0,0-1-1 0 0,0 1 1 0 0,1 0-1 0 0,-1-1 1 0 0,0 1-1 0 0,0-1 1 0 0,0 1-1 0 0,1 0 1 0 0,-1-1-1 0 0,0 1 1 0 0,0-1-1 0 0,0 1 1 0 0,0-1-1 0 0,0 0-46 0 0,-1-9 1570 0 0,1 10-1554 0 0,0 0 0 0 0,0-1 1 0 0,0 1-1 0 0,0 0 0 0 0,0-1 1 0 0,0 1-1 0 0,0 0 0 0 0,0-1 1 0 0,-1 1-1 0 0,1 0 0 0 0,0 0 1 0 0,0-1-1 0 0,0 1 0 0 0,-1 0 1 0 0,1 0-1 0 0,0-1 0 0 0,0 1 1 0 0,-1 0-1 0 0,1 0 0 0 0,0 0 1 0 0,0-1-1 0 0,-1 1 0 0 0,1 0 1 0 0,0 0-1 0 0,-1 0 0 0 0,1 0 1 0 0,0 0-1 0 0,0 0 0 0 0,-1-1 1 0 0,0 1 671 0 0,-1-1-489 0 0,0 1-174 0 0,0-1 0 0 0,0 0-1 0 0,0 1 1 0 0,0-1 0 0 0,0 1 0 0 0,0 0-1 0 0,0-1 1 0 0,0 1 0 0 0,0 0 0 0 0,0 0-1 0 0,0 0 1 0 0,0 1 0 0 0,0-1 0 0 0,0 0 0 0 0,0 1-1 0 0,0 0 1 0 0,0-1 0 0 0,-2 2 0 0 0,-15 9 366 0 0,0 0 0 0 0,-18 16 0 0 0,30-21-313 0 0,0 0 0 0 0,1 0 0 0 0,0 1 0 0 0,0 0 1 0 0,1 0-1 0 0,0 0 0 0 0,0 1 0 0 0,-5 11 0 0 0,8-16-101 0 0,1 1 0 0 0,0 0 1 0 0,0 0-1 0 0,0-1 0 0 0,0 1 0 0 0,0 0 0 0 0,1 0 0 0 0,0 0 1 0 0,0 0-1 0 0,0 0 0 0 0,1 5 0 0 0,-1-8-9 0 0,0 1-1 0 0,1 0 1 0 0,-1-1 0 0 0,1 1-1 0 0,-1-1 1 0 0,1 1-1 0 0,0-1 1 0 0,0 1 0 0 0,0-1-1 0 0,-1 1 1 0 0,1-1-1 0 0,0 0 1 0 0,1 0 0 0 0,-1 1-1 0 0,0-1 1 0 0,0 0 0 0 0,0 0-1 0 0,1 0 1 0 0,-1 0-1 0 0,1 0 1 0 0,-1 0 0 0 0,1-1-1 0 0,-1 1 1 0 0,1-1 0 0 0,-1 1-1 0 0,1-1 1 0 0,-1 1-1 0 0,4 0 1 0 0,5 0 2 0 0,0-1 1 0 0,0 1-1 0 0,1-2 1 0 0,-1 1-1 0 0,0-1 0 0 0,0-1 1 0 0,0 0-1 0 0,15-5 1 0 0,-6-1-393 0 0,8-3-1127 0 0,-22 9 676 0 0,0 0-1 0 0,0 0 0 0 0,7-4 1 0 0,10-5-2827 0 0,-6 5 211 0 0,-9 2 1051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4.8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88 976 0 0,'1'0'173'0'0,"0"-1"0"0"0,0 1 1 0 0,0 0-1 0 0,1 0 0 0 0,-1-1 0 0 0,0 1 0 0 0,0-1 0 0 0,0 1 1 0 0,0-1-1 0 0,0 0 0 0 0,0 1 0 0 0,0-1 0 0 0,0 0 0 0 0,1-1 0 0 0,14-14 1173 0 0,-8 6-1071 0 0,-6 8-191 0 0,2-1 509 0 0,-1-1 1 0 0,0 1 0 0 0,1-1 0 0 0,-2 0 0 0 0,6-7 0 0 0,-8 10-498 0 0,0 1 1 0 0,1-1 0 0 0,-1 1 0 0 0,0-1 0 0 0,0 1 0 0 0,0-1 0 0 0,0 0-1 0 0,0 1 1 0 0,1-1 0 0 0,-1 1 0 0 0,0-1 0 0 0,0 1 0 0 0,0-1-1 0 0,-1 0 1 0 0,1 1 0 0 0,0-1 0 0 0,0 1 0 0 0,0-1 0 0 0,0 1 0 0 0,0-1-1 0 0,-1 1 1 0 0,1-1 0 0 0,0 1 0 0 0,-1-1 0 0 0,0 0 0 0 0,1 0 27 0 0,-1 0 1 0 0,0 1-1 0 0,0-1 1 0 0,0 1-1 0 0,0-1 1 0 0,0 1 0 0 0,0-1-1 0 0,0 1 1 0 0,0 0-1 0 0,0-1 1 0 0,0 1-1 0 0,0 0 1 0 0,-1 0-1 0 0,-1-1 32 0 0,0 1 0 0 0,0 0-1 0 0,-1 0 1 0 0,1 1 0 0 0,0-1-1 0 0,0 0 1 0 0,0 1 0 0 0,0 0-1 0 0,-4 1 1 0 0,3 1-62 0 0,-1 0 0 0 0,1-1 0 0 0,0 2 0 0 0,0-1 1 0 0,0 0-1 0 0,0 1 0 0 0,-5 7 0 0 0,-20 32 283 0 0,23-34-305 0 0,4-5-66 0 0,0 0 0 0 0,0-1 0 0 0,0 1 0 0 0,1 0 0 0 0,-1 0 0 0 0,1 0 1 0 0,0 0-1 0 0,0 1 0 0 0,0-1 0 0 0,1 0 0 0 0,0 0 0 0 0,-1 1 0 0 0,1-1 0 0 0,1 0 1 0 0,-1 0-1 0 0,2 7 0 0 0,0-8-14 0 0,-1-1-1 0 0,1 0 1 0 0,0 1 0 0 0,0-1 0 0 0,0 0 0 0 0,0 0-1 0 0,0 0 1 0 0,0 0 0 0 0,0-1 0 0 0,1 1-1 0 0,-1 0 1 0 0,6 1 0 0 0,-5-2 5 0 0,0 0 1 0 0,0 0-1 0 0,0-1 1 0 0,0 0-1 0 0,0 1 0 0 0,0-1 1 0 0,0 0-1 0 0,0 0 1 0 0,0-1-1 0 0,0 1 0 0 0,0-1 1 0 0,0 1-1 0 0,0-1 1 0 0,0 0-1 0 0,0 0 0 0 0,3-2 1 0 0,0-1-1 0 0,1 1 0 0 0,-1-1 0 0 0,0-1 0 0 0,-1 1 1 0 0,10-10-1 0 0,-7 5 17 0 0,0-1 0 0 0,0-1 1 0 0,-1 1-1 0 0,-1-1 1 0 0,0 0-1 0 0,0-1 0 0 0,-1 0 1 0 0,4-13-1 0 0,-9 24 138 0 0,-1 2-131 0 0,-1 4-21 0 0,0-1-1 0 0,1 0 1 0 0,-1 1-1 0 0,1-1 1 0 0,0 1-1 0 0,0-1 1 0 0,0 1-1 0 0,0-1 0 0 0,1 1 1 0 0,0 9-1 0 0,1-6 0 0 0,0 1 0 0 0,1-1 0 0 0,-1 0 0 0 0,2 0-1 0 0,4 12 1 0 0,-6-18-57 0 0,0 1 0 0 0,0-1-1 0 0,0 0 1 0 0,1 1 0 0 0,-1-1-1 0 0,3 2 1 0 0,7-2-4603 0 0,-10-2 4219 0 0,1 0-1 0 0,-1 0 0 0 0,1 1 1 0 0,-1-1-1 0 0,1 0 0 0 0,0-1 1 0 0,-1 1-1 0 0,1 0 0 0 0,2-1 1 0 0,3-2-940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5.23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8 3137 0 0,'4'-8'6805'0'0,"-4"9"-6707"0"0,1-1-1 0 0,-1 0 1 0 0,0 1-1 0 0,1-1 1 0 0,-1 0-1 0 0,0 1 1 0 0,1-1-1 0 0,-1 0 1 0 0,0 1-1 0 0,0-1 1 0 0,0 1 0 0 0,1-1-1 0 0,-1 1 1 0 0,0-1-1 0 0,0 1 1 0 0,0-1-1 0 0,0 1 1 0 0,0-1-1 0 0,0 1 1 0 0,0-1-1 0 0,0 1 1 0 0,0 11 560 0 0,-1 1 1 0 0,-3 18-1 0 0,3-25-560 0 0,1-1 0 0 0,-1 1 0 0 0,1 0-1 0 0,0 0 1 0 0,0 0 0 0 0,1 0 0 0 0,1 6 0 0 0,1-3 22 0 0,-2-5-83 0 0,0 0-1 0 0,0-1 0 0 0,0 1 0 0 0,-1 0 0 0 0,1 5 0 0 0,-2 8 80 0 0,-4 26 0 0 0,3-30-83 0 0,1 22-1 0 0,1-23 4 0 0,0 0 0 0 0,-2 12-1 0 0,1-18-16 0 0,-1 1-15 0 0,1-1 1 0 0,0 1-1 0 0,0 0 0 0 0,1-1 1 0 0,-1 1-1 0 0,2 0 1 0 0,-1-1-1 0 0,1 1 1 0 0,1 8-1 0 0,-1-14-11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5.81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66 7554 0 0,'0'0'6298'0'0,"10"-2"-5366"0"0,3 1-494 0 0,-11 0-381 0 0,1 1-1 0 0,-1 0 0 0 0,1 0 0 0 0,-1 0 0 0 0,5 0 0 0 0,12 1 181 0 0,-17-1-223 0 0,1 0 0 0 0,-1 0 0 0 0,1 0 0 0 0,0 0 0 0 0,-1 1 0 0 0,1-1 1 0 0,3 2-1 0 0,-2-1 4 0 0,-1-1 0 0 0,1 1 0 0 0,0 0 0 0 0,-1-1 1 0 0,1 0-1 0 0,-1 0 0 0 0,7-1 0 0 0,11 1-942 0 0,-11-1-518 0 0,-9 1 1245 0 0,-1 0-1 0 0,1-1 1 0 0,0 1-1 0 0,-1 0 1 0 0,1 0-1 0 0,0 0 1 0 0,-1 0-1 0 0,1 0 0 0 0,0 0 1 0 0,-1 0-1 0 0,1 0 1 0 0,0 0-1 0 0,-1 0 1 0 0,1 1-1 0 0,-1-1 1 0 0,1 0-1 0 0,0 0 1 0 0,-1 1-1 0 0,1-1 0 0 0,-1 0 1 0 0,1 1-1 0 0,0-1 1 0 0,0 1-1 0 0,1 1-950 0 0,0 0 0 0 0,0 0-1 0 0,-1 0 1 0 0,1 0 0 0 0,1 3-1 0 0,7 12 1944 0 0,-9-13-76 0 0,1-1-1 0 0,0 0 1 0 0,-1 1 0 0 0,2-1 0 0 0,-1 0-1 0 0,0 0 1 0 0,0 0 0 0 0,1-1 0 0 0,3 4-1 0 0,-5-5-568 0 0,1 0-1 0 0,0 0 0 0 0,0-1 0 0 0,0 1 0 0 0,0 0 1 0 0,0-1-1 0 0,0 1 0 0 0,0-1 0 0 0,0 1 0 0 0,0-1 1 0 0,0 0-1 0 0,0 0 0 0 0,3 0 0 0 0,3-1 166 0 0,0 0-1 0 0,8-3 1 0 0,-8 3-147 0 0,-3-1-120 0 0,0 0 0 0 0,-1 0-1 0 0,1 0 1 0 0,-1 0 0 0 0,1-1 0 0 0,4-3-1 0 0,11-6 53 0 0,-13 9-81 0 0,0-1 1 0 0,0 0 0 0 0,0-1 0 0 0,0 0 0 0 0,-1 0-1 0 0,7-6 1 0 0,-12 9 37 0 0,1 0-1 0 0,-1 0 0 0 0,0-1 1 0 0,1 1-1 0 0,-1 0 0 0 0,0-1 1 0 0,-1 1-1 0 0,1-1 0 0 0,0 1 1 0 0,-1-1-1 0 0,1 1 0 0 0,-1-1 1 0 0,0 1-1 0 0,1-1 0 0 0,-1 1 0 0 0,-1-5 1 0 0,1 6-19 0 0,-1 0 0 0 0,1 1 1 0 0,0-1-1 0 0,-1 0 0 0 0,1 0 1 0 0,-1 1-1 0 0,1-1 0 0 0,-1 0 0 0 0,1 1 1 0 0,-1-1-1 0 0,0 0 0 0 0,1 1 1 0 0,-1-1-1 0 0,0 1 0 0 0,0-1 0 0 0,1 1 1 0 0,-1-1-1 0 0,0 1 0 0 0,0 0 1 0 0,-1-1-1 0 0,-19-5 277 0 0,17 5-259 0 0,0 0-37 0 0,1 0 1 0 0,-1 1 0 0 0,0 0-1 0 0,1 0 1 0 0,-1 0-1 0 0,0 0 1 0 0,1 0 0 0 0,-1 1-1 0 0,0 0 1 0 0,1-1-1 0 0,-1 1 1 0 0,1 1 0 0 0,-1-1-1 0 0,1 0 1 0 0,-7 5-1 0 0,5-3 11 0 0,-1 1-1 0 0,1 0 0 0 0,0 0 1 0 0,0 1-1 0 0,1-1 0 0 0,-1 1 1 0 0,1 0-1 0 0,-5 7 0 0 0,7-8-10 0 0,-6 7 204 0 0,0 1 0 0 0,1 0 0 0 0,1 0 0 0 0,-8 21 0 0 0,13-30-170 0 0,0 0 0 0 0,0 1 0 0 0,0-1-1 0 0,0 0 1 0 0,1 0 0 0 0,0 1 0 0 0,0-1-1 0 0,0 0 1 0 0,0 0 0 0 0,0 1 0 0 0,0-1-1 0 0,1 0 1 0 0,0 0 0 0 0,0 0 0 0 0,0 1-1 0 0,0-1 1 0 0,0 0 0 0 0,0 0 0 0 0,1-1 0 0 0,0 1-1 0 0,-1 0 1 0 0,1 0 0 0 0,0-1 0 0 0,0 1-1 0 0,4 3 1 0 0,0-1-48 0 0,-1-1 0 0 0,1 0 0 0 0,0 0-1 0 0,0-1 1 0 0,0 1 0 0 0,0-1 0 0 0,1 0 0 0 0,0-1 0 0 0,-1 0-1 0 0,1 0 1 0 0,0 0 0 0 0,0-1 0 0 0,0 0 0 0 0,0 0-1 0 0,0-1 1 0 0,0 0 0 0 0,0 0 0 0 0,0 0 0 0 0,0-1 0 0 0,12-3-1 0 0,19-9-1023 0 0,-13 1-2923 0 0,-16 7 1136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7.5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22 102 400 0 0,'2'-2'645'0'0,"-1"-1"0"0"0,0 0 0 0 0,0 1 0 0 0,0-1 0 0 0,-1 0 0 0 0,1 0 0 0 0,-1 0 0 0 0,1 0 0 0 0,-1-2 3725 0 0,-4 15-976 0 0,-6 25-3183 0 0,6-13-136 0 0,1 0-1 0 0,2 1 1 0 0,0-1-1 0 0,1 1 1 0 0,6 37-1 0 0,-4-41-37 0 0,-1 36 0 0 0,-1-43 21 0 0,0-9-47 0 0,0 0-1 0 0,0 0 1 0 0,-1 0-1 0 0,0 0 1 0 0,0-1-1 0 0,1 1 1 0 0,-3 4-1 0 0,2-6 28 0 0,1-1-63 0 0,0 0 26 0 0,0 0 0 0 0,0 0 0 0 0,0 0 0 0 0,0 0 0 0 0,0 0 0 0 0,0 0-1 0 0,0 0 1 0 0,0 0 0 0 0,0 1 0 0 0,0-1 0 0 0,0 0 0 0 0,0 0 0 0 0,0 0 0 0 0,0 0 0 0 0,0 0 0 0 0,0 0 0 0 0,0 0 0 0 0,0 0-1 0 0,0 0 1 0 0,0 0 0 0 0,-1 0 0 0 0,1 0 0 0 0,0 0 0 0 0,0 0 0 0 0,0 0 0 0 0,0 0 0 0 0,0 0 0 0 0,0 0 0 0 0,0 0 0 0 0,0 0-1 0 0,0 0 1 0 0,0 0 0 0 0,0 0 0 0 0,0 0 0 0 0,-1 0 0 0 0,1 0 0 0 0,0 0 0 0 0,0 0 0 0 0,0 0 0 0 0,0 0 0 0 0,0 0 0 0 0,0 0-1 0 0,0 0 1 0 0,0 0 0 0 0,0 0 0 0 0,0 0 0 0 0,0 0 0 0 0,0 0 0 0 0,0 0 0 0 0,-1 0 0 0 0,1 0 0 0 0,0 0 0 0 0,0 0-1 0 0,0 0 1 0 0,0 0 0 0 0,0 0 0 0 0,0 0 0 0 0,0-1 0 0 0,0 1 0 0 0,0 0 0 0 0,0 0 0 0 0,0 0 0 0 0,0 0 0 0 0,0 0 0 0 0,0 0-1 0 0,0 0 1 0 0,0 0 0 0 0,0 0 0 0 0,-4-8-14 0 0,3-25-16 0 0,4-54 0 0 0,-1 54 31 0 0,-1 2-2 0 0,2 0-1 0 0,1 0 1 0 0,9-33 0 0 0,-12 61-3 0 0,1-1 0 0 0,0 0 1 0 0,-1 1-1 0 0,1-1 1 0 0,0 1-1 0 0,1 0 1 0 0,4-6-1 0 0,22-20 12 0 0,-24 25-26 0 0,-2 1 18 0 0,1 1 0 0 0,-1 0 0 0 0,1-1 0 0 0,0 1 0 0 0,0 0 0 0 0,0 1-1 0 0,5-3 1 0 0,-8 4-1 0 0,1 0 0 0 0,-1 0-1 0 0,0 1 1 0 0,0-1 0 0 0,1 0-1 0 0,-1 0 1 0 0,0 1 0 0 0,0-1 0 0 0,0 0-1 0 0,0 1 1 0 0,1-1 0 0 0,-1 1-1 0 0,0 0 1 0 0,0-1 0 0 0,1 2 0 0 0,1 0 12 0 0,-1 0 1 0 0,0 0-1 0 0,0 0 1 0 0,0 0-1 0 0,3 4 1 0 0,34 51-56 0 0,-35-52 43 0 0,-1-1 6 0 0,-1-1 0 0 0,1 0 0 0 0,-1 1 0 0 0,0-1-1 0 0,0 1 1 0 0,-1 0 0 0 0,3 7 0 0 0,-3-10-2 0 0,-1 1 0 0 0,0-1 0 0 0,0 0 0 0 0,-1 1 0 0 0,1-1 0 0 0,0 0 0 0 0,0 0 0 0 0,0 1 0 0 0,-1-1 0 0 0,1 0 1 0 0,-1 0-1 0 0,1 0 0 0 0,-1 0 0 0 0,0 1 0 0 0,1-1 0 0 0,-2 1 0 0 0,1 0 4 0 0,-1-1 0 0 0,1 1 0 0 0,-1-1-1 0 0,1 1 1 0 0,-1-1 0 0 0,1 0 0 0 0,-1 1 0 0 0,1-1 0 0 0,-4 1 0 0 0,-6 4 22 0 0,9-5-28 0 0,0 0 0 0 0,0 0 0 0 0,0 1 0 0 0,-1-2 0 0 0,1 1 0 0 0,0 0 0 0 0,-3 0 1 0 0,-1 0-5 0 0,0-1 1 0 0,0 1-1 0 0,1-1 1 0 0,-1-1-1 0 0,0 1 1 0 0,0-1-1 0 0,-6-2 1 0 0,4 2 15 0 0,6 1-9 0 0,1-1-1 0 0,-1 1 1 0 0,1 0 0 0 0,-1-1 0 0 0,1 1 0 0 0,-1-1-1 0 0,1 1 1 0 0,-3-2 0 0 0,4 2-20 0 0,-1-6-4016 0 0,1 4 3562 0 0,-1 2 370 0 0,1-1 1 0 0,0 1-1 0 0,0 0 0 0 0,0-1 0 0 0,0 1 1 0 0,-1-1-1 0 0,1 1 0 0 0,0-1 1 0 0,0 1-1 0 0,0-1 0 0 0,0 1 1 0 0,0-1-1 0 0,0 1 0 0 0,0 0 0 0 0,0-1 1 0 0,0 1-1 0 0,0-1 0 0 0,0 1 1 0 0,1-1-1 0 0,-1 1 0 0 0,0-1 0 0 0,0 1 1 0 0,0 0-1 0 0,1-1 0 0 0,-1 1 1 0 0,0-1-1 0 0,0 1 0 0 0,1 0 0 0 0,-1-1 1 0 0,0 1-1 0 0,1-1 0 0 0,4-1-239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8.0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118 52 1968 0 0,'-2'-7'874'0'0,"2"3"-295"0"0,-1 0 1 0 0,0 0 0 0 0,-1 0 0 0 0,1 0-1 0 0,-1 1 1 0 0,1-1 0 0 0,-1 0 0 0 0,0 1-1 0 0,-4-5 1 0 0,6 8-517 0 0,0 0 0 0 0,0-1-1 0 0,-1 1 1 0 0,1 0 0 0 0,0 0-1 0 0,-1-1 1 0 0,1 1 0 0 0,0 0-1 0 0,-1 0 1 0 0,1 0 0 0 0,0 0-1 0 0,-1-1 1 0 0,1 1 0 0 0,0 0-1 0 0,-1 0 1 0 0,1 0 0 0 0,-1 0-1 0 0,1 0 1 0 0,0 0 0 0 0,-1 0-1 0 0,1 0 1 0 0,0 0 0 0 0,-1 0-1 0 0,-10 6 1040 0 0,-7 10 112 0 0,6-2-743 0 0,1 0 1 0 0,-17 27 0 0 0,27-39-474 0 0,-1 1 0 0 0,1-1 0 0 0,0 1 0 0 0,0-1 1 0 0,0 1-1 0 0,0 0 0 0 0,1 0 0 0 0,-1-1 0 0 0,1 1 0 0 0,-1 0 1 0 0,1 0-1 0 0,0 0 0 0 0,0-1 0 0 0,0 1 0 0 0,1 0 0 0 0,-1 0 1 0 0,1 0-1 0 0,-1-1 0 0 0,1 1 0 0 0,0 0 0 0 0,0-1 1 0 0,0 1-1 0 0,1 0 0 0 0,-1-1 0 0 0,0 0 0 0 0,1 1 0 0 0,0-1 1 0 0,-1 0-1 0 0,5 4 0 0 0,-3-3-2 0 0,1 0 1 0 0,0-1-1 0 0,0 1 0 0 0,0 0 1 0 0,0-1-1 0 0,5 2 1 0 0,-8-3 2 0 0,1-1 0 0 0,-1 0 0 0 0,0 0 0 0 0,0 1 0 0 0,1-1 1 0 0,-1 0-1 0 0,0 0 0 0 0,0 0 0 0 0,1 0 0 0 0,-1 0 0 0 0,0 0 1 0 0,0-1-1 0 0,0 1 0 0 0,1 0 0 0 0,-1-1 0 0 0,0 1 1 0 0,0-1-1 0 0,0 1 0 0 0,0-1 0 0 0,0 1 0 0 0,0-1 0 0 0,0 0 1 0 0,0 0-1 0 0,0 1 0 0 0,0-1 0 0 0,0 0 0 0 0,0 0 0 0 0,1-2 1 0 0,3-3 13 0 0,0 0 1 0 0,-1 0 0 0 0,0-1-1 0 0,0 1 1 0 0,-1-1 0 0 0,0 0-1 0 0,3-9 1 0 0,12-40 3 0 0,-18 56 119 0 0,0 0-115 0 0,1 0 1 0 0,-1 0-1 0 0,0 0 0 0 0,0 0 0 0 0,0 1 0 0 0,1-1 0 0 0,-1 0 0 0 0,0 0 0 0 0,0 0 0 0 0,0 0 0 0 0,0 1 0 0 0,0-1 1 0 0,0 0-1 0 0,1 0 0 0 0,-1 0 0 0 0,0 1 0 0 0,0-1 0 0 0,0 0 0 0 0,0 0 0 0 0,0 1 0 0 0,0-1 0 0 0,0 0 0 0 0,0 0 1 0 0,0 0-1 0 0,0 1 0 0 0,0-1 0 0 0,0 0 0 0 0,0 0 0 0 0,0 1 0 0 0,0-1 0 0 0,0 0 0 0 0,0 1 0 0 0,-2 7 141 0 0,-2 5 44 0 0,-3 25-1 0 0,7-34-204 0 0,-1 1-1 0 0,1-1 0 0 0,0 0 0 0 0,0 0 0 0 0,0 1 0 0 0,1-1 1 0 0,0 0-1 0 0,0 1 0 0 0,0-1 0 0 0,2 4 0 0 0,-2-6-161 0 0,0 0-1 0 0,0 0 0 0 0,0 0 0 0 0,1 0 0 0 0,-1 0 1 0 0,1-1-1 0 0,-1 1 0 0 0,1-1 0 0 0,0 1 1 0 0,3 2-1 0 0,12 4-4962 0 0,-12-7 3637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8.4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50 190 1976 0 0,'-12'7'6803'0'0,"11"-7"-6591"0"0,1 1-1 0 0,0-1 1 0 0,-1 0-1 0 0,1 0 1 0 0,-1 1-1 0 0,1-1 1 0 0,-1 0-1 0 0,1 0 1 0 0,-1 0-1 0 0,1 0 1 0 0,-1 0-1 0 0,1 0 1 0 0,-1 0-1 0 0,0 0 1 0 0,0 0-132 0 0,0 0-1 0 0,0 0 1 0 0,0 0 0 0 0,0-1 0 0 0,0 1-1 0 0,0 0 1 0 0,0-1 0 0 0,0 1 0 0 0,0-1-1 0 0,0 1 1 0 0,0-1 0 0 0,0 1 0 0 0,0-1 0 0 0,0 0-1 0 0,0 1 1 0 0,1-1 0 0 0,-1 0 0 0 0,0 0-1 0 0,1 0 1 0 0,-1 1 0 0 0,0-1 0 0 0,1 0-1 0 0,-1 0 1 0 0,1 0 0 0 0,-1 0 0 0 0,1 0-1 0 0,0 0 1 0 0,-1 0 0 0 0,1 0 0 0 0,0-2-1 0 0,-2-4 192 0 0,1 3-170 0 0,0 0 1 0 0,0 0-1 0 0,0 0 1 0 0,1 0-1 0 0,-1 0 1 0 0,1 0-1 0 0,0 0 1 0 0,0 0-1 0 0,1 0 1 0 0,-1 0-1 0 0,3-7 1 0 0,0 0 6 0 0,1 1-1 0 0,9-18 1 0 0,-11 24-105 0 0,0 0 0 0 0,0 1-1 0 0,0 0 1 0 0,1-1 0 0 0,0 1 0 0 0,0 0-1 0 0,-1 0 1 0 0,2 1 0 0 0,-1-1-1 0 0,7-4 1 0 0,-1 3 17 0 0,-6 3-18 0 0,-1 0 0 0 0,1-1 1 0 0,0 1-1 0 0,-1-1 1 0 0,1 1-1 0 0,-1-1 0 0 0,4-3 1 0 0,-5 5 3 0 0,0-1 0 0 0,-1 0-1 0 0,1 0 1 0 0,0 1 0 0 0,1-1 0 0 0,-1 0 0 0 0,0 1 0 0 0,0-1 0 0 0,0 1 0 0 0,0 0-1 0 0,0-1 1 0 0,0 1 0 0 0,1 0 0 0 0,-1 0 0 0 0,0-1 0 0 0,0 1 0 0 0,2 0 0 0 0,2 0-33 0 0,0 1 1 0 0,10 0 0 0 0,-6 1-1271 0 0,0 1 0 0 0,0-1 0 0 0,0 2 0 0 0,-1-1 0 0 0,12 7 0 0 0,-13-8-996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8.8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 54 1448 0 0,'3'-1'381'0'0,"0"-1"-1"0"0,0 1 0 0 0,0-1 1 0 0,-1 0-1 0 0,1 0 0 0 0,-1 0 1 0 0,1 0-1 0 0,-1-1 1 0 0,2-2-1 0 0,3-1 1459 0 0,-7 5-1637 0 0,1-1 0 0 0,0 1 0 0 0,-1 0 0 0 0,1 0 0 0 0,-1 0 0 0 0,0-1 0 0 0,1 1 0 0 0,-1 0 0 0 0,0-1 0 0 0,0 1 0 0 0,1 0 0 0 0,-1 0 0 0 0,-1-5 1379 0 0,-3 4-657 0 0,4 2-911 0 0,0 0 0 0 0,0 0 0 0 0,0-1 1 0 0,0 1-1 0 0,0 0 0 0 0,-1 0 0 0 0,1 0 0 0 0,0 0 0 0 0,0 0 0 0 0,0 0 1 0 0,0 0-1 0 0,-1-1 0 0 0,1 1 0 0 0,0 0 0 0 0,0 0 0 0 0,0 0 1 0 0,0 0-1 0 0,-1 0 0 0 0,1 0 0 0 0,0 0 0 0 0,0 0 0 0 0,0 0 0 0 0,-1 0 1 0 0,1 0-1 0 0,0 0 0 0 0,0 0 0 0 0,0 0 0 0 0,0 0 0 0 0,-1 0 1 0 0,1 0-1 0 0,0 0 0 0 0,0 0 0 0 0,0 1 0 0 0,-1-1 0 0 0,1 0 0 0 0,0 0 1 0 0,0 0-1 0 0,0 0 0 0 0,0 0 0 0 0,-11 8 628 0 0,7-6-559 0 0,0 1 1 0 0,0 0-1 0 0,0 0 1 0 0,0 0-1 0 0,1 0 1 0 0,0 0-1 0 0,-1 1 1 0 0,-3 5-1 0 0,-5 9 70 0 0,9-13-126 0 0,-1 0-1 0 0,1-1 1 0 0,0 1 0 0 0,1 0 0 0 0,-1 1 0 0 0,1-1-1 0 0,0 0 1 0 0,-1 6 0 0 0,0 6 26 0 0,1-9-62 0 0,0 0-1 0 0,0 15 1 0 0,2-20 0 0 0,0 0 1 0 0,1 0 0 0 0,-1 0 0 0 0,1 0 0 0 0,-1 0 0 0 0,1 0 0 0 0,0 0-1 0 0,0-1 1 0 0,0 1 0 0 0,1 0 0 0 0,2 4 0 0 0,-3-6 7 0 0,-1 0 0 0 0,1 0 0 0 0,0 0-1 0 0,0 0 1 0 0,0 0 0 0 0,0 0 0 0 0,0 0 0 0 0,1-1 0 0 0,-1 1 0 0 0,0 0 0 0 0,0-1 0 0 0,0 1 0 0 0,1-1 0 0 0,-1 1 0 0 0,0-1 0 0 0,1 0 0 0 0,-1 0-1 0 0,0 1 1 0 0,1-1 0 0 0,-1 0 0 0 0,0 0 0 0 0,1 0 0 0 0,-1 0 0 0 0,0-1 0 0 0,1 1 0 0 0,-1 0 0 0 0,0 0 0 0 0,1-1 0 0 0,0 0 0 0 0,2 0 2 0 0,0-1 0 0 0,0 1 0 0 0,-1-1 1 0 0,1 0-1 0 0,-1 0 0 0 0,1-1 0 0 0,-1 1 1 0 0,4-4-1 0 0,2-3 12 0 0,-1-1 1 0 0,0 1-1 0 0,0-1 1 0 0,-1 0-1 0 0,-1-1 0 0 0,0 0 1 0 0,0 0-1 0 0,-1 0 1 0 0,0-1-1 0 0,-1 0 1 0 0,3-12-1 0 0,-7 23 416 0 0,-5 10 20 0 0,4-5-468 0 0,0 1-1 0 0,0-1 0 0 0,0 1 1 0 0,0 0-1 0 0,1-1 1 0 0,0 1-1 0 0,0 0 0 0 0,0 0 1 0 0,1-1-1 0 0,-1 1 1 0 0,1 0-1 0 0,0-1 0 0 0,1 1 1 0 0,-1-1-1 0 0,4 8 0 0 0,-3-8-842 0 0,0-1 0 0 0,0 0 0 0 0,0 0 0 0 0,0 0 0 0 0,1 0 0 0 0,-1-1 0 0 0,6 5-1 0 0,-2-2-531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4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125 42 2601 0 0,'-8'-8'11169'0'0,"11"10"-10733"0"0,-2-2-419 0 0,8 7 487 0 0,-8-6-470 0 0,-1-1 1 0 0,0 1 0 0 0,0-1 0 0 0,1 0 0 0 0,-1 1 0 0 0,0-1 0 0 0,0 1-1 0 0,0-1 1 0 0,1 1 0 0 0,-1-1 0 0 0,0 1 0 0 0,0-1 0 0 0,0 1-1 0 0,0-1 1 0 0,0 1 0 0 0,0-1 0 0 0,0 1 0 0 0,0-1 0 0 0,0 1-1 0 0,0-1 1 0 0,0 1 0 0 0,0-1 0 0 0,-1 0 0 0 0,1 1 0 0 0,0-1-1 0 0,0 1 1 0 0,-1 0 0 0 0,-1 4 189 0 0,0 0 1 0 0,0 0-1 0 0,0 0 0 0 0,1 0 0 0 0,0 0 1 0 0,0 0-1 0 0,-1 10 0 0 0,-1 11 293 0 0,1-11-229 0 0,2-12-217 0 0,-1 0 0 0 0,1 0-1 0 0,-1 1 1 0 0,1-1 0 0 0,-3 5-1 0 0,-2 5 179 0 0,4-8-131 0 0,-1 0 0 0 0,0 0 1 0 0,-5 8-1 0 0,4-9-58 0 0,2 0 0 0 0,-1 0 0 0 0,0 0 0 0 0,-1 5 1 0 0,-3 8 115 0 0,1-4-71 0 0,1 1 0 0 0,0-1 1 0 0,1 1-1 0 0,-3 23 0 0 0,-4 12-24 0 0,1-8-30 0 0,6-29-38 0 0,-4 13 1 0 0,5-18 8 0 0,-1 1 0 0 0,1-1 0 0 0,1 1 0 0 0,0 0 0 0 0,-1 8-1 0 0,2-10 1 0 0,-1 1-1 0 0,0-1 0 0 0,-2 7 0 0 0,0 7 72 0 0,2-15-83 0 0,1 0 1 0 0,0 0-1 0 0,1 6 1 0 0,0-6 1 0 0,-1 0 0 0 0,0 0-1 0 0,0 0 1 0 0,-1 6 0 0 0,-1 20 43 0 0,1-8-52 0 0,1-20-1 0 0,0 0 0 0 0,0 0 0 0 0,0 0 0 0 0,1 0 0 0 0,-1 0 0 0 0,1 0 0 0 0,0-1 0 0 0,0 1 0 0 0,0 0 0 0 0,0 0 1 0 0,1-1-1 0 0,-1 1 0 0 0,3 3 0 0 0,-3-5 0 0 0,-1-1 0 0 0,0 0-1 0 0,1 1 1 0 0,-1-1 0 0 0,0 0 0 0 0,1 0 0 0 0,-1 0 0 0 0,1 1-1 0 0,-1-1 1 0 0,0 0 0 0 0,1 0 0 0 0,-1 0 0 0 0,1 0 0 0 0,-1 0 0 0 0,1 1-1 0 0,-1-1 1 0 0,1 0 0 0 0,-1 0 0 0 0,1 0 0 0 0,-1 0 0 0 0,0 0 0 0 0,1-1-1 0 0,-1 1 1 0 0,1 0 0 0 0,-1 0 0 0 0,1 0 0 0 0,11-5-36 0 0,9-6 25 0 0,-14 7 15 0 0,1 0 1 0 0,-1 0 0 0 0,0-1 0 0 0,9-7 0 0 0,-4 3-22 0 0,18-12 0 0 0,-23 16 13 0 0,0 1 0 0 0,0-1-1 0 0,0 0 1 0 0,-1-1 0 0 0,0 0-1 0 0,0 0 1 0 0,0 0 0 0 0,6-10 0 0 0,-5 5 29 0 0,-1 0-2 0 0,10-12 0 0 0,-5 9-39 0 0,-1-1-1 0 0,0-1 1 0 0,12-26 0 0 0,11-17 7 0 0,-20 34 31 0 0,-6 12-29 0 0,0-1 0 0 0,7-19 0 0 0,28-94 81 0 0,-34 104-84 0 0,-4 15 6 0 0,-1 0 0 0 0,0 0 0 0 0,-1 0 0 0 0,0-1 0 0 0,0 1 0 0 0,1-15 0 0 0,-3 11 39 0 0,1 9-28 0 0,-1 0 0 0 0,0-1-1 0 0,0 1 1 0 0,0-1 0 0 0,-1 1 0 0 0,1-1 0 0 0,-1 1 0 0 0,0 0-1 0 0,0-1 1 0 0,0 1 0 0 0,0 0 0 0 0,0 0 0 0 0,-1-1 0 0 0,1 1-1 0 0,-4-3 1 0 0,3 3 1 0 0,-1 0 0 0 0,1 0 1 0 0,-1 0-1 0 0,0 1 0 0 0,0-1 0 0 0,0 1 0 0 0,0 0 0 0 0,0 0 0 0 0,-1 0 0 0 0,1 0 1 0 0,-1 1-1 0 0,1 0 0 0 0,-1-1 0 0 0,0 1 0 0 0,-4-1 0 0 0,-1 1-2 0 0,1 1 1 0 0,0-1-1 0 0,0 1 0 0 0,0 0 1 0 0,-1 1-1 0 0,-9 2 0 0 0,15-3-31 0 0,-20 4-369 0 0,-23 8-1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4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0 276 1352 0 0,'1'2'451'0'0,"0"-1"0"0"0,0 1 0 0 0,0-1 0 0 0,0 0 0 0 0,0 1 0 0 0,0-1 0 0 0,0 0 0 0 0,0 0 0 0 0,0 0 0 0 0,2 2 0 0 0,6 5 1439 0 0,-5-1-406 0 0,-4-7-1459 0 0,1 0 0 0 0,-1 1 0 0 0,0-1 0 0 0,0 1 0 0 0,1-1 0 0 0,-1 1 0 0 0,0-1 1 0 0,1 0-1 0 0,-1 1 0 0 0,0-1 0 0 0,1 0 0 0 0,-1 1 0 0 0,1-1 0 0 0,-1 0 0 0 0,0 1 1 0 0,1-1-1 0 0,2 1 2676 0 0,-2-2-2225 0 0,0 0-383 0 0,0 0-1 0 0,-1 0 1 0 0,1-1 0 0 0,-1 1 0 0 0,1 0-1 0 0,-1 0 1 0 0,1 0 0 0 0,-1 0-1 0 0,0-1 1 0 0,0 1 0 0 0,1 0 0 0 0,-1 0-1 0 0,0-1 1 0 0,0 0 0 0 0,-4-22 1252 0 0,1 1-487 0 0,1-12-28 0 0,1 26-661 0 0,0 0-1 0 0,1 0 0 0 0,0 1 1 0 0,0-1-1 0 0,2-12 0 0 0,-1 17-156 0 0,0 0 0 0 0,0 0 0 0 0,0 1 0 0 0,1-1 0 0 0,-1 0 0 0 0,1 1 0 0 0,0-1 0 0 0,0 0 0 0 0,0 1 0 0 0,0 0 0 0 0,1 0 0 0 0,-1 0 0 0 0,1 0 0 0 0,5-5 0 0 0,15-14 11 0 0,-9 9-15 0 0,-10 9-5 0 0,0 0 0 0 0,0 0 0 0 0,0 1 0 0 0,6-5 0 0 0,-2 4 3 0 0,2-2-6 0 0,1 1 1 0 0,-1 0-1 0 0,14-4 1 0 0,-21 8 1 0 0,-1 1 0 0 0,1-1 1 0 0,-1 1-1 0 0,1 0 0 0 0,0 0 1 0 0,-1 0-1 0 0,1 0 1 0 0,-1 0-1 0 0,1 1 0 0 0,0-1 1 0 0,-1 1-1 0 0,1 0 0 0 0,-1 0 1 0 0,0 0-1 0 0,1 0 0 0 0,-1 0 1 0 0,3 2-1 0 0,3 2-284 0 0,-2 0 0 0 0,1 1-1 0 0,10 10 1 0 0,-12-11-357 0 0,-2-2 143 0 0,-1-1 1 0 0,1-1-1 0 0,0 1 0 0 0,0 0 0 0 0,0-1 1 0 0,0 0-1 0 0,0 1 0 0 0,4 0 1 0 0,2 1-1223 0 0,-2-1-494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9.4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17 151 3153 0 0,'0'0'2037'0'0,"-1"2"-764"0"0,-1 4-305 0 0,0-4-451 0 0,1 1 0 0 0,1-1 0 0 0,-1 0-1 0 0,0 1 1 0 0,0 2 0 0 0,1-4-401 0 0,-1 0 0 0 0,1 0 0 0 0,0 0 0 0 0,0-1 1 0 0,-1 1-1 0 0,1 0 0 0 0,0 0 0 0 0,-1-1 0 0 0,1 1 1 0 0,-1 0-1 0 0,1-1 0 0 0,-1 1 0 0 0,-2 1 2086 0 0,3-3-2059 0 0,3-29 549 0 0,-3 24-627 0 0,0 1-1 0 0,0-1 0 0 0,1 0 1 0 0,0 1-1 0 0,0-1 0 0 0,3-9 1 0 0,15-31 48 0 0,-12 31-107 0 0,-6 12-9 0 0,1-1 0 0 0,0 1 0 0 0,1-1 0 0 0,-1 1 0 0 0,1 0 1 0 0,-1 0-1 0 0,7-5 0 0 0,-7 6 5 0 0,0 1 1 0 0,0-1-1 0 0,0 1 0 0 0,0-1 1 0 0,0 1-1 0 0,0 0 1 0 0,0 0-1 0 0,1 0 0 0 0,-1 0 1 0 0,1 0-1 0 0,-1 1 1 0 0,0-1-1 0 0,5 0 0 0 0,-6 2 0 0 0,0-1 0 0 0,0 0 0 0 0,0 0 0 0 0,0 0 0 0 0,0 1 0 0 0,0-1 0 0 0,0 1 0 0 0,0-1 0 0 0,0 1 0 0 0,0-1 0 0 0,0 1 0 0 0,0-1 0 0 0,0 1 0 0 0,-1 0 0 0 0,1-1 0 0 0,0 1 0 0 0,0 0 0 0 0,-1 0 0 0 0,1 0 0 0 0,0 1 0 0 0,2 3 2 0 0,0 0-1 0 0,4 9 1 0 0,-1-2 21 0 0,-5-9-21 0 0,1-1 0 0 0,-1 1 0 0 0,1 0 0 0 0,-1-1 0 0 0,0 1 0 0 0,0 0 1 0 0,-1 0-1 0 0,1 0 0 0 0,0 6 0 0 0,1-1-1 0 0,-1 0 0 0 0,1 0 0 0 0,0 0 0 0 0,5 10 0 0 0,-7-18-3 0 0,0 0 0 0 0,0 0 0 0 0,0 1 0 0 0,0-1 0 0 0,0 0 0 0 0,0 0 0 0 0,1 0 0 0 0,-1 1 1 0 0,0-1-1 0 0,0 0 0 0 0,0 0 0 0 0,1 0 0 0 0,-1 1 0 0 0,0-1 0 0 0,0 0 0 0 0,0 0 0 0 0,1 0 0 0 0,-1 0 0 0 0,0 0 1 0 0,0 1-1 0 0,1-1 0 0 0,-1 0 0 0 0,0 0 0 0 0,1 0 0 0 0,-1 0 0 0 0,0 0 0 0 0,0 0 0 0 0,1 0 0 0 0,-1 0 1 0 0,0 0-1 0 0,1 0 0 0 0,9-5 8 0 0,8-10 17 0 0,-11 6-31 0 0,0 0 1 0 0,5-10 0 0 0,-8 12 0 0 0,0 0 1 0 0,0 1 0 0 0,1 0 0 0 0,0 0 0 0 0,0 0 0 0 0,7-6-1 0 0,-9 10 17 0 0,-2 1-9 0 0,0 0 0 0 0,0 0 0 0 0,0 1 1 0 0,0-1-1 0 0,0 0 0 0 0,1 1 0 0 0,-1-1 0 0 0,0 0 0 0 0,0 1 0 0 0,1-1 1 0 0,1 0-1 0 0,-3 2-1 0 0,1-1 0 0 0,-1 0 0 0 0,0 0 0 0 0,0 0 0 0 0,1 1 0 0 0,-1-1 0 0 0,0 0-1 0 0,0 0 1 0 0,1 1 0 0 0,-1-1 0 0 0,0 0 0 0 0,0 0 0 0 0,0 1 0 0 0,1-1 0 0 0,-1 0 0 0 0,0 1 0 0 0,0-1 0 0 0,0 0 0 0 0,0 1 0 0 0,0-1 0 0 0,0 0 0 0 0,0 1 0 0 0,0-1 0 0 0,0 0 0 0 0,0 1 0 0 0,0-1 0 0 0,0 0 0 0 0,0 1 0 0 0,0-1 0 0 0,0 1 0 0 0,-1 13-6 0 0,1-11 19 0 0,-2 20 16 0 0,1 1 0 0 0,3 28 0 0 0,-2-50-67 0 0,0 0 0 0 0,1-1 0 0 0,-1 1 0 0 0,1 0 0 0 0,-1 0 0 0 0,1-1 0 0 0,1 4 0 0 0,-1-5-206 0 0,-1 1-1 0 0,1 0 1 0 0,-1 0-1 0 0,1-1 0 0 0,0 1 1 0 0,-1 0-1 0 0,1-1 1 0 0,-1 1-1 0 0,1-1 0 0 0,0 1 1 0 0,0-1-1 0 0,-1 1 1 0 0,1-1-1 0 0,0 0 1 0 0,0 1-1 0 0,-1-1 0 0 0,3 1 1 0 0,1 0-1716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19.8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47 113 2593 0 0,'16'0'2470'0'0,"1"0"-647"0"0,28-2 0 0 0,-40 0-1655 0 0,0 1 1 0 0,0-1 0 0 0,0 0 0 0 0,0 0 0 0 0,0 0 0 0 0,-1-1 0 0 0,1 1 0 0 0,-1-1 0 0 0,0 0 0 0 0,0 0 0 0 0,0-1 0 0 0,7-7 0 0 0,-10 10-125 0 0,0-1 0 0 0,0 0 0 0 0,0 0 0 0 0,0 1 0 0 0,0-1 0 0 0,0 0 0 0 0,0 0 0 0 0,-1 0 0 0 0,1 0 0 0 0,-1 0 0 0 0,0 0 0 0 0,1 0 0 0 0,-1 0 0 0 0,0 0 0 0 0,0 0 0 0 0,0 0 0 0 0,-1-3 0 0 0,0 3 4 0 0,1 1 0 0 0,0-1 0 0 0,-1 1 0 0 0,0 0 0 0 0,1-1 0 0 0,-1 1 0 0 0,0 0-1 0 0,0 0 1 0 0,0-1 0 0 0,0 1 0 0 0,0 0 0 0 0,-1-1 0 0 0,-15-11 623 0 0,14 12-633 0 0,0 0 0 0 0,0 1 0 0 0,-1-1 0 0 0,1 1 0 0 0,0 0 0 0 0,0 0 1 0 0,-1 0-1 0 0,1 1 0 0 0,0-1 0 0 0,0 1 0 0 0,-5 1 0 0 0,0 0 48 0 0,0 1-1 0 0,0 0 0 0 0,0 0 1 0 0,0 1-1 0 0,0 0 0 0 0,1 0 1 0 0,0 1-1 0 0,-8 6 0 0 0,4-2 79 0 0,5-3-11 0 0,0-1 0 0 0,-7 10 0 0 0,11-13-131 0 0,1 0 0 0 0,-1 0-1 0 0,1 1 1 0 0,-1-1 0 0 0,1 1-1 0 0,0-1 1 0 0,0 1 0 0 0,0-1-1 0 0,1 1 1 0 0,-1 0 0 0 0,0 2-1 0 0,0 2 2 0 0,1-1 0 0 0,-1 1 0 0 0,1-1 1 0 0,1 0-1 0 0,-1 1 0 0 0,3 7 0 0 0,-3-12-28 0 0,1 0-1 0 0,0 0 1 0 0,-1 0 0 0 0,1 0 0 0 0,0 0 0 0 0,0 0 0 0 0,0-1-1 0 0,0 1 1 0 0,1 0 0 0 0,-1-1 0 0 0,0 1 0 0 0,1-1 0 0 0,-1 1-1 0 0,1-1 1 0 0,-1 0 0 0 0,1 0 0 0 0,0 1 0 0 0,-1-1-1 0 0,1-1 1 0 0,0 1 0 0 0,0 0 0 0 0,0 0 0 0 0,4 1 0 0 0,1-1-9 0 0,0 1 0 0 0,0-1 1 0 0,0-1-1 0 0,0 1 1 0 0,1-1-1 0 0,-1 0 1 0 0,0-1-1 0 0,0 0 1 0 0,0 0-1 0 0,0 0 0 0 0,0-1 1 0 0,0 0-1 0 0,0 0 1 0 0,0-1-1 0 0,-1 0 1 0 0,1 0-1 0 0,6-5 1 0 0,-9 6-97 0 0,46-30-6078 0 0,-43 26 4066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0.2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81 1664 0 0,'1'-10'955'0'0,"1"0"0"0"0,-1 0-1 0 0,2 0 1 0 0,-1 0 0 0 0,5-9-1 0 0,0 7 2767 0 0,-7 12-3687 0 0,0 0 1 0 0,0 0-1 0 0,0 0 1 0 0,0 0 0 0 0,0 0-1 0 0,0 1 1 0 0,0-1-1 0 0,0 0 1 0 0,0 0 0 0 0,0 0-1 0 0,0 0 174 0 0,0 0-174 0 0,0 9 639 0 0,-8 56 333 0 0,4-33-767 0 0,0 21-44 0 0,-3 29-70 0 0,2-27-75 0 0,3-35-40 0 0,0-6 1 0 0,1 0 1 0 0,1 0-1 0 0,2 25 1 0 0,-1-38 178 0 0,-1 1-985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0.8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1 113 7090 0 0,'0'0'2591'0'0,"5"-1"-1875"0"0,-2-1-645 0 0,1 0 0 0 0,0 0-1 0 0,0 0 1 0 0,0 1 0 0 0,1 0 0 0 0,-1 0 0 0 0,6-1 0 0 0,85-10 149 0 0,-75 8-173 0 0,-11 3-391 0 0,-1-1-1 0 0,10 1 0 0 0,-14 1-306 0 0,-1 0 0 0 0,0 0 0 0 0,0 1 0 0 0,0-1 0 0 0,4 2 0 0 0,-6-2 435 0 0,-1 1 124 0 0,2 2 94 0 0,-1-2 42 0 0,-1 0-19 0 0,1 0-1 0 0,-1 0 1 0 0,1-1 0 0 0,-1 1 0 0 0,1 0 0 0 0,0-1-1 0 0,-1 1 1 0 0,1 0 0 0 0,0-1 0 0 0,0 1 0 0 0,-1-1-1 0 0,1 1 1 0 0,0-1 0 0 0,0 0 0 0 0,0 1 0 0 0,0-1-1 0 0,-1 0 1 0 0,3 1 0 0 0,51 1 4136 0 0,-42 1-3111 0 0,5-1 114 0 0,6-3-667 0 0,-22 1-365 0 0,-1 0 118 0 0,4-2-117 0 0,-1 0-112 0 0,-1 1 19 0 0,-1 0 0 0 0,1 0 0 0 0,-1 0 1 0 0,0 0-1 0 0,1 0 0 0 0,-1-1 1 0 0,0 1-1 0 0,1 0 0 0 0,-1-1 0 0 0,0 1 1 0 0,0-1-1 0 0,1-2 0 0 0,3-28 528 0 0,-5 31-559 0 0,0 0 1 0 0,0 0-1 0 0,0-1 0 0 0,1 1 1 0 0,-1 0-1 0 0,-1 0 0 0 0,1 0 0 0 0,0 0 1 0 0,0-1-1 0 0,0 1 0 0 0,0 0 1 0 0,-1 0-1 0 0,1 0 0 0 0,-1 0 0 0 0,1 0 1 0 0,-1 0-1 0 0,1 0 0 0 0,-1 0 1 0 0,1 0-1 0 0,-1 0 0 0 0,0 0 0 0 0,0 0 1 0 0,1 0-1 0 0,-1 1 0 0 0,0-1 1 0 0,-2-1-1 0 0,0 0 27 0 0,1-1 0 0 0,-1 1 1 0 0,0 0-1 0 0,0 0 0 0 0,-1 1 1 0 0,1-1-1 0 0,-7-2 0 0 0,8 4 5 0 0,0-1-1 0 0,0 1 0 0 0,0 0 1 0 0,-1 0-1 0 0,1 0 1 0 0,0 0-1 0 0,0 0 0 0 0,0 1 1 0 0,0-1-1 0 0,-1 0 1 0 0,1 1-1 0 0,0 0 0 0 0,0 0 1 0 0,-2 1-1 0 0,-1 0-3 0 0,-6 2 114 0 0,-13 10 1 0 0,20-12-119 0 0,1 1 1 0 0,0-1-1 0 0,0 1 0 0 0,0-1 1 0 0,0 1-1 0 0,0 0 1 0 0,-4 7-1 0 0,4-6-30 0 0,1 0 0 0 0,0 0 0 0 0,0 0 0 0 0,0 0-1 0 0,0 1 1 0 0,-1 5 0 0 0,3-8-7 0 0,-1 1 0 0 0,1 0-1 0 0,0 0 1 0 0,0 0-1 0 0,0 0 1 0 0,0 0 0 0 0,0 0-1 0 0,1 0 1 0 0,-1-1 0 0 0,1 1-1 0 0,1 4 1 0 0,-1-4-1 0 0,0 0 0 0 0,0 1 0 0 0,1-1 0 0 0,0 0 0 0 0,-1 0 0 0 0,1 0 0 0 0,0 0 0 0 0,0 0 0 0 0,1 0 0 0 0,-1 0 0 0 0,1-1 0 0 0,-1 1 0 0 0,1-1 0 0 0,0 0 0 0 0,0 1 0 0 0,0-2 0 0 0,0 1 0 0 0,0 0 0 0 0,0 0 0 0 0,0-1 0 0 0,1 0 0 0 0,4 2 0 0 0,8 0-135 0 0,0-1 0 0 0,23 2-1 0 0,8-4-5307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1.5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1 224 3745 0 0,'3'-3'7894'0'0,"-2"0"-8549"0"0,3-4 1134 0 0,-1 1 1 0 0,-1-1 0 0 0,1 0 0 0 0,-1 0 0 0 0,0 0-1 0 0,1-10 1 0 0,2-48 1294 0 0,-4 30-1113 0 0,0 32-633 0 0,-1-1 0 0 0,0 1 0 0 0,1 0 0 0 0,0 0 0 0 0,0-1 0 0 0,0 1 1 0 0,0 0-1 0 0,0 0 0 0 0,1 0 0 0 0,-1 0 0 0 0,4-4 0 0 0,-3 5-24 0 0,-1 0-1 0 0,1 1 1 0 0,-1 0 0 0 0,1-1-1 0 0,0 1 1 0 0,-1 0 0 0 0,1 0-1 0 0,0 0 1 0 0,0 0 0 0 0,0 0-1 0 0,0 0 1 0 0,0 0 0 0 0,0 1 0 0 0,0-1-1 0 0,0 1 1 0 0,0 0 0 0 0,0-1-1 0 0,1 1 1 0 0,1 0 0 0 0,-1 0-202 0 0,-1 0 1 0 0,1 0 0 0 0,-1 0 0 0 0,1 1 0 0 0,-1-1 0 0 0,1 1-1 0 0,-1-1 1 0 0,1 1 0 0 0,-1 0 0 0 0,1 0 0 0 0,-1 0 0 0 0,5 3-1 0 0,-1 0-775 0 0,1-1-1 0 0,0 1 1 0 0,0-1-1 0 0,0-1 1 0 0,0 1-1 0 0,13 2 1 0 0,-3-2 596 0 0,-14-2 371 0 0,1 0-1 0 0,0 0 0 0 0,0-1 1 0 0,0 1-1 0 0,0-1 1 0 0,7 0-1 0 0,64-10 79 0 0,-73 10-104 0 0,14-2 361 0 0,-16 2-274 0 0,1 0-1 0 0,-1-1 1 0 0,1 1-1 0 0,-1 0 1 0 0,1 0-1 0 0,-1 0 1 0 0,1-1-1 0 0,-1 1 1 0 0,1 0-1 0 0,-1 0 1 0 0,1-1-1 0 0,-1 1 1 0 0,0 0 0 0 0,1-1-1 0 0,-1 1 1 0 0,0-1-1 0 0,1 1 1 0 0,-1 0-1 0 0,0-1 1 0 0,1 1-1 0 0,-1-1 1 0 0,0 1-1 0 0,1-2 1 0 0,1-4 749 0 0,-1 6-749 0 0,-1-1-1 0 0,0 1 1 0 0,0 0-1 0 0,0 0 0 0 0,1-1 1 0 0,-1 1-1 0 0,0 0 1 0 0,0 0-1 0 0,0-1 1 0 0,0 1-1 0 0,0 0 0 0 0,0-1 1 0 0,0 1-1 0 0,0 0 1 0 0,0 0-1 0 0,0-1 1 0 0,0 1-1 0 0,0 0 0 0 0,0-1 1 0 0,0 1-1 0 0,0 0 1 0 0,0-1-1 0 0,0 1 1 0 0,0 0-1 0 0,0 0 0 0 0,0-1 1 0 0,0 1-1 0 0,0 0 1 0 0,0-1-1 0 0,-1 1 1 0 0,1 0-1 0 0,0 0 0 0 0,0-1 1 0 0,-2-1 1028 0 0,2 2-1044 0 0,0-1 1 0 0,-1 1-1 0 0,1 0 0 0 0,0 0 1 0 0,0 0-1 0 0,0 0 1 0 0,0 0-1 0 0,0 0 0 0 0,0 0 1 0 0,0 0-1 0 0,-1 0 1 0 0,1 0-1 0 0,0 0 0 0 0,0 0 1 0 0,0 0-1 0 0,0-1 1 0 0,0 1-1 0 0,0 0 0 0 0,-1 0 1 0 0,1 0-1 0 0,0 0 1 0 0,0 0-1 0 0,0 0 0 0 0,0 0 1 0 0,0 0-1 0 0,0 1 1 0 0,-1-1-1 0 0,1 0 0 0 0,0 0 1 0 0,0 0-1 0 0,0 0 1 0 0,0 0-1 0 0,0 0 0 0 0,-3 0-38 0 0,-48 10 1157 0 0,47-10-1132 0 0,0 1 0 0 0,0-1 0 0 0,0 1 0 0 0,0 0 0 0 0,0 0 0 0 0,0 1 0 0 0,0-1 1 0 0,0 1-1 0 0,0 0 0 0 0,1 0 0 0 0,-5 3 0 0 0,6-3-29 0 0,1-1 0 0 0,0 1 1 0 0,0-1-1 0 0,-1 1 0 0 0,1 0 0 0 0,0-1 0 0 0,-1 5 0 0 0,-5 7-38 0 0,7-13 40 0 0,0 0 0 0 0,-1 1 0 0 0,1-1 0 0 0,0 1 0 0 0,0-1-1 0 0,-1 1 1 0 0,1-1 0 0 0,0 0 0 0 0,0 1 0 0 0,0-1 0 0 0,0 1 0 0 0,0-1 0 0 0,0 1 0 0 0,0-1 0 0 0,0 1 0 0 0,0-1 0 0 0,0 1-1 0 0,0-1 1 0 0,0 1 0 0 0,0-1 0 0 0,0 1 0 0 0,0-1 0 0 0,1 1 0 0 0,-1 0-3 0 0,1 0 0 0 0,0 0 0 0 0,-1 0 0 0 0,1 0 1 0 0,0 0-1 0 0,0 0 0 0 0,0 0 0 0 0,0 0 0 0 0,1 0 0 0 0,1 2-16 0 0,1-1-1 0 0,0 1 1 0 0,9 3-1 0 0,3 0-6 0 0,-10-4 26 0 0,1 0 0 0 0,-1 1 0 0 0,0-1 0 0 0,0 1 0 0 0,0 1-1 0 0,-1-1 1 0 0,1 1 0 0 0,5 5 0 0 0,-11-8 6 0 0,1-1 0 0 0,-1 1 0 0 0,1 0 0 0 0,-1-1 0 0 0,1 1 0 0 0,-1 0 1 0 0,0 0-1 0 0,1-1 0 0 0,-1 1 0 0 0,0 0 0 0 0,0 0 0 0 0,1 0 0 0 0,-1-1 0 0 0,0 1 0 0 0,0 0 0 0 0,0 1 0 0 0,-3 15 279 0 0,2-8-11 0 0,0-7-225 0 0,1-1 0 0 0,-1 1 0 0 0,1-1 0 0 0,-1 0 0 0 0,1 1 0 0 0,-1-1 0 0 0,0 0 0 0 0,0 0 0 0 0,0 1 0 0 0,0-1 0 0 0,1 0 0 0 0,-2 0 0 0 0,1 0 0 0 0,0 0 0 0 0,0 0 0 0 0,0 0 0 0 0,0-1 0 0 0,-2 2 0 0 0,-3 1 145 0 0,-1 0 1 0 0,-9 4-1 0 0,12-6-110 0 0,0 1-28 0 0,-32 9 311 0 0,32-10-349 0 0,1 0-1 0 0,-1-1 1 0 0,1 1 0 0 0,-1-1 0 0 0,0 0-1 0 0,1 0 1 0 0,-1 0 0 0 0,-5-2 0 0 0,8 2-85 0 0,0 0 0 0 0,1 0 0 0 0,-1 0 0 0 0,0-1 0 0 0,1 1 0 0 0,-1 0 0 0 0,0-1 0 0 0,1 1 0 0 0,-1-1 0 0 0,0 1 0 0 0,1-1 0 0 0,-1 1 0 0 0,1-1 0 0 0,-1 1 0 0 0,1-1 0 0 0,-1 1 0 0 0,1-1 0 0 0,-1 0 0 0 0,1 1 0 0 0,0-1 0 0 0,-1 0 0 0 0,1 1 0 0 0,0-1 0 0 0,-1 0 0 0 0,1 0 0 0 0,0 1 0 0 0,0-1 0 0 0,0-1 0 0 0,0 0-354 0 0,0 1 0 0 0,0-1 0 0 0,0 0 0 0 0,0 1-1 0 0,0-1 1 0 0,1 0 0 0 0,-1 1 0 0 0,1-1 0 0 0,-1 1-1 0 0,1-1 1 0 0,0 1 0 0 0,1-3 0 0 0,4-5-8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2.8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26 432 0 0,'0'0'3450'0'0,"-1"-7"124"0"0,1 6-3552 0 0,-6-10 804 0 0,1 7 138 0 0,5 4-920 0 0,0 0 0 0 0,0 0 0 0 0,-1 0 0 0 0,1 0 1 0 0,0 0-1 0 0,0 0 0 0 0,0 0 0 0 0,-1 0 0 0 0,1 0 0 0 0,0 0 0 0 0,0 0 0 0 0,0 0 0 0 0,-1 0 1 0 0,1 0-1 0 0,0 0 0 0 0,0 0 0 0 0,0 0 0 0 0,0 0 0 0 0,-1 1 0 0 0,1-1 0 0 0,0 0 0 0 0,0 0 1 0 0,0 0-1 0 0,0 0 0 0 0,0 0 0 0 0,0 0 0 0 0,-1 1 0 0 0,1-1 0 0 0,0 0 0 0 0,0 0 0 0 0,0 0 1 0 0,0 1-1 0 0,-7 15 1469 0 0,3-11-1162 0 0,4-4-326 0 0,0-1-1 0 0,-1 1 0 0 0,1-1 1 0 0,-1 1-1 0 0,1 0 0 0 0,0-1 1 0 0,-1 1-1 0 0,1-1 1 0 0,0 1-1 0 0,0 0 0 0 0,-1-1 1 0 0,1 1-1 0 0,0 1 0 0 0,-1 3 61 0 0,1 0 0 0 0,0 1-1 0 0,1-1 1 0 0,-1 0-1 0 0,1 1 1 0 0,0-1-1 0 0,0 0 1 0 0,1 0-1 0 0,3 9 1 0 0,2 7-32 0 0,-6-16-34 0 0,0 0 1 0 0,1 0-1 0 0,-1-1 0 0 0,1 1 0 0 0,3 4 0 0 0,-4-8-16 0 0,-1 0 0 0 0,1 0 0 0 0,0 0-1 0 0,0 0 1 0 0,0 0 0 0 0,0 0-1 0 0,0 0 1 0 0,0 0 0 0 0,0 0-1 0 0,1-1 1 0 0,-1 1 0 0 0,0 0 0 0 0,0-1-1 0 0,1 1 1 0 0,-1-1 0 0 0,0 1-1 0 0,1-1 1 0 0,-1 0 0 0 0,0 1 0 0 0,1-1-1 0 0,-1 0 1 0 0,3 0 0 0 0,-3 0 0 0 0,1 0 0 0 0,0 0 0 0 0,0 0 0 0 0,-1-1 0 0 0,1 1 0 0 0,0-1 0 0 0,-1 1 0 0 0,1-1 0 0 0,0 1 0 0 0,-1-1 0 0 0,1 0 0 0 0,-1 0 0 0 0,1 0 0 0 0,-1 0 0 0 0,1 0 0 0 0,-1 0 0 0 0,0 0 0 0 0,1 0 1 0 0,-1-1-1 0 0,0 1 0 0 0,0 0 0 0 0,1-3 0 0 0,1-2 19 0 0,0 0 1 0 0,0 0 0 0 0,0 0-1 0 0,2-10 1 0 0,2-7 6 0 0,2-4 19 0 0,-8 21-43 0 0,1 0 1 0 0,0 0-1 0 0,0 1 0 0 0,5-9 0 0 0,-2 8-19 0 0,-5 6 15 0 0,1 0-1 0 0,-1 0 1 0 0,0 0-1 0 0,0 0 1 0 0,0 0-1 0 0,0 0 1 0 0,0 0 0 0 0,0 0-1 0 0,0 1 1 0 0,1-1-1 0 0,-1 0 1 0 0,0 0-1 0 0,0 0 1 0 0,0 0-1 0 0,0 0 1 0 0,0 0-1 0 0,0 0 1 0 0,0 1-1 0 0,0-1 1 0 0,0 0-1 0 0,0 0 1 0 0,0 0-1 0 0,0 0 1 0 0,0 0-1 0 0,0 1 1 0 0,0-1-1 0 0,0 0 1 0 0,0 0 0 0 0,0 0-1 0 0,0 1 1 0 0,-1 17 59 0 0,1-14-48 0 0,-1 3-16 0 0,1 0-1 0 0,0 0 1 0 0,0 0-1 0 0,1 0 0 0 0,0 0 1 0 0,0 0-1 0 0,4 12 1 0 0,-4-16-2 0 0,1 0 1 0 0,-1 0-1 0 0,1 0 0 0 0,-1 0 1 0 0,1-1-1 0 0,0 1 1 0 0,0-1-1 0 0,0 1 0 0 0,1-1 1 0 0,-1 1-1 0 0,1-1 1 0 0,-1 0-1 0 0,1 0 0 0 0,-1 0 1 0 0,1-1-1 0 0,0 1 1 0 0,0-1-1 0 0,5 3 0 0 0,-4-3 10 0 0,-1-1 0 0 0,0 1 0 0 0,0 0 0 0 0,1-1 0 0 0,-1 0 1 0 0,0 0-1 0 0,0 0 0 0 0,1 0 0 0 0,-1 0 0 0 0,0-1 0 0 0,1 0 0 0 0,-1 1 0 0 0,0-1 0 0 0,0 0 0 0 0,0-1 0 0 0,0 1 0 0 0,5-3 0 0 0,-5 2 1 0 0,-1 0-1 0 0,1 1 1 0 0,-1-1 0 0 0,0 0 0 0 0,1 0-1 0 0,-1 0 1 0 0,0 0 0 0 0,0 0-1 0 0,-1-1 1 0 0,1 1 0 0 0,0-1 0 0 0,-1 1-1 0 0,1-1 1 0 0,-1 0 0 0 0,0 1 0 0 0,0-1-1 0 0,0 0 1 0 0,0 0 0 0 0,-1 0 0 0 0,1-3-1 0 0,0-15 34 0 0,-1 11 7 0 0,2-17 0 0 0,-2 25-55 0 0,0 0 0 0 0,1 0-1 0 0,0 0 1 0 0,-1 0-1 0 0,1 1 1 0 0,0-1 0 0 0,0 0-1 0 0,0 0 1 0 0,0 0-1 0 0,0 1 1 0 0,2-4 0 0 0,-2 4-275 0 0,1 0-1 0 0,-1 0 1 0 0,0 0 0 0 0,0 1 0 0 0,0-1 0 0 0,1 0 0 0 0,-1 1 0 0 0,0-1 0 0 0,1 1 0 0 0,-1-1-1 0 0,0 1 1 0 0,1-1 0 0 0,-1 1 0 0 0,1 0 0 0 0,-1 0 0 0 0,3 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3.2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44 105 808 0 0,'0'2'195'0'0,"1"0"-1"0"0,0 0 0 0 0,0 0 1 0 0,-1 0-1 0 0,1-1 0 0 0,0 1 1 0 0,0 0-1 0 0,1 0 1 0 0,-1-1-1 0 0,0 1 0 0 0,1 0 1 0 0,-1-1-1 0 0,1 1 0 0 0,-1-1 1 0 0,1 0-1 0 0,0 0 1 0 0,-1 1-1 0 0,1-1 0 0 0,0 0 1 0 0,0 0-1 0 0,0-1 0 0 0,0 1 1 0 0,0 0-1 0 0,0-1 1 0 0,0 1-1 0 0,0-1 0 0 0,0 1 1 0 0,0-1-1 0 0,0 0 0 0 0,0 0 1 0 0,0 0-1 0 0,0 0 1 0 0,0-1-1 0 0,0 1 0 0 0,0 0 1 0 0,0-1-1 0 0,0 1 0 0 0,0-1 1 0 0,3-1-1 0 0,2-2 282 0 0,0 1-1 0 0,-1-1 1 0 0,11-9-1 0 0,-15 11-416 0 0,0 0 0 0 0,0 0 0 0 0,0 0 0 0 0,0 0-1 0 0,0 0 1 0 0,-1 0 0 0 0,1-1 0 0 0,-1 1 0 0 0,0-1 0 0 0,0 1 0 0 0,0-1-1 0 0,0 1 1 0 0,1-5 0 0 0,-2 6-30 0 0,2-7 143 0 0,-1-1-1 0 0,1-11 0 0 0,-2 18-122 0 0,0 0 0 0 0,0 0 0 0 0,-1 0 0 0 0,1-1 0 0 0,0 1 0 0 0,-1 0 0 0 0,1 0 0 0 0,-1 0 0 0 0,0 0 0 0 0,0 0 0 0 0,0 0 0 0 0,0 0 0 0 0,0 0 0 0 0,-2-3 0 0 0,2 5-5 0 0,1-1 1 0 0,-1 1 0 0 0,1-1-1 0 0,-1 1 1 0 0,1 0 0 0 0,-1-1 0 0 0,0 1-1 0 0,1 0 1 0 0,-1-1 0 0 0,0 1-1 0 0,1 0 1 0 0,-1 0 0 0 0,0-1-1 0 0,1 1 1 0 0,-1 0 0 0 0,0 0-1 0 0,1 0 1 0 0,-1 0 0 0 0,0 0 0 0 0,0 0-1 0 0,1 0 1 0 0,-1 0 0 0 0,0 1-1 0 0,0-1 1 0 0,-19 9 661 0 0,8-3-458 0 0,4-2-147 0 0,-1 0 1 0 0,1 1-1 0 0,0 0 1 0 0,0 0-1 0 0,1 1 1 0 0,0 0-1 0 0,0 0 1 0 0,-10 12-1 0 0,12-13-69 0 0,1 1-1 0 0,0 0 0 0 0,0 0 0 0 0,1 0 1 0 0,-1 0-1 0 0,1 0 0 0 0,1 1 0 0 0,-4 10 1 0 0,5-14-30 0 0,1-1 0 0 0,0 1 0 0 0,-1 0 0 0 0,1-1 0 0 0,0 1 0 0 0,0-1 0 0 0,1 1 0 0 0,-1-1 0 0 0,0 1 0 0 0,1 0 0 0 0,-1-1 0 0 0,1 0 0 0 0,0 1 0 0 0,0-1 0 0 0,0 1 0 0 0,0-1 0 0 0,1 0 0 0 0,-1 0 0 0 0,0 0 0 0 0,1 1 0 0 0,0-1 0 0 0,-1-1 0 0 0,1 1 0 0 0,2 2 0 0 0,5 3-1 0 0,1 0-1 0 0,-1-1 0 0 0,1 0 0 0 0,0 0 0 0 0,1-1 0 0 0,-1-1 1 0 0,18 6-1 0 0,-19-8 22 0 0,0 0 1 0 0,0-1 0 0 0,0-1-1 0 0,1 1 1 0 0,-1-1 0 0 0,0-1-1 0 0,0 0 1 0 0,12-2 0 0 0,-5 0-64 0 0,-9 2-761 0 0,0 0-1 0 0,1 0 0 0 0,-1-1 0 0 0,0 0 1 0 0,12-6-1 0 0,-8 1-2719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4.7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25 656 0 0,'0'-1'165'0'0,"0"0"1"0"0,0 1-1 0 0,0-1 0 0 0,0 0 1 0 0,0 0-1 0 0,0 0 0 0 0,1 1 0 0 0,-1-1 1 0 0,0 0-1 0 0,0 1 0 0 0,1-1 1 0 0,-1 0-1 0 0,0 0 0 0 0,1 1 0 0 0,-1-1 1 0 0,0 1-1 0 0,1-1 0 0 0,-1 0 1 0 0,1 1-1 0 0,-1-1 0 0 0,1 1 0 0 0,0-1 1 0 0,-1 1-1 0 0,1-1 0 0 0,1 0 1 0 0,3-3 875 0 0,-5 4-871 0 0,0-1 1 0 0,0 1-1 0 0,0 0 0 0 0,1 0 1 0 0,-1 0-1 0 0,0 0 1 0 0,0-1-1 0 0,1 1 1 0 0,-1 0-1 0 0,0 0 1 0 0,0 0-1 0 0,1 0 1 0 0,-1 0-1 0 0,0 0 1 0 0,0 0-1 0 0,1 0 0 0 0,-1 0 1 0 0,0 0-1 0 0,1 0 1 0 0,-1 0-1 0 0,1 0 1 0 0,-1 0-127 0 0,0 0-1 0 0,0 0 1 0 0,0 0 0 0 0,0 0 0 0 0,0 0 0 0 0,0 0 0 0 0,0 1-1 0 0,0-1 1 0 0,1 0 0 0 0,-1 0 0 0 0,0 0 0 0 0,0 0 0 0 0,0 0 0 0 0,0 0-1 0 0,0 0 1 0 0,0 1 0 0 0,0-1 0 0 0,0 0 0 0 0,0 0 0 0 0,0 0-1 0 0,0 0 1 0 0,0 0 0 0 0,0 1 0 0 0,0-1 0 0 0,0 0 0 0 0,0 0-1 0 0,0 0 1 0 0,0 0 0 0 0,0 0 0 0 0,0 0 0 0 0,0 1 0 0 0,0-1-1 0 0,-1 0 1 0 0,1 0 0 0 0,0 0 0 0 0,0 0 0 0 0,0 0 0 0 0,0 0-1 0 0,0 0 1 0 0,0 0 0 0 0,0 1 0 0 0,0-1 0 0 0,0 0 0 0 0,-1 0 0 0 0,1 0-1 0 0,0 0 1 0 0,-3 3 118 0 0,1 1 0 0 0,-1-1-1 0 0,1 1 1 0 0,0 0 0 0 0,0 0-1 0 0,0-1 1 0 0,1 1 0 0 0,-1 0-1 0 0,1 1 1 0 0,0-1 0 0 0,0 0-1 0 0,1 0 1 0 0,-1 0-1 0 0,1 1 1 0 0,0-1 0 0 0,0 0-1 0 0,1 8 1 0 0,0-5-129 0 0,-1 3-16 0 0,2 0 0 0 0,-1 1 0 0 0,1-1 0 0 0,1-1 0 0 0,4 14 0 0 0,0-7 51 0 0,-4-9-74 0 0,-1 0 0 0 0,1-1 0 0 0,8 12 0 0 0,-10-16 4 0 0,0-1 0 0 0,0 1 0 0 0,1-1 0 0 0,-1 0 0 0 0,0 1 0 0 0,1-1 0 0 0,0 0 1 0 0,-1 0-1 0 0,1 0 0 0 0,0 0 0 0 0,-1 0 0 0 0,1 0 0 0 0,0 0 0 0 0,0-1 0 0 0,0 1 0 0 0,0-1 1 0 0,-1 1-1 0 0,5 0 0 0 0,-4-1 6 0 0,0 0 1 0 0,1 0 0 0 0,-1 0-1 0 0,1-1 1 0 0,-1 1-1 0 0,0 0 1 0 0,1-1 0 0 0,-1 1-1 0 0,0-1 1 0 0,1 0-1 0 0,-1 0 1 0 0,0 0-1 0 0,2-1 1 0 0,1-2-7 0 0,0 1 0 0 0,-1-1-1 0 0,8-8 1 0 0,-4 3 0 0 0,-6 7 7 0 0,-1 1 1 0 0,0-1-1 0 0,0 0 0 0 0,0 0 0 0 0,0 0 0 0 0,0 0 1 0 0,1-3-1 0 0,-1 2-1 0 0,0 1 1 0 0,0 0-1 0 0,0 0 1 0 0,0-1-1 0 0,0 1 1 0 0,3-3 0 0 0,-2 3-3 0 0,-1 0 0 0 0,0 0 0 0 0,0 0 0 0 0,0 0 0 0 0,1-3 0 0 0,6-9 24 0 0,12-7-66 0 0,-19 21 58 0 0,6 2 6 0 0,-5 0-23 0 0,-1-1 0 0 0,0 1 0 0 0,0 0 1 0 0,-1 0-1 0 0,1-1 0 0 0,0 1 1 0 0,-1 0-1 0 0,1 0 0 0 0,-1 0 1 0 0,1 2-1 0 0,3 11 2 0 0,0-6 1 0 0,0 1-1 0 0,1-1 1 0 0,0-1 0 0 0,0 1 0 0 0,1-1-1 0 0,8 10 1 0 0,-11-15-8 0 0,-1-1 1 0 0,1 1-1 0 0,-1-1 1 0 0,1 0-1 0 0,0 0 1 0 0,-1 0-1 0 0,1 0 1 0 0,0-1-1 0 0,0 1 1 0 0,1-1-1 0 0,-1 1 1 0 0,0-1-1 0 0,0 0 1 0 0,1-1-1 0 0,-1 1 1 0 0,0 0-1 0 0,1-1 1 0 0,-1 0-1 0 0,1 0 1 0 0,-1 0-1 0 0,0 0 1 0 0,6-1-1 0 0,-7 0 8 0 0,1 0-1 0 0,0 0 1 0 0,-1 0-1 0 0,1 0 1 0 0,-1-1-1 0 0,1 1 0 0 0,-1-1 1 0 0,0 1-1 0 0,0-1 1 0 0,0 0-1 0 0,0 0 1 0 0,0 0-1 0 0,0 0 1 0 0,0 0-1 0 0,0 0 1 0 0,-1 0-1 0 0,1-1 1 0 0,-1 1-1 0 0,0-1 0 0 0,2-3 1 0 0,1-6-6 0 0,0 1 0 0 0,-1-1 0 0 0,2-16-1 0 0,-5 26 5 0 0,2-13 79 0 0,-1 0 1 0 0,-1-1 0 0 0,-1-19-1 0 0,-1-6-1553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5.2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146 34 2096 0 0,'1'0'99'0'0,"-1"-1"-1"0"0,0 1 0 0 0,0 0 1 0 0,0 0-1 0 0,1-1 0 0 0,-1 1 0 0 0,0 0 1 0 0,0-1-1 0 0,0 1 0 0 0,0 0 1 0 0,0-1-1 0 0,1 1 0 0 0,-1 0 0 0 0,0-1 1 0 0,0 1-1 0 0,0-1 0 0 0,0 1 1 0 0,0 0-1 0 0,0-1 0 0 0,0 1 0 0 0,0 0 1 0 0,0-1-1 0 0,-1 1 0 0 0,1 0 1 0 0,0-1-1 0 0,-5-8 3049 0 0,2 5-2611 0 0,2 2 832 0 0,-1 1-701 0 0,0 0-541 0 0,0 0-1 0 0,-1 0 1 0 0,1 0-1 0 0,0 0 1 0 0,0 0-1 0 0,0 0 1 0 0,-1 1-1 0 0,1-1 1 0 0,0 1-1 0 0,0 0 1 0 0,-1 0-1 0 0,1 0 1 0 0,0 0-1 0 0,-1 0 1 0 0,1 0-1 0 0,0 1 1 0 0,-1-1-1 0 0,1 1 1 0 0,-3 0-1 0 0,-2 3 103 0 0,-1-1-1 0 0,1 1 0 0 0,0 1 1 0 0,0-1-1 0 0,-6 7 1 0 0,9-8-192 0 0,1 1 0 0 0,-1-1 0 0 0,1 0 1 0 0,1 1-1 0 0,-1 0 0 0 0,0 0 0 0 0,1-1 1 0 0,-1 2-1 0 0,1-1 0 0 0,-2 7 0 0 0,2-6-23 0 0,1 0 1 0 0,0 1-1 0 0,0-1 0 0 0,0 1 0 0 0,0-1 0 0 0,1 1 1 0 0,0-1-1 0 0,1 11 0 0 0,0-13-16 0 0,0-1-1 0 0,-1 1 1 0 0,1-1-1 0 0,0 1 1 0 0,0-1 0 0 0,0 0-1 0 0,1 1 1 0 0,-1-1-1 0 0,0 0 1 0 0,1 0 0 0 0,-1 0-1 0 0,1 0 1 0 0,0 0-1 0 0,0 0 1 0 0,0-1 0 0 0,0 1-1 0 0,0 0 1 0 0,0-1-1 0 0,0 0 1 0 0,1 1 0 0 0,3 0-1 0 0,-2 0 6 0 0,0 0 1 0 0,1 0-1 0 0,-1-1 0 0 0,1 0 1 0 0,0 0-1 0 0,0 0 0 0 0,-1 0 1 0 0,1-1-1 0 0,0 1 0 0 0,0-1 1 0 0,0-1-1 0 0,-1 1 0 0 0,1-1 1 0 0,0 0-1 0 0,0 0 0 0 0,-1 0 1 0 0,1 0-1 0 0,-1-1 0 0 0,1 0 1 0 0,-1 0-1 0 0,0 0 0 0 0,6-4 0 0 0,-7 4-2 0 0,-1 0 0 0 0,1 0 0 0 0,-1-1 0 0 0,0 1 0 0 0,0-1 0 0 0,0 1 0 0 0,0-1 0 0 0,0 0-1 0 0,0 0 1 0 0,-1 1 0 0 0,2-6 0 0 0,-2 5 5 0 0,1 0 1 0 0,-1 0-1 0 0,0 0 0 0 0,1-1 1 0 0,0 1-1 0 0,0 0 0 0 0,4-4 0 0 0,0-2 9 0 0,-6 9-6 0 0,1-1-1 0 0,-1 0 1 0 0,0 0-1 0 0,1 0 1 0 0,-1 0-1 0 0,0 1 1 0 0,0-1 0 0 0,1 0-1 0 0,-1 0 1 0 0,0 0-1 0 0,0 0 1 0 0,0 0-1 0 0,0-2 1 0 0,0 3-3 0 0,0 0 1 0 0,0 0 0 0 0,0 0-1 0 0,0 0 1 0 0,0 0 0 0 0,0 0-1 0 0,0 0 1 0 0,0 0-1 0 0,0-1 1 0 0,0 1 0 0 0,0 0-1 0 0,0 0 1 0 0,0 0-1 0 0,0 0 1 0 0,-1 0 0 0 0,1 0-1 0 0,0 0 1 0 0,0 0-1 0 0,0 0 1 0 0,0 0 0 0 0,0 0-1 0 0,0 0 1 0 0,0-1-1 0 0,0 1 1 0 0,0 0 0 0 0,0 0-1 0 0,0 0 1 0 0,0 0-1 0 0,0 0 1 0 0,0 0 0 0 0,-1 0-1 0 0,1 0 1 0 0,0 0 0 0 0,0 0-1 0 0,0 0 1 0 0,0 0-1 0 0,0 0 1 0 0,0 0 0 0 0,-4 6 163 0 0,1 2-99 0 0,2-7-71 0 0,1 0 1 0 0,-1 0 0 0 0,1 0 0 0 0,-1 1-1 0 0,1-1 1 0 0,0 0 0 0 0,-1 0 0 0 0,1 2 0 0 0,-1 9-99 0 0,0-5 152 0 0,0 0 0 0 0,1-1 0 0 0,0 1 0 0 0,1 12 0 0 0,0-17-305 0 0,-1 0 1 0 0,1 0 0 0 0,-1 0-1 0 0,1 0 1 0 0,0 0-1 0 0,0 0 1 0 0,0 0 0 0 0,0 0-1 0 0,0-1 1 0 0,1 1-1 0 0,-1 0 1 0 0,0-1 0 0 0,1 1-1 0 0,-1-1 1 0 0,1 1 0 0 0,-1-1-1 0 0,1 0 1 0 0,0 1-1 0 0,0-1 1 0 0,2 1 0 0 0,6 2-1857 0 0,-3-1-1011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5.5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30 152 1768 0 0,'-5'3'8861'0'0,"5"-3"-8475"0"0,-9-2 2095 0 0,-3-3-2641 0 0,12 5 171 0 0,0 0-1 0 0,-1-1 1 0 0,1 1-1 0 0,0-1 1 0 0,-1 1-1 0 0,1-1 0 0 0,0 1 1 0 0,0-1-1 0 0,-1 1 1 0 0,1-1-1 0 0,0 1 1 0 0,0-1-1 0 0,0 1 1 0 0,0-1-1 0 0,0 1 1 0 0,0-1-1 0 0,0 1 1 0 0,0-1-1 0 0,0 1 1 0 0,0-1-1 0 0,0 0 1 0 0,0 0-1 0 0,4-12 117 0 0,-4 12-115 0 0,5-12 197 0 0,10-22-1 0 0,-12 31-178 0 0,-1 0 0 0 0,1 0 1 0 0,0 0-1 0 0,0 0 0 0 0,0 1 1 0 0,0-1-1 0 0,1 1 0 0 0,6-5 1 0 0,3-2 23 0 0,-8 6-53 0 0,0 0 0 0 0,0 1 1 0 0,0 0-1 0 0,0 0 0 0 0,8-3 1 0 0,-12 5 9 0 0,1 1 0 0 0,0 0 0 0 0,0-1 0 0 0,0 1 0 0 0,-1 0 0 0 0,1 0 1 0 0,0 0-1 0 0,0 0 0 0 0,0 0 0 0 0,0 0 0 0 0,-1 0 0 0 0,1 1 0 0 0,0-1 0 0 0,0 1 0 0 0,0-1 0 0 0,-1 1 1 0 0,1 0-1 0 0,0 0 0 0 0,-1-1 0 0 0,1 1 0 0 0,-1 0 0 0 0,2 2 0 0 0,-1-1 32 0 0,0 0-1 0 0,0 0 1 0 0,0 0 0 0 0,0 0-1 0 0,0 0 1 0 0,-1 1 0 0 0,1-1 0 0 0,-1 0-1 0 0,0 1 1 0 0,0 0 0 0 0,0-1-1 0 0,0 1 1 0 0,0 0 0 0 0,0-1-1 0 0,-1 1 1 0 0,1 4 0 0 0,0 5 25 0 0,-1 0 1 0 0,-2 20 0 0 0,1-3-19 0 0,-2 17-70 0 0,11-48-5274 0 0,-6 1 4884 0 0,3-3-1329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5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191 90 4265 0 0,'1'-1'88'0'0,"-1"-7"1263"0"0,2 0 0 0 0,-1 0 0 0 0,1 0 0 0 0,6-15 0 0 0,-6 19-752 0 0,-1-1 0 0 0,1 0 0 0 0,0-6 1 0 0,0 3 1658 0 0,-2 10-2179 0 0,0 1-1 0 0,0-1 0 0 0,0 1 0 0 0,0-1 1 0 0,1 1-1 0 0,0 2 0 0 0,0 5 88 0 0,1 15 181 0 0,-2-1 0 0 0,-4 45 0 0 0,-2 2-99 0 0,-1 7-70 0 0,2-20-45 0 0,3-31-87 0 0,2-15-11 0 0,0 0 0 0 0,3 21 1 0 0,-1-10-42 0 0,-2-14-2 0 0,0-7 5 0 0,0-1 1 0 0,0 1-1 0 0,0 0 1 0 0,0-1-1 0 0,0 1 0 0 0,1 0 1 0 0,-1-1-1 0 0,0 1 1 0 0,1-1-1 0 0,-1 1 0 0 0,1 0 1 0 0,-1-1-1 0 0,1 1 0 0 0,1 1 1 0 0,-2-3 62 0 0,1 0-53 0 0,0 1-6 0 0,2-5 20 0 0,-2 3-21 0 0,0 0 0 0 0,0-1-1 0 0,-1 1 1 0 0,1-1 0 0 0,0 1-1 0 0,-1-1 1 0 0,0 1 0 0 0,1-1-1 0 0,-1 0 1 0 0,0 1 0 0 0,0-1-1 0 0,1 1 1 0 0,-1-1 0 0 0,-1 0 0 0 0,1 1-1 0 0,0-3 1 0 0,-1-2 6 0 0,0 1 0 0 0,0-1 0 0 0,0 0 0 0 0,-1 1 0 0 0,-4-11 0 0 0,4 13 6 0 0,0 0 0 0 0,1-1-1 0 0,-1 1 1 0 0,-1 0 0 0 0,1 0 0 0 0,0 0-1 0 0,-1 1 1 0 0,1-1 0 0 0,-1 0 0 0 0,-4-2-1 0 0,6 4-8 0 0,-1 0 0 0 0,0 1 0 0 0,1-1 0 0 0,-1 0 1 0 0,0 1-1 0 0,0-1 0 0 0,0 1 0 0 0,0-1 0 0 0,1 1 0 0 0,-1 0 0 0 0,0 0 0 0 0,0 0 0 0 0,0 0 0 0 0,0 0 0 0 0,0 0 0 0 0,0 0 0 0 0,0 1 0 0 0,-3 0 0 0 0,-2 2 16 0 0,-1 0 0 0 0,1 0-1 0 0,-9 7 1 0 0,10-6 2 0 0,1-1-25 0 0,0 0 1 0 0,0 1-1 0 0,0 0 1 0 0,1 0-1 0 0,-8 8 1 0 0,4-1-4 0 0,-11 17 0 0 0,15-20 23 0 0,-1 0 0 0 0,2 0 0 0 0,-1 0 0 0 0,1 1 0 0 0,0 0-1 0 0,1-1 1 0 0,0 1 0 0 0,0 0 0 0 0,1 0 0 0 0,0 0 0 0 0,1 0 0 0 0,0 0 0 0 0,0 0 0 0 0,1 0 0 0 0,3 13 0 0 0,-4-20-16 0 0,1 0 0 0 0,0 0 0 0 0,-1 0 0 0 0,1 0 0 0 0,0 0 0 0 0,0 0 0 0 0,0 0 1 0 0,1-1-1 0 0,-1 1 0 0 0,0 0 0 0 0,1-1 0 0 0,-1 1 0 0 0,1-1 0 0 0,-1 1 0 0 0,1-1 0 0 0,0 0 1 0 0,0 0-1 0 0,0 0 0 0 0,2 2 0 0 0,-2-3 6 0 0,1 1 1 0 0,-1 0-1 0 0,1-1 1 0 0,-1 1 0 0 0,1-1-1 0 0,-1 0 1 0 0,1 1-1 0 0,-1-1 1 0 0,1 0-1 0 0,0-1 1 0 0,-1 1-1 0 0,1 0 1 0 0,-1-1-1 0 0,1 0 1 0 0,3-1-1 0 0,27-9 6 0 0,-19 6-123 0 0,-1 1-1 0 0,0-1 1 0 0,0-1 0 0 0,17-11 0 0 0,-26 14-488 0 0,0 0-1 0 0,-1-1 0 0 0,5-4 1 0 0,1-1-1564 0 0,-2 1-299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6.0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97 113 744 0 0,'9'-41'4190'0'0,"-6"31"-3328"0"0,-2 7-602 0 0,-1 0-1 0 0,1-1 0 0 0,1 1 0 0 0,-1 0 1 0 0,0 0-1 0 0,3-3 0 0 0,4-4 1337 0 0,15-16 698 0 0,-23 26-2236 0 0,1 0 0 0 0,-1 0 0 0 0,0 0 0 0 0,0 0 0 0 0,1 0 1 0 0,-1 0-1 0 0,0 0 0 0 0,0 0 0 0 0,1 0 0 0 0,-1 0 0 0 0,0 0 0 0 0,0 0 0 0 0,1 0 0 0 0,-1 0 0 0 0,0 0 0 0 0,0 1 0 0 0,1-1 0 0 0,-1 0 0 0 0,0 0 1 0 0,0 0-1 0 0,0 0 0 0 0,1 0 0 0 0,-1 1 0 0 0,0-1 0 0 0,0 0 0 0 0,0 0 0 0 0,0 0 0 0 0,1 1 0 0 0,-1-1 0 0 0,0 0 0 0 0,0 0 0 0 0,0 0 0 0 0,0 1 0 0 0,0-1 1 0 0,1 3 98 0 0,0 0 0 0 0,-1 0 0 0 0,0 0 0 0 0,1 0 0 0 0,-1 0 0 0 0,0 0 0 0 0,-1 4 0 0 0,-5 22 369 0 0,6-27-464 0 0,-15 49 440 0 0,10-38-460 0 0,1 0-1 0 0,1 0 1 0 0,0 0-1 0 0,-2 16 0 0 0,2 72 41 0 0,1-44 26 0 0,-2-41-231 0 0,4-15-244 0 0,3-13-6907 0 0,-2 8 6135 0 0,1-10 0 0 0,-2 12 857 0 0,0-1 0 0 0,0 1 1 0 0,0 0-1 0 0,0 0 0 0 0,0 0 0 0 0,-1 0 0 0 0,1 0 0 0 0,-1 0 1 0 0,1 0-1 0 0,-1 0 0 0 0,0 0 0 0 0,-1-3 0 0 0,-5-6 29 0 0,5 8 287 0 0,0 0 0 0 0,0 0 1 0 0,0 0-1 0 0,0 1 0 0 0,0-1 0 0 0,-1 0 1 0 0,1 1-1 0 0,-1-1 0 0 0,-4-2 1 0 0,3 3 428 0 0,-1 0 1 0 0,1 0 0 0 0,-1 0 0 0 0,0 1-1 0 0,1-1 1 0 0,-1 1 0 0 0,0 0 0 0 0,0 1 0 0 0,1-1-1 0 0,-1 1 1 0 0,0 0 0 0 0,-5 1 0 0 0,1-1 3079 0 0,10 0-3463 0 0,0 0 0 0 0,-1 0 0 0 0,1 0 0 0 0,-1 0-1 0 0,1 0 1 0 0,0 0 0 0 0,-1 0 0 0 0,1 0 0 0 0,-1 0 0 0 0,1-1-1 0 0,0 1 1 0 0,-1 0 0 0 0,2-1 0 0 0,7-2 192 0 0,1 0 1 0 0,0 1-1 0 0,0 0 1 0 0,15-1-1 0 0,39 3 76 0 0,-3 0-1866 0 0,-49-1 2 0 0,0-1-1461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6.7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36 2264 0 0,'0'-4'2016'0'0,"1"-16"231"0"0,-1 19-2106 0 0,0 1 0 0 0,0-1 0 0 0,0 1 0 0 0,0-1 0 0 0,0 1-1 0 0,0-1 1 0 0,0 1 0 0 0,1-1 0 0 0,-1 1 0 0 0,0-1 0 0 0,0 1 0 0 0,0 0 0 0 0,1-1 0 0 0,-1 1 0 0 0,0-1 0 0 0,1 1 0 0 0,-1 0 0 0 0,0-1 0 0 0,1 1 0 0 0,-1 0 0 0 0,0-1 0 0 0,1 1 0 0 0,-1 0-1 0 0,1 0 1 0 0,-1-1 0 0 0,1 1 0 0 0,-1 0 0 0 0,1 0 0 0 0,-1 0 0 0 0,0-1 0 0 0,2 1 0 0 0,-2 0-73 0 0,0 0 0 0 0,1 1-1 0 0,-1-1 1 0 0,0 0 0 0 0,1 0 0 0 0,-1 0 0 0 0,0 1-1 0 0,1-1 1 0 0,-1 0 0 0 0,0 0 0 0 0,0 0 0 0 0,1 1-1 0 0,-1-1 1 0 0,0 0 0 0 0,0 1 0 0 0,1-1 0 0 0,-1 0 0 0 0,0 1-1 0 0,0-1 1 0 0,0 0 0 0 0,0 1 0 0 0,0-1 0 0 0,1 0-1 0 0,-1 1 1 0 0,0-1 0 0 0,0 0 0 0 0,0 1 0 0 0,0 0-1 0 0,1 11 704 0 0,-2 12 132 0 0,-8 43 1 0 0,4-40-728 0 0,0 29 0 0 0,10 50-87 0 0,0-47-32 0 0,-4-13-201 0 0,-1-45-124 0 0,4-13-7303 0 0,-2 7 5723 0 0,0-7 1 0 0,0 5 1471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7.1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49 3169 0 0,'0'0'261'0'0,"-1"0"0"0"0,1 0 0 0 0,0 0 0 0 0,-1 0 1 0 0,1 0-1 0 0,-1 0 0 0 0,1 0 0 0 0,0-1 0 0 0,-1 1 1 0 0,1 0-1 0 0,0 0 0 0 0,-2-2 1306 0 0,2 2-1306 0 0,-1 0 0 0 0,1-1 1 0 0,0 1-1 0 0,0 0 0 0 0,-1-1 0 0 0,1 1 0 0 0,0 0 0 0 0,0-1 1 0 0,0 1-1 0 0,0-1 0 0 0,0 1 0 0 0,0 0 0 0 0,0-1 1 0 0,0 1-1 0 0,-1-1 0 0 0,1 1 0 0 0,1-1 0 0 0,0-5-1004 0 0,0 6 755 0 0,-1-1 1 0 0,1 0-1 0 0,0 1 1 0 0,-1-1-1 0 0,1 1 1 0 0,-1-1-1 0 0,1 1 1 0 0,0-1-1 0 0,0 1 1 0 0,-1-1-1 0 0,1 1 1 0 0,0-1-1 0 0,0 1 1 0 0,-1 0-1 0 0,3-1 1 0 0,2-1 23 0 0,1-1 11 0 0,0 1 0 0 0,0-1 0 0 0,1 1 0 0 0,-1 0 0 0 0,1 1 0 0 0,8-2 0 0 0,43 0-753 0 0,-15 1-3402 0 0,-30 1 2162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7.5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 1 3297 0 0,'-2'5'4403'0'0,"1"-4"-4059"0"0,0 0 0 0 0,0 0 1 0 0,0 0-1 0 0,0-1 0 0 0,0 1 0 0 0,-1 0 0 0 0,1-1 0 0 0,-2 2 0 0 0,2-2 77 0 0,-1 0 3 0 0,0 1-294 0 0,0-1-1 0 0,0 1 0 0 0,0 0 0 0 0,0-1 0 0 0,0 1 1 0 0,0 0-1 0 0,0 0 0 0 0,0 0 0 0 0,0 1 0 0 0,0-1 1 0 0,1 0-1 0 0,-1 1 0 0 0,-1 1 0 0 0,-5 5 211 0 0,-8 14 1 0 0,5-8-242 0 0,10-13-96 0 0,0 1 0 0 0,0 0 0 0 0,0-1 0 0 0,0 1 0 0 0,1 0 0 0 0,-1-1 0 0 0,0 1 0 0 0,1 0 0 0 0,0 0 0 0 0,-1 0-1 0 0,1 0 1 0 0,0 0 0 0 0,0 0 0 0 0,0 0 0 0 0,0-1 0 0 0,0 1 0 0 0,0 0 0 0 0,1 0 0 0 0,0 3 0 0 0,1 9-27 0 0,-1-13 24 0 0,-1 1 1 0 0,1-1 0 0 0,-1 1-1 0 0,1-1 1 0 0,0 1 0 0 0,-1-1 0 0 0,1 1-1 0 0,0-1 1 0 0,0 0 0 0 0,0 1-1 0 0,0-1 1 0 0,0 0 0 0 0,0 0-1 0 0,1 0 1 0 0,-1 0 0 0 0,0 0 0 0 0,1 0-1 0 0,-1 0 1 0 0,3 1 0 0 0,0 0 3 0 0,1 0 1 0 0,-1 0 0 0 0,0 0 0 0 0,1-1 0 0 0,7 2-1 0 0,-3-2-8 0 0,-1 0-1 0 0,1-1 1 0 0,0 0 0 0 0,8-1-1 0 0,-13 1 3 0 0,0-1-1 0 0,0 1 1 0 0,0-1 0 0 0,0 0-1 0 0,0-1 1 0 0,0 1 0 0 0,-1-1-1 0 0,1 1 1 0 0,-1-1 0 0 0,7-5-1 0 0,-8 6 26 0 0,0-1 0 0 0,0 0 0 0 0,-1 0 0 0 0,1 1 0 0 0,-1-1 0 0 0,0 0 0 0 0,1 0 0 0 0,-1 0 0 0 0,0 0 0 0 0,1-5 0 0 0,0 1 368 0 0,0-1 0 0 0,1-9 1 0 0,-3 13-244 0 0,0 1-80 0 0,0 0 0 0 0,0 0 0 0 0,0-1 0 0 0,0 1-1 0 0,-1 0 1 0 0,1 0 0 0 0,-1 0 0 0 0,1 0-1 0 0,-1 0 1 0 0,0 0 0 0 0,0 0 0 0 0,0 0 0 0 0,-1-3-1 0 0,-1 1 33 0 0,0 0 0 0 0,0 0-1 0 0,0 0 1 0 0,-7-6-1 0 0,9 9-91 0 0,0 0 0 0 0,-1 1-1 0 0,1-1 1 0 0,0 0 0 0 0,0 0-1 0 0,-1 1 1 0 0,1-1 0 0 0,0 0-1 0 0,-1 1 1 0 0,1 0 0 0 0,-1-1-1 0 0,1 1 1 0 0,0 0 0 0 0,-2-1 0 0 0,-7 0 34 0 0,9 0-38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8.5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62 472 0 0,'0'0'185'0'0,"-1"-1"442"0"0,-7-24 2309 0 0,3 14 4811 0 0,13 15-6438 0 0,-7-3-1231 0 0,-1 0-1 0 0,1 0 1 0 0,-1 0 0 0 0,0 0-1 0 0,0 0 1 0 0,1 1 0 0 0,-1-1-1 0 0,0 0 1 0 0,0 0-1 0 0,0 0 1 0 0,0 0 0 0 0,0 0-1 0 0,-1 2 1 0 0,1 2 138 0 0,3 90 952 0 0,-1-41-1004 0 0,-5 63-1 0 0,3-71-122 0 0,0-23 110 0 0,5-30-114 0 0,2-23-65 0 0,3-48 0 0 0,-3-32 105 0 0,-7 107-74 0 0,0-12 7 0 0,0 3-22 0 0,1-1 0 0 0,0 1 0 0 0,1-1 0 0 0,3-13 0 0 0,-3 19 13 0 0,0 1 0 0 0,1 0-1 0 0,-1 0 1 0 0,1 0 0 0 0,5-7 0 0 0,-7 11-4 0 0,0 0 0 0 0,0 1 0 0 0,1-1 1 0 0,-1 0-1 0 0,1 1 0 0 0,-1 0 0 0 0,1-1 0 0 0,0 1 0 0 0,-1 0 0 0 0,1 0 0 0 0,0 0 0 0 0,0 0 0 0 0,0 0 0 0 0,0 0 1 0 0,0 1-1 0 0,0-1 0 0 0,0 0 0 0 0,0 1 0 0 0,0 0 0 0 0,0-1 0 0 0,3 1 0 0 0,1 0 12 0 0,0 0-1 0 0,-1 1 1 0 0,1-1-1 0 0,0 1 1 0 0,-1 0 0 0 0,7 2-1 0 0,-6-1-8 0 0,2 1-2 0 0,-1 0-1 0 0,10 4 1 0 0,-14-5 2 0 0,0 0 0 0 0,0 0 0 0 0,-1 1 0 0 0,1-1 0 0 0,0 0 0 0 0,-1 1 0 0 0,0-1 0 0 0,4 5 0 0 0,-3-3 1 0 0,0 1 0 0 0,-1-1 0 0 0,1 1 0 0 0,-1-1-1 0 0,3 9 1 0 0,-4-11 1 0 0,-1 0-1 0 0,1 1 1 0 0,-1-1-1 0 0,0 0 0 0 0,0 1 1 0 0,0-1-1 0 0,0 0 1 0 0,0 1-1 0 0,0-1 1 0 0,-1 0-1 0 0,1 1 1 0 0,-1-1-1 0 0,1 0 1 0 0,-1 0-1 0 0,-1 3 0 0 0,1-2 8 0 0,0-1-1 0 0,0 0 0 0 0,0 0 0 0 0,-1 1 0 0 0,1-1 0 0 0,0 0 0 0 0,-1 0 0 0 0,1 0 0 0 0,-1 0 0 0 0,0 0 0 0 0,0-1 0 0 0,0 1 0 0 0,0-1 0 0 0,0 1 0 0 0,0-1 0 0 0,0 1 1 0 0,0-1-1 0 0,-1 0 0 0 0,1 0 0 0 0,0 0 0 0 0,-4 0 0 0 0,-3 2 3 0 0,-1-1 0 0 0,0 0-1 0 0,0 0 1 0 0,0-1 0 0 0,-15-1 0 0 0,20 0-13 0 0,0 0 0 0 0,0-1 0 0 0,0 0 1 0 0,0 1-1 0 0,0-2 0 0 0,1 1 0 0 0,-1-1 0 0 0,0 1 0 0 0,1-1 1 0 0,-1-1-1 0 0,1 1 0 0 0,-8-6 0 0 0,11 8-123 0 0,1 0 0 0 0,0 0-1 0 0,-1-1 1 0 0,1 1 0 0 0,-1-1 0 0 0,1 1-1 0 0,-1 0 1 0 0,1-1 0 0 0,0 1 0 0 0,-1-1-1 0 0,1 1 1 0 0,0-1 0 0 0,0 1 0 0 0,-1-1-1 0 0,1 1 1 0 0,0-1 0 0 0,0 1 0 0 0,0-1-1 0 0,-1 0 1 0 0,1 1 0 0 0,0-1 0 0 0,0 1-1 0 0,0-1 1 0 0,0 1 0 0 0,0-1 0 0 0,0 0-1 0 0,1 0 1 0 0,-1 1-301 0 0,0-1-1 0 0,1 0 1 0 0,-1 1 0 0 0,1-1-1 0 0,-1 1 1 0 0,1-1-1 0 0,-1 1 1 0 0,1-1 0 0 0,-1 1-1 0 0,1-1 1 0 0,0 1-1 0 0,-1 0 1 0 0,1-1 0 0 0,0 1-1 0 0,-1 0 1 0 0,1-1-1 0 0,0 1 1 0 0,-1 0 0 0 0,1 0-1 0 0,1 0 1 0 0,4-1-78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9.0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81 54 2296 0 0,'1'-3'686'0'0,"0"-1"-1"0"0,0 0 1 0 0,0 0-1 0 0,-1 0 0 0 0,1-1 1 0 0,-1 1-1 0 0,0 0 0 0 0,0 0 1 0 0,-2-8-1 0 0,2 12-622 0 0,0-1 0 0 0,-1 1 1 0 0,1 0-1 0 0,0-1 0 0 0,0 1 0 0 0,0 0 0 0 0,-1-1 1 0 0,1 1-1 0 0,0 0 0 0 0,0-1 0 0 0,-1 1 0 0 0,1 0 1 0 0,0 0-1 0 0,-1-1 0 0 0,1 1 0 0 0,0 0 0 0 0,-1 0 1 0 0,1 0-1 0 0,-1 0 0 0 0,1-1 0 0 0,0 1 0 0 0,-1 0 1 0 0,1 0-1 0 0,-1 0 0 0 0,1 0 0 0 0,0 0 0 0 0,-1 0 1 0 0,1 0-1 0 0,-1 0 0 0 0,1 0 0 0 0,0 0 0 0 0,-1 0 0 0 0,1 0 1 0 0,-1 1-1 0 0,0-1 42 0 0,-1 0 0 0 0,1 0 0 0 0,0 1 0 0 0,0-1 1 0 0,-1 1-1 0 0,1-1 0 0 0,0 1 0 0 0,0-1 0 0 0,-2 2 0 0 0,-34 35 1038 0 0,35-34-1115 0 0,0 0 0 0 0,0 1-1 0 0,0-1 1 0 0,0 1 0 0 0,0 0-1 0 0,1 0 1 0 0,0-1 0 0 0,0 1-1 0 0,-1 5 1 0 0,0 0-57 0 0,1-6 26 0 0,1 0 0 0 0,0 0 1 0 0,0 0-1 0 0,0 0 0 0 0,0 0 0 0 0,1 0 0 0 0,-1 0 0 0 0,2 3 0 0 0,-1 0-19 0 0,0-5 18 0 0,-1 1 1 0 0,1-1-1 0 0,0 1 0 0 0,-1-1 0 0 0,1 0 0 0 0,0 1 1 0 0,0-1-1 0 0,0 0 0 0 0,0 0 0 0 0,0 0 0 0 0,0 0 1 0 0,1 0-1 0 0,-1 0 0 0 0,0 0 0 0 0,0 0 1 0 0,1 0-1 0 0,1 0 0 0 0,1 1-8 0 0,0 0 1 0 0,0 0-1 0 0,1-1 0 0 0,6 2 1 0 0,-8-2 12 0 0,-1-1 0 0 0,1 0 0 0 0,0 0 0 0 0,0 1 0 0 0,-1-2 1 0 0,1 1-1 0 0,0 0 0 0 0,-1-1 0 0 0,1 1 0 0 0,0-1 0 0 0,-1 0 1 0 0,1 0-1 0 0,-1 0 0 0 0,1 0 0 0 0,-1 0 0 0 0,4-2 0 0 0,0-2 5 0 0,1-1 0 0 0,-1 1 0 0 0,-1-1 0 0 0,7-7 0 0 0,-9 10-5 0 0,0-1 32 0 0,-1 2-5 0 0,0-1 0 0 0,1 1 0 0 0,-1-1 0 0 0,1 1 0 0 0,-1 0-1 0 0,7-4 755 0 0,-8 9-370 0 0,0-1-395 0 0,0 0 0 0 0,-1-1 0 0 0,1 1 0 0 0,-1 0 0 0 0,1 0 0 0 0,-1 0 0 0 0,0-1 0 0 0,0 1 0 0 0,1 0 0 0 0,-1 0 0 0 0,-1 2 0 0 0,-1 12 31 0 0,2-9-37 0 0,-1-1 0 0 0,0 1 0 0 0,1-1 1 0 0,0 1-1 0 0,2 6 0 0 0,-2-12-77 0 0,0-1 0 0 0,0 1 1 0 0,0 0-1 0 0,0 0 0 0 0,1-1 0 0 0,-1 1 1 0 0,0 0-1 0 0,1 0 0 0 0,-1-1 1 0 0,0 1-1 0 0,1 0 0 0 0,-1-1 1 0 0,1 1-1 0 0,-1 0 0 0 0,1-1 0 0 0,-1 1 1 0 0,1-1-1 0 0,0 1 0 0 0,-1-1 1 0 0,1 1-1 0 0,0-1 0 0 0,-1 0 0 0 0,1 1 1 0 0,0-1-1 0 0,0 0 0 0 0,1 1 1 0 0,-1-1-429 0 0,1 0 0 0 0,-1 0 1 0 0,1 0-1 0 0,-1 0 1 0 0,1 0-1 0 0,-1-1 0 0 0,1 1 1 0 0,-1 0-1 0 0,0-1 1 0 0,1 1-1 0 0,-1-1 0 0 0,1 0 1 0 0,0 0-1 0 0,5-3 107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9.4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141 55 2953 0 0,'1'0'103'0'0,"-1"0"0"0"0,0-1 1 0 0,1 1-1 0 0,-1 0 1 0 0,0 0-1 0 0,0-1 1 0 0,1 1-1 0 0,-1 0 0 0 0,0-1 1 0 0,0 1-1 0 0,0 0 1 0 0,1 0-1 0 0,-1-1 0 0 0,0 1 1 0 0,0 0-1 0 0,0-1 1 0 0,0 1-1 0 0,0 0 0 0 0,0-1 1 0 0,0 1-1 0 0,0-1 1 0 0,0 1-1 0 0,0 0 1 0 0,0-1-1 0 0,0 1 0 0 0,-4-11 2480 0 0,-12-7 1002 0 0,15 17-3445 0 0,-3-4 534 0 0,3 4-604 0 0,0 0 0 0 0,1 1 0 0 0,-1-1 0 0 0,0 0 0 0 0,0 0 0 0 0,0 1 0 0 0,0-1 0 0 0,0 0 0 0 0,0 1 0 0 0,0-1 0 0 0,0 1 0 0 0,0-1 0 0 0,0 1 0 0 0,0-1 0 0 0,0 1 0 0 0,0 0 0 0 0,-2-1 0 0 0,-2 1 36 0 0,0 0 0 0 0,1 0 0 0 0,-1 0 0 0 0,0 0 0 0 0,0 1 0 0 0,0-1 0 0 0,0 1 0 0 0,0 0 0 0 0,1 1 0 0 0,-1-1 0 0 0,0 1 0 0 0,1 0 0 0 0,-1 0 0 0 0,1 1 0 0 0,-8 5 0 0 0,12-8-106 0 0,-1 1-1 0 0,1-1 0 0 0,-1 1 0 0 0,1-1 1 0 0,-1 0-1 0 0,1 1 0 0 0,-1 0 1 0 0,1-1-1 0 0,0 1 0 0 0,-1-1 1 0 0,1 1-1 0 0,0-1 0 0 0,0 1 0 0 0,-1 0 1 0 0,1-1-1 0 0,0 1 0 0 0,0 0 1 0 0,0-1-1 0 0,0 1 0 0 0,0-1 0 0 0,0 1 1 0 0,0 0-1 0 0,0-1 0 0 0,0 1 1 0 0,0 0-1 0 0,0-1 0 0 0,0 1 0 0 0,0 0 1 0 0,1-1-1 0 0,-1 1 0 0 0,0-1 1 0 0,0 1-1 0 0,1 0 0 0 0,-1-1 1 0 0,0 1-1 0 0,1-1 0 0 0,-1 1 0 0 0,1-1 1 0 0,-1 1-1 0 0,1-1 0 0 0,-1 1 1 0 0,1-1-1 0 0,-1 0 0 0 0,1 1 0 0 0,-1-1 1 0 0,2 1-1 0 0,15 5-62 0 0,-12-5 65 0 0,1 1-1 0 0,0 0 1 0 0,-1 1-1 0 0,0-1 1 0 0,0 1-1 0 0,9 6 1 0 0,10 7 5 0 0,2 0-23 0 0,-24-14 19 0 0,0-1 1 0 0,-1 1 0 0 0,1 0 0 0 0,0 0-1 0 0,-1-1 1 0 0,1 1 0 0 0,-1 0 0 0 0,0 0-1 0 0,0 1 1 0 0,2 1 0 0 0,2 7-6 0 0,1 3 44 0 0,-5-13-35 0 0,-1-1 0 0 0,0 1 0 0 0,0 0 0 0 0,0 0 0 0 0,0-1 1 0 0,0 1-1 0 0,0 0 0 0 0,0 0 0 0 0,0-1 0 0 0,0 1 0 0 0,0 0 0 0 0,0 0 0 0 0,-1-1 1 0 0,1 1-1 0 0,0 0 0 0 0,0-1 0 0 0,-1 2 0 0 0,-2 1 69 0 0,1 0 0 0 0,0 0 0 0 0,-1 0 0 0 0,0-1 0 0 0,1 0 0 0 0,-1 1 0 0 0,0-1 0 0 0,0 0-1 0 0,0 0 1 0 0,-1-1 0 0 0,1 1 0 0 0,0 0 0 0 0,-1-1 0 0 0,-3 1 0 0 0,-3 1 73 0 0,0-1 0 0 0,0 0 0 0 0,-19 0 0 0 0,23-2-140 0 0,-1 0 1 0 0,-8-1-1 0 0,14 1-4 0 0,-1-1-1 0 0,0 1 1 0 0,1 0-1 0 0,-1-1 1 0 0,0 1 0 0 0,1-1-1 0 0,-1 0 1 0 0,1 1-1 0 0,-1-1 1 0 0,1 0-1 0 0,-1 0 1 0 0,1 0-1 0 0,-3-2 1 0 0,4 2-78 0 0,-1-1 0 0 0,1 1 0 0 0,-1 0 0 0 0,1 0 0 0 0,0-1 0 0 0,0 1 0 0 0,-1 0 0 0 0,1-1 0 0 0,0 1 0 0 0,0 0 0 0 0,1-1 0 0 0,-1 1 0 0 0,0 0 0 0 0,0-1 0 0 0,1 1 0 0 0,-1 0 0 0 0,0 0 0 0 0,1-1 0 0 0,-1 1 0 0 0,1 0 0 0 0,0 0 0 0 0,1-2 0 0 0,3-2-724 0 0,0 0-1 0 0,1 1 1 0 0,0-1-1 0 0,-1 1 1 0 0,2 0-1 0 0,9-4 1 0 0,-3 2-909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29.8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59 58 2377 0 0,'0'-1'580'0'0,"0"-1"0"0"0,1 1 0 0 0,-1-1 0 0 0,1 1 0 0 0,-1 0 0 0 0,1-1 0 0 0,0 1 0 0 0,0 0 0 0 0,0-1 1 0 0,1-1-1 0 0,-1 2-346 0 0,1-1 1 0 0,-1 0 0 0 0,0 0 0 0 0,0 0-1 0 0,1-4 1 0 0,-1 3 222 0 0,0 2-395 0 0,-1 0 0 0 0,1 0 1 0 0,-1 0-1 0 0,0 0 1 0 0,0 0-1 0 0,1 0 0 0 0,-1 0 1 0 0,0 0-1 0 0,0-2 1 0 0,0 3 75 0 0,0-1 1 0 0,0 1 0 0 0,0 0 0 0 0,-1-1 0 0 0,1 1-1 0 0,0 0 1 0 0,0-1 0 0 0,0 1 0 0 0,0 0 0 0 0,-1 0-1 0 0,1-1 1 0 0,0 1 0 0 0,0 0 0 0 0,-1 0 0 0 0,1-1-1 0 0,0 1 1 0 0,0 0 0 0 0,-1 0 0 0 0,1-1 0 0 0,0 1-1 0 0,-1 0 1 0 0,1 0 0 0 0,-2-1-98 0 0,1 1-1 0 0,-1-1 1 0 0,1 0 0 0 0,-1 1 0 0 0,1 0-1 0 0,-1-1 1 0 0,1 1 0 0 0,-1 0-1 0 0,1 0 1 0 0,-1 0 0 0 0,1 0 0 0 0,-1 0-1 0 0,1 0 1 0 0,-1 0 0 0 0,1 1-1 0 0,-1-1 1 0 0,1 0 0 0 0,-1 1-1 0 0,1-1 1 0 0,0 1 0 0 0,-1 0 0 0 0,-1 0-1 0 0,-1 2 27 0 0,-1-1-1 0 0,1 1 0 0 0,0 0 1 0 0,-6 5-1 0 0,9-7-68 0 0,0 0 0 0 0,0 0 0 0 0,0 0 0 0 0,0 0 0 0 0,1 0 0 0 0,-1 0 0 0 0,0 0 0 0 0,1 1 0 0 0,-1-1 0 0 0,0 0 0 0 0,1 1 0 0 0,-1-1 0 0 0,1 0 0 0 0,0 1 0 0 0,0-1 0 0 0,-1 0 0 0 0,1 1 0 0 0,0-1 0 0 0,0 1 0 0 0,1 2 0 0 0,0-2-11 0 0,0 0 1 0 0,0 0-1 0 0,1 0 0 0 0,-1 0 1 0 0,1 0-1 0 0,0 0 1 0 0,0 0-1 0 0,3 2 1 0 0,2 3-6 0 0,6 6 22 0 0,0 0 1 0 0,0-1-1 0 0,2 0 0 0 0,16 11 0 0 0,-29-22 1 0 0,0 0-1 0 0,0 1 1 0 0,0 0-1 0 0,1-1 1 0 0,-2 1-1 0 0,1 0 1 0 0,0 0-1 0 0,0 0 1 0 0,-1 1-1 0 0,1-1 1 0 0,-1 0-1 0 0,3 4 1 0 0,-4-5 140 0 0,0 0-107 0 0,-1 0-1 0 0,1 0 1 0 0,0-1-1 0 0,-1 1 0 0 0,1 0 1 0 0,0 0-1 0 0,-1-1 1 0 0,1 1-1 0 0,-1 0 0 0 0,1-1 1 0 0,-1 1-1 0 0,1 0 1 0 0,-1-1-1 0 0,0 1 0 0 0,0 0 1 0 0,0 0 40 0 0,-2 1-13 0 0,1-1 0 0 0,-1 1 0 0 0,0-1 0 0 0,1 1 1 0 0,-1-1-1 0 0,0 0 0 0 0,0 0 0 0 0,0 0 0 0 0,0-1 1 0 0,0 1-1 0 0,0-1 0 0 0,-3 1 0 0 0,4-1-46 0 0,-1 0 15 0 0,1 1 0 0 0,-1-1-1 0 0,1 0 1 0 0,0 0-1 0 0,-1-1 1 0 0,1 1 0 0 0,-1 0-1 0 0,1-1 1 0 0,-1 0-1 0 0,1 1 1 0 0,0-1 0 0 0,-1 0-1 0 0,-1-1 1 0 0,3 1-120 0 0,0 0 0 0 0,0 1-1 0 0,0-1 1 0 0,0 0 0 0 0,1 0 0 0 0,-1 1 0 0 0,0-1 0 0 0,0 0-1 0 0,1 0 1 0 0,-1 0 0 0 0,1 0 0 0 0,-1 0 0 0 0,0-1 0 0 0,1 1-320 0 0,-1 0 1 0 0,1-1-1 0 0,0 1 1 0 0,0 0 0 0 0,0 0-1 0 0,0-1 1 0 0,0 1 0 0 0,0 0-1 0 0,0 0 1 0 0,0-1 0 0 0,0 1-1 0 0,0 0 1 0 0,2-2 0 0 0,0-3-1959 0 0,1 1 1894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0.9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2 1288 0 0,'0'-2'13079'0'0,"0"6"-12980"0"0,1 0 1 0 0,-1 0-1 0 0,0 0 0 0 0,0 0 0 0 0,0 0 0 0 0,0 0 1 0 0,-1 0-1 0 0,-1 6 0 0 0,-2 16 130 0 0,3-20-182 0 0,0 0 1 0 0,0 0 0 0 0,0 0 0 0 0,-5 10 0 0 0,4-9-34 0 0,0 0 0 0 0,0 0-1 0 0,-1 8 1 0 0,2 28 33 0 0,1-42-16 0 0,5-2-1013 0 0,-3 0 699 0 0,-1 1-1 0 0,1-1 0 0 0,0 0 1 0 0,-1 0-1 0 0,1 0 1 0 0,-1 0-1 0 0,1-1 1 0 0,-1 1-1 0 0,1 0 0 0 0,-1-1 1 0 0,0 1-1 0 0,0-1 1 0 0,2-1-1 0 0,4-5-1711 0 0,-2 1-782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1.3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22 3489 0 0,'0'0'2376'0'0,"-2"-2"-1508"0"0,-8-11 265 0 0,10 13-847 0 0,-1-1-36 0 0,-4-4 94 0 0,5 5-338 0 0,1 0-1 0 0,-1 0 1 0 0,1 0 0 0 0,-1-1-1 0 0,0 1 1 0 0,1 0 0 0 0,-1 0 0 0 0,1 0-1 0 0,-1 0 1 0 0,1 0 0 0 0,-1 1-1 0 0,1-1 1 0 0,-1 0 0 0 0,0 0-1 0 0,1 0 1 0 0,-1 0 0 0 0,1 1 0 0 0,0-1-126 0 0,0 0 0 0 0,-1 0-1 0 0,1 1 1 0 0,-1-1 0 0 0,1 0 0 0 0,-1 1 0 0 0,1-1 0 0 0,-1 0 0 0 0,1 1 0 0 0,-1-1 0 0 0,1 1 0 0 0,-1-1 0 0 0,1 1 0 0 0,-1-1 0 0 0,0 1 0 0 0,1-1 0 0 0,-1 1 0 0 0,0-1 0 0 0,1 1 0 0 0,-1-1 0 0 0,0 1 0 0 0,0 0 0 0 0,1-1 0 0 0,-1 1 0 0 0,0-1 0 0 0,0 1 0 0 0,0 0 0 0 0,0-1 0 0 0,0 2 0 0 0,1 3-2343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5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64 2553 0 0,'-1'-4'902'0'0,"0"-1"1"0"0,0 1 0 0 0,0 0 0 0 0,0 0 0 0 0,-4-8 0 0 0,4 10-521 0 0,1 0 1 0 0,-1 1 0 0 0,1-1 0 0 0,-1 0-1 0 0,1 0 1 0 0,0 0 0 0 0,0 0 0 0 0,0 0-1 0 0,0 0 1 0 0,1-9 6284 0 0,1 12-6484 0 0,0 1-139 0 0,0 0-1 0 0,0 0 1 0 0,0 0 0 0 0,-1 1 0 0 0,1-1 0 0 0,0 0 0 0 0,-1 1-1 0 0,1-1 1 0 0,0 4 0 0 0,11 29 184 0 0,-5-13-148 0 0,37 80-6 0 0,-33-78-53 0 0,-1 1-1 0 0,-1 0 1 0 0,-1 1 0 0 0,-1 0 0 0 0,5 38-1 0 0,-8-32 157 0 0,-2 0 0 0 0,-1 1 0 0 0,-2-1 0 0 0,-4 38 0 0 0,1-35-6 0 0,0 3-26 0 0,-12 50 1 0 0,8-49-84 0 0,5-26-26 0 0,-1 0 0 0 0,0 0 0 0 0,0-1 0 0 0,-6 14 1 0 0,6-21-76 0 0,0-1 0 0 0,0 1 0 0 0,-1-1 0 0 0,1 0 1 0 0,-1 0-1 0 0,-6 6 0 0 0,2-2-682 0 0,7-7 389 0 0,0-1 1 0 0,1 1-1 0 0,-1 0 0 0 0,0-1 0 0 0,0 1 0 0 0,0-1 0 0 0,0 1 0 0 0,0-1 0 0 0,0 1 0 0 0,0-1 0 0 0,0 1 0 0 0,0-1 1 0 0,0 0-1 0 0,0 0 0 0 0,-1 1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1.7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97 2713 0 0,'-1'8'1045'0'0,"1"-1"0"0"0,0 1 1 0 0,2 13-1 0 0,-1-12-596 0 0,-1-1 0 0 0,0 12-1 0 0,0-19-398 0 0,0 1 0 0 0,0-1-1 0 0,-1 0 1 0 0,1 1-1 0 0,0-1 1 0 0,-1 0 0 0 0,1 0-1 0 0,-1 1 1 0 0,0-1-1 0 0,1 0 1 0 0,-2 1-1 0 0,0 1 50 0 0,2-3-63 0 0,0 1-1 0 0,0-1 1 0 0,-1 1 0 0 0,1-1-1 0 0,0 1 1 0 0,0-1 0 0 0,0 1-1 0 0,0-1 1 0 0,0 1 0 0 0,0-1-1 0 0,0 1 1 0 0,0-1 0 0 0,0 1 0 0 0,0-1-1 0 0,0 1 1 0 0,0-1 0 0 0,0 1-1 0 0,0-1 1 0 0,0 1 0 0 0,1-1-1 0 0,-1 1 1 0 0,0 0 0 0 0,2 6 2432 0 0,-1-9-2214 0 0,0 0-188 0 0,-1 0-1 0 0,1 1 0 0 0,-1-1 1 0 0,0 0-1 0 0,0 0 0 0 0,1 0 1 0 0,-1 0-1 0 0,0 0 0 0 0,0 1 1 0 0,-1-4-1 0 0,1 2 15 0 0,0 0-1 0 0,0-1 1 0 0,0 1 0 0 0,0 0-1 0 0,1 0 1 0 0,-1-1 0 0 0,3-4-1 0 0,1-13 54 0 0,-3 13-132 0 0,1 0 1 0 0,0 0-1 0 0,1 0 0 0 0,-1 1 1 0 0,1-1-1 0 0,5-8 1 0 0,-8 16-3 0 0,5-9-9 0 0,0 0-1 0 0,0 0 1 0 0,6-7-1 0 0,-9 13 18 0 0,1 0-1 0 0,0 0 0 0 0,-1 0 1 0 0,1 0-1 0 0,0 1 1 0 0,0-1-1 0 0,0 1 1 0 0,1 0-1 0 0,-1 0 1 0 0,6-3-1 0 0,-8 5-3 0 0,-1 0 0 0 0,1 0-1 0 0,-1 0 1 0 0,1-1-1 0 0,-1 1 1 0 0,1 0 0 0 0,-1 0-1 0 0,1 0 1 0 0,0 0 0 0 0,-1 0-1 0 0,1 0 1 0 0,-1 0-1 0 0,1 0 1 0 0,-1 0 0 0 0,1 0-1 0 0,-1 0 1 0 0,1 1-1 0 0,0-1 1 0 0,-1 0 0 0 0,1 0-1 0 0,-1 0 1 0 0,1 1 0 0 0,-1-1-1 0 0,1 0 1 0 0,-1 1-1 0 0,0-1 1 0 0,1 0 0 0 0,-1 1-1 0 0,1-1 1 0 0,-1 0-1 0 0,0 1 1 0 0,1-1 0 0 0,-1 1-1 0 0,0-1 1 0 0,1 1 0 0 0,0 2 7 0 0,0 0 0 0 0,0 1 0 0 0,0-1 1 0 0,0 0-1 0 0,0 4 0 0 0,2 8 37 0 0,0-6-19 0 0,0 0 0 0 0,0-1 0 0 0,-1 2 1 0 0,0-1-1 0 0,-1 0 0 0 0,0 0 0 0 0,-1 0 0 0 0,0 1 0 0 0,0-1 0 0 0,-1 0 0 0 0,-3 16 0 0 0,3-9-601 0 0,8-16-4315 0 0,-6-1 4468 0 0,1 1 1 0 0,0-1 0 0 0,-1 1-1 0 0,1-1 1 0 0,-1 0-1 0 0,1 0 1 0 0,-1 1-1 0 0,1-1 1 0 0,-1 0-1 0 0,0 0 1 0 0,2-2-1 0 0,1 0-291 0 0,1 0 438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2.0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94 2040 0 0,'4'-8'843'0'0,"1"-1"1"0"0,-1 1-1 0 0,-1-1 0 0 0,0 1 0 0 0,0-1 0 0 0,2-15 0 0 0,-4 23-787 0 0,-1 1 0 0 0,0-1 0 0 0,0 1 0 0 0,0-1 0 0 0,1 1 0 0 0,-1-1 1 0 0,0 0-1 0 0,1 1 0 0 0,-1 0 0 0 0,0-1 0 0 0,1 1 0 0 0,-1-1 0 0 0,0 1 0 0 0,1-1 0 0 0,-1 1 1 0 0,1-1-1 0 0,0 1-1 0 0,-1 0 0 0 0,1-1 0 0 0,-1 1 0 0 0,1 0 0 0 0,-1-1 0 0 0,0 1 0 0 0,1 0 0 0 0,-1-1 0 0 0,0 1 0 0 0,0-1 0 0 0,1 1 0 0 0,-1 0 0 0 0,0-1 0 0 0,0 1 0 0 0,1-1 0 0 0,-1 1 0 0 0,0-1 0 0 0,0 1-1 0 0,0-1 1 0 0,0 0 400 0 0,0 1-405 0 0,0 0 0 0 0,-1 0 0 0 0,1 0 0 0 0,0 1 0 0 0,0-1 0 0 0,-1 0 0 0 0,1 0 0 0 0,0 0 0 0 0,0 1-1 0 0,0-1 1 0 0,-1 0 0 0 0,1 0 0 0 0,0 1 0 0 0,0-1 0 0 0,0 0 0 0 0,0 0 0 0 0,0 1 0 0 0,0-1 0 0 0,-1 0 0 0 0,1 0 0 0 0,0 1-1 0 0,0-1 1 0 0,0 0 0 0 0,0 1 0 0 0,0-1 0 0 0,0 0 0 0 0,0 0 0 0 0,0 1 0 0 0,0 13 318 0 0,0-8-134 0 0,-10 43 469 0 0,4-12-456 0 0,3-25-203 0 0,-1 15 0 0 0,3-20-21 0 0,0 1 1 0 0,-1-1-1 0 0,-2 8 1 0 0,2-10-21 0 0,0 0 0 0 0,1 0-1 0 0,0 1 1 0 0,0-1 0 0 0,0 1 0 0 0,1-1 0 0 0,0 6 0 0 0,0 18 40 0 0,-1-22-28 0 0,1-1 0 0 0,1 12 0 0 0,2 9-11 0 0,-2-27-26 0 0,-1 1 0 0 0,0-1-1 0 0,0 1 1 0 0,0-1 0 0 0,0 1 0 0 0,0 0-1 0 0,0-1 1 0 0,-1 1 0 0 0,1-1 0 0 0,0 1 0 0 0,0-1-1 0 0,0 1 1 0 0,0-1 0 0 0,-1 1 0 0 0,1 0 0 0 0,-1 2-247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2.4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73 1784 0 0,'-15'-1'3109'0'0,"9"1"-452"0"0,10-7-2373 0 0,-2 4-224 0 0,1 0 0 0 0,-1 1 0 0 0,1 0 0 0 0,0-1 0 0 0,0 1 0 0 0,0 0 0 0 0,1 0 0 0 0,4-1 0 0 0,3-3 44 0 0,-4 2-84 0 0,-1 1 0 0 0,1 0 0 0 0,0 1 0 0 0,12-3 0 0 0,29-4 85 0 0,-37 7-85 0 0,5 0-113 0 0,-7 0-1175 0 0,0 1 1 0 0,14-1 0 0 0,-14 2-68 0 0,0 0 1071 0 0</inkml:trace>
  <inkml:trace contextRef="#ctx0" brushRef="#br0" timeOffset="1">295 1 1768 0 0,'0'0'4095'0'0,"-6"7"-815"0"0,1-3-3145 0 0,0-1 110 0 0,1 1-1 0 0,-1-1 0 0 0,-6 8 1 0 0,2 2 164 0 0,-6 6-129 0 0,14-18-274 0 0,0 1 0 0 0,0-1 1 0 0,0 1-1 0 0,0-1 0 0 0,0 1 0 0 0,0-1 1 0 0,1 1-1 0 0,-1-1 0 0 0,0 1 0 0 0,1 0 0 0 0,-1 0 1 0 0,1-1-1 0 0,0 1 0 0 0,0 0 0 0 0,0 0 0 0 0,-1 1 1 0 0,2 4 6 0 0,-1 0 0 0 0,4 12 0 0 0,-3-11-1 0 0,0-6-13 0 0,-1-1 1 0 0,1 1-1 0 0,0 0 0 0 0,0-1 0 0 0,0 1 0 0 0,0-1 0 0 0,0 1 0 0 0,0-1 0 0 0,0 1 0 0 0,1-1 1 0 0,-1 0-1 0 0,0 0 0 0 0,3 2 0 0 0,5 6-31 0 0,-8-8 32 0 0,0 0 0 0 0,1 0-1 0 0,-1 0 1 0 0,0 0-1 0 0,0-1 1 0 0,1 1 0 0 0,-1 0-1 0 0,1-1 1 0 0,-1 1 0 0 0,1-1-1 0 0,-1 1 1 0 0,1-1-1 0 0,-1 0 1 0 0,1 1 0 0 0,-1-1-1 0 0,1 0 1 0 0,0 0 0 0 0,-1 0-1 0 0,1 0 1 0 0,-1-1-1 0 0,1 1 1 0 0,2-1 0 0 0,4-1 16 0 0,0 0 1 0 0,15-8-1 0 0,-19 9-34 0 0,1-1 34 0 0,-1-1 1 0 0,1 1-1 0 0,-1-1 0 0 0,1 0 1 0 0,-1 0-1 0 0,0 0 1 0 0,0-1-1 0 0,0 0 0 0 0,-1 1 1 0 0,1-1-1 0 0,3-6 0 0 0,-6 8 80 0 0,1 0-1 0 0,-1-1 1 0 0,0 1-1 0 0,0-1 1 0 0,0 1-1 0 0,0-1 0 0 0,0 1 1 0 0,-1-1-1 0 0,1 0 1 0 0,-1 1-1 0 0,0-1 1 0 0,0 0-1 0 0,0 1 1 0 0,0-1-1 0 0,0 0 1 0 0,0 0-1 0 0,-1 1 0 0 0,1-1 1 0 0,-1 1-1 0 0,0-1 1 0 0,0 0-1 0 0,0 1 1 0 0,-2-4-1 0 0,2 3-36 0 0,-1 0 0 0 0,-1 0 0 0 0,1 0 0 0 0,0 0 0 0 0,-1 1 0 0 0,1-1 0 0 0,-1 1 0 0 0,0 0 1 0 0,0 0-1 0 0,1 0 0 0 0,-2 0 0 0 0,1 0 0 0 0,0 1 0 0 0,0-1 0 0 0,0 1 0 0 0,-1 0 0 0 0,1 0 0 0 0,-4-1 0 0 0,0-1 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3.0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14 4585 0 0,'-3'-12'5305'0'0,"4"12"-4691"0"0,0-1-569 0 0,-1 1 1 0 0,0 0 0 0 0,1 0 0 0 0,-1 0 0 0 0,0 0-1 0 0,0 0 1 0 0,1 0 0 0 0,-1 0 0 0 0,0 0 0 0 0,1 0-1 0 0,-1 0 1 0 0,0 0 0 0 0,0 0 0 0 0,1 0 0 0 0,-1 0-1 0 0,0 0 1 0 0,1 0 0 0 0,-1 0 0 0 0,0 0 0 0 0,0 0 0 0 0,1 0-1 0 0,-1 1 1 0 0,0-1 0 0 0,0 0 0 0 0,1 0 0 0 0,-1 0-1 0 0,0 0 1 0 0,0 1 0 0 0,1-1 0 0 0,-1 0 0 0 0,0 0-1 0 0,0 1 1 0 0,0-1 0 0 0,0 0 0 0 0,1 0 0 0 0,-1 1-1 0 0,0-1 1 0 0,0 0 0 0 0,0 0 0 0 0,0 1 0 0 0,0-1-1 0 0,0 0 1 0 0,0 0 0 0 0,0 1 0 0 0,1 18 1451 0 0,-1-2-1005 0 0,5 20-56 0 0,3 16-149 0 0,-5-42-255 0 0,-1 0 0 0 0,-1 0 0 0 0,0 0 0 0 0,-1 18 0 0 0,0-19-14 0 0,1 0 1 0 0,2 9 0 0 0,-2-13-3 0 0,0-1 0 0 0,-1 1 1 0 0,1 0-1 0 0,-1-1 0 0 0,0 1 0 0 0,0 0 1 0 0,-1 0-1 0 0,-2 8 0 0 0,-1 1 56 0 0,-4 25-1 0 0,7-31-78 0 0,1-5-9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3.3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67 5849 0 0,'0'0'3982'0'0,"2"-1"-3636"0"0,0-1-276 0 0,0 0 0 0 0,0 0 0 0 0,0 1 0 0 0,1 0 0 0 0,-1-1 0 0 0,0 1 0 0 0,1 0 0 0 0,-1 0 0 0 0,1 0 0 0 0,-1 1 0 0 0,4-2 0 0 0,36-4 27 0 0,-27 4-41 0 0,22-1-96 0 0,-21 2 259 0 0,18-3 0 0 0,-30 3-643 0 0,1 0-1 0 0,-1 0 1 0 0,1-1 0 0 0,-1 1 0 0 0,0-1-1 0 0,0 0 1 0 0,0 0 0 0 0,6-4 0 0 0,3-6-4553 0 0,-8 9 4661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3.7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 31 1200 0 0,'-2'-31'7774'0'0,"4"34"-6748"0"0,-2-2-1008 0 0,0-1 0 0 0,0 0-1 0 0,0 0 1 0 0,0 0 0 0 0,0 1-1 0 0,0-1 1 0 0,0 0 0 0 0,0 0-1 0 0,0 0 1 0 0,0 1 0 0 0,0-1-1 0 0,0 0 1 0 0,0 0 0 0 0,0 1-1 0 0,0-1 1 0 0,0 0-1 0 0,0 0 1 0 0,0 0 0 0 0,0 1-1 0 0,0-1 1 0 0,0 0 0 0 0,0 0-1 0 0,0 0 1 0 0,0 1 0 0 0,0-1-1 0 0,0 0 1 0 0,-9 23 365 0 0,1-1 0 0 0,2 1 0 0 0,0 1 1 0 0,2-1-1 0 0,-3 30 0 0 0,3 64-314 0 0,4-112-57 0 0,0 0-1 0 0,1 1 0 0 0,-1-1 0 0 0,1 0 1 0 0,0 0-1 0 0,3 7 0 0 0,-4-11-6 0 0,0-1 0 0 0,0 1 0 0 0,1-1 0 0 0,-1 0 0 0 0,0 1 0 0 0,0-1 0 0 0,1 1 0 0 0,-1-1 1 0 0,0 0-1 0 0,1 1 0 0 0,-1-1 0 0 0,0 0 0 0 0,1 0 0 0 0,-1 1 0 0 0,0-1 0 0 0,1 0 0 0 0,-1 0 0 0 0,1 1 0 0 0,-1-1 0 0 0,1 0 0 0 0,-1 0 0 0 0,0 0 0 0 0,1 0 0 0 0,-1 0 0 0 0,1 0 0 0 0,0 0 0 0 0,0 0 1 0 0,0 0-1 0 0,1 0 1 0 0,-1-1-1 0 0,0 1 0 0 0,0 0 1 0 0,0-1-1 0 0,0 1 1 0 0,0-1-1 0 0,0 0 1 0 0,-1 1-1 0 0,2-2 0 0 0,1 0 10 0 0,0 0 0 0 0,-1-1-1 0 0,0 1 1 0 0,1-1 0 0 0,-1 0-1 0 0,2-4 1 0 0,-2 3-5 0 0,0-1-1 0 0,0 0 0 0 0,-1 0 1 0 0,0-1-1 0 0,0 1 1 0 0,0-5-1 0 0,4-20 40 0 0,-2 21-47 0 0,0-1 1 0 0,0 1 0 0 0,1 0-1 0 0,5-9 1 0 0,-7 16-5 0 0,0-1-1 0 0,0 1 1 0 0,0-1 0 0 0,0 1 0 0 0,0 0-1 0 0,0 0 1 0 0,4-3 0 0 0,-4 4 4 0 0,-1 0 1 0 0,1 0-1 0 0,-1 0 1 0 0,1 1-1 0 0,-1-1 0 0 0,1 0 1 0 0,0 1-1 0 0,-1 0 0 0 0,1-1 1 0 0,-1 1-1 0 0,1 0 1 0 0,0 0-1 0 0,-1 0 0 0 0,1 0 1 0 0,2 0-1 0 0,-4 1 14 0 0,1-1 0 0 0,0 0 0 0 0,0 0 1 0 0,-1 1-1 0 0,1-1 0 0 0,0 1 0 0 0,-1-1 0 0 0,1 1 0 0 0,0-1 0 0 0,-1 1 0 0 0,1-1 0 0 0,-1 1 0 0 0,1 0 0 0 0,-1-1 0 0 0,1 1 1 0 0,-1 0-1 0 0,1-1 0 0 0,-1 1 0 0 0,0 0 0 0 0,1 0 0 0 0,-1-1 0 0 0,0 2 0 0 0,6 19 296 0 0,-5-16-330 0 0,1 6 108 0 0,-1 0-1 0 0,0 0 0 0 0,0-1 0 0 0,-1 1 0 0 0,0 0 1 0 0,-1 0-1 0 0,0 0 0 0 0,-1-1 0 0 0,-5 19 1 0 0,7-28-121 0 0,-1 0 1 0 0,1 0-1 0 0,0 0 1 0 0,0 1-1 0 0,-1-1 1 0 0,1 0-1 0 0,0 0 1 0 0,0 1-1 0 0,1 1 1 0 0,-1-2-32 0 0,0-1 1 0 0,0 0-1 0 0,0 1 0 0 0,0-1 0 0 0,1 1 1 0 0,-1-1-1 0 0,0 0 0 0 0,0 1 1 0 0,1-1-1 0 0,-1 0 0 0 0,0 0 1 0 0,1 1-1 0 0,-1-1 0 0 0,0 0 1 0 0,1 0-1 0 0,-1 1 0 0 0,0-1 1 0 0,1 0-1 0 0,-1 0 0 0 0,0 0 1 0 0,1 0-1 0 0,-1 1 0 0 0,1-1 0 0 0,-1 0 1 0 0,0 0-1 0 0,1 0 0 0 0,-1 0 1 0 0,1 0-1 0 0,-1 0 0 0 0,2 0-273 0 0,0-1 0 0 0,0 1 0 0 0,0 0-1 0 0,0-1 1 0 0,0 0 0 0 0,-1 1 0 0 0,1-1-1 0 0,0 0 1 0 0,-1 0 0 0 0,3-1 0 0 0,-2 1-90 0 0,5-5-1639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4.13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1 119 1984 0 0,'68'-4'6654'0'0,"-57"3"-6220"0"0,-3 1-183 0 0,0-1 0 0 0,0 0 0 0 0,-1-1 1 0 0,1 0-1 0 0,0 0 0 0 0,-1-1 0 0 0,13-5 0 0 0,-14 5-221 0 0,14-9 88 0 0,-19 11-109 0 0,0 0 1 0 0,0 0-1 0 0,0 0 0 0 0,0 0 1 0 0,0 0-1 0 0,0 0 0 0 0,0 0 1 0 0,0-1-1 0 0,-1 1 0 0 0,1 0 1 0 0,-1 0-1 0 0,1-1 0 0 0,-1 1 1 0 0,1-2-1 0 0,0 0 17 0 0,-1 0-1 0 0,1 0 1 0 0,-1 0-1 0 0,0 0 1 0 0,0 1-1 0 0,0-1 1 0 0,0 0-1 0 0,0 0 1 0 0,-1-4-1 0 0,0 5 25 0 0,0 1-1 0 0,1 0 1 0 0,-1 0 0 0 0,0-1-1 0 0,1 1 1 0 0,-1 0 0 0 0,0 0 0 0 0,0 0-1 0 0,0 0 1 0 0,0-1 0 0 0,0 2-1 0 0,-1-1 1 0 0,1 0 0 0 0,0 0-1 0 0,0 0 1 0 0,0 0 0 0 0,-1 1 0 0 0,1-1-1 0 0,0 1 1 0 0,-1-1 0 0 0,-1 0-1 0 0,-3 0 33 0 0,-1-1-1 0 0,1 1 0 0 0,-1 0 1 0 0,0 1-1 0 0,1-1 0 0 0,-1 1 0 0 0,0 1 1 0 0,1-1-1 0 0,-1 1 0 0 0,1 0 0 0 0,-1 1 1 0 0,1 0-1 0 0,-1 0 0 0 0,1 0 1 0 0,0 1-1 0 0,0-1 0 0 0,0 1 0 0 0,-7 6 1 0 0,5-4-45 0 0,7-4-23 0 0,-1 0 1 0 0,0 1 0 0 0,0-1 0 0 0,0 0 0 0 0,1 1 0 0 0,-1-1 0 0 0,0 1 0 0 0,1 0 0 0 0,0-1 0 0 0,-1 1-1 0 0,1 0 1 0 0,0 0 0 0 0,0 0 0 0 0,0 0 0 0 0,0 0 0 0 0,0 0 0 0 0,0 0 0 0 0,1 0 0 0 0,-1 2-1 0 0,0 4 139 0 0,0-1-1 0 0,1 0 0 0 0,0 1 0 0 0,0-1 0 0 0,0 0 0 0 0,3 12 0 0 0,-2-14-124 0 0,1-1 1 0 0,-1 1-1 0 0,1 0 1 0 0,0-1-1 0 0,0 0 1 0 0,1 1-1 0 0,-1-1 1 0 0,1 0-1 0 0,0 0 1 0 0,7 7-1 0 0,-4-5-92 0 0,1-1-1 0 0,0 1 0 0 0,0-1 1 0 0,0 0-1 0 0,1-1 1 0 0,-1 0-1 0 0,1 0 1 0 0,0 0-1 0 0,1-1 0 0 0,-1-1 1 0 0,0 1-1 0 0,1-1 1 0 0,-1-1-1 0 0,1 1 1 0 0,0-1-1 0 0,-1-1 0 0 0,1 0 1 0 0,0 0-1 0 0,0-1 1 0 0,-1 0-1 0 0,1 0 1 0 0,0-1-1 0 0,12-4 0 0 0,-14 2-1303 0 0,0-1-1022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5.6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32 1360 0 0,'-5'0'6416'0'0,"6"-1"-6293"0"0,0 0 0 0 0,0 1-1 0 0,1-1 1 0 0,-1 0 0 0 0,0 1-1 0 0,0-1 1 0 0,0 1 0 0 0,0 0 0 0 0,0-1-1 0 0,1 1 1 0 0,1 0 1943 0 0,-2 5-929 0 0,-2-1-946 0 0,1 0 0 0 0,-1 0-1 0 0,1-1 1 0 0,-1 1 0 0 0,0-1 0 0 0,-1 1-1 0 0,-2 5 1 0 0,1 0-23 0 0,1-4-99 0 0,1 0 0 0 0,0 1 0 0 0,0-1 0 0 0,0 10 0 0 0,1-9-27 0 0,0-1-1 0 0,-1 1 0 0 0,0-1 1 0 0,-2 7-1 0 0,0-3 10 0 0,1 0 1 0 0,-2 14-1 0 0,0-1 8 0 0,-2 0-18 0 0,4-17-39 0 0,1 0 1 0 0,-1 0-1 0 0,1 0 0 0 0,0 0 0 0 0,0 9 0 0 0,1-10-36 0 0,0-9 99 0 0,-1 1-33 0 0,1-1 0 0 0,0 0 0 0 0,0 0 0 0 0,1 1 1 0 0,-1-1-1 0 0,1 1 0 0 0,0-1 0 0 0,1 0 1 0 0,-1 1-1 0 0,3-6 0 0 0,-1 3-12 0 0,-1 0 0 0 0,0-1-1 0 0,1-7 1 0 0,-1 9-5 0 0,-1-1 1 0 0,1 1-1 0 0,1-1 1 0 0,-1 1-1 0 0,7-11 1 0 0,4-10 11 0 0,-9 17-51 0 0,2 0 0 0 0,-1 0 0 0 0,13-16 0 0 0,-14 21 32 0 0,1-2 10 0 0,1 1 0 0 0,8-8 0 0 0,-5 5 53 0 0,-7 8-41 0 0,-2 1-31 0 0,5 1 0 0 0,-4-1 7 0 0,0 1-1 0 0,0-1 1 0 0,0 1-1 0 0,-1 0 1 0 0,1-1-1 0 0,0 1 1 0 0,0 0-1 0 0,0 0 1 0 0,-1 0-1 0 0,1 0 1 0 0,0-1-1 0 0,-1 1 1 0 0,1 0-1 0 0,0 2 1 0 0,1 1 5 0 0,-1-1 0 0 0,0 1 0 0 0,1 7 0 0 0,4 17 20 0 0,-2-7 55 0 0,-1 1-1 0 0,2 32 0 0 0,-5-34-77 0 0,0-20-2 0 0,1 0-35 0 0,0 0 28 0 0,0 0 1 0 0,0-1 0 0 0,1 1-1 0 0,-1 0 1 0 0,0-1 0 0 0,0 1-1 0 0,0-1 1 0 0,0 0-1 0 0,0 1 1 0 0,0-1 0 0 0,-1 0-1 0 0,1 1 1 0 0,0-1 0 0 0,0 0-1 0 0,0 0 1 0 0,-1 0 0 0 0,1 0-1 0 0,0 0 1 0 0,-1 0-1 0 0,1 0 1 0 0,0-1 0 0 0,2-5 1 0 0,1-1 1 0 0,2-8-1 0 0,-3 6-10 0 0,0 3 7 0 0,0-1 0 0 0,1 1 0 0 0,0-1 1 0 0,1 1-1 0 0,-1 0 0 0 0,1 1 0 0 0,1-1 1 0 0,-1 1-1 0 0,1 0 0 0 0,0 0 0 0 0,11-7 0 0 0,-15 12 4 0 0,-1 0-1 0 0,1 0 0 0 0,0 0 0 0 0,-1 0 1 0 0,1 1-1 0 0,0-1 0 0 0,-1 0 0 0 0,1 1 1 0 0,0 0-1 0 0,-1-1 0 0 0,4 1 0 0 0,-4 0 1 0 0,0 0 0 0 0,0 0 0 0 0,0 0 0 0 0,0 0 0 0 0,-1 1 0 0 0,1-1 0 0 0,0 0 0 0 0,0 0 0 0 0,0 1 0 0 0,-1-1 0 0 0,1 0 0 0 0,0 1 0 0 0,0-1 0 0 0,-1 1 0 0 0,1-1 0 0 0,0 1 0 0 0,-1-1 0 0 0,1 1 0 0 0,0 0 0 0 0,-1-1 0 0 0,1 1 0 0 0,-1 0 0 0 0,1 0 0 0 0,-1-1 0 0 0,1 2 0 0 0,3 6 8 0 0,-1-1-1 0 0,0 1 1 0 0,0 0 0 0 0,0 0-1 0 0,-1 0 1 0 0,-1 0 0 0 0,2 11-1 0 0,-3-2 14 0 0,0 0 0 0 0,-1 0 0 0 0,-3 17 0 0 0,2-26-258 0 0,1-1-1 0 0,0 0 0 0 0,1 1 0 0 0,0-1 0 0 0,0 0 0 0 0,0 1 0 0 0,1-1 0 0 0,2 9 0 0 0,4-15-5698 0 0,-2-4 2165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6.0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13 136 5113 0 0,'-2'1'946'0'0,"-2"3"-115"0"0,4-4-796 0 0,0 0 1 0 0,0 0-1 0 0,0 0 1 0 0,0 0 0 0 0,0 0-1 0 0,0 1 1 0 0,0-1 0 0 0,0 0-1 0 0,0 0 1 0 0,0 0-1 0 0,0 0 1 0 0,0 0 0 0 0,0 0-1 0 0,0 0 1 0 0,0 0 0 0 0,0 1-1 0 0,0-1 1 0 0,0 0 0 0 0,0 0-1 0 0,0 0 1 0 0,0 0-1 0 0,0 0 1 0 0,0 0 0 0 0,0 0-1 0 0,0 0 1 0 0,0 1 0 0 0,0-1-1 0 0,0 0 1 0 0,0 0-1 0 0,1 0 1 0 0,-1 0 0 0 0,0 0-1 0 0,0 0 1 0 0,0 0 0 0 0,0 0-1 0 0,0 0 1 0 0,0 0-1 0 0,0 0 1 0 0,0 0 0 0 0,0 0-1 0 0,1 0 1 0 0,-1 0 0 0 0,0 0-1 0 0,0 0 1 0 0,0 1-1 0 0,1-1-35 0 0,1 1 2 0 0,-1-1 0 0 0,0 1 0 0 0,1-1 0 0 0,-1 1 1 0 0,0-1-1 0 0,1 1 0 0 0,-1-1 0 0 0,0 0 0 0 0,1 0 0 0 0,-1 0 0 0 0,1 0 0 0 0,-1 0 0 0 0,0 0 0 0 0,1 0 1 0 0,-1 0-1 0 0,1 0 0 0 0,0-1 0 0 0,15-6 107 0 0,-14 6-25 0 0,1 0 0 0 0,0-1 0 0 0,-1 1 0 0 0,1-1 0 0 0,-1 0-1 0 0,1 0 1 0 0,-1-1 0 0 0,5-3 0 0 0,-4 1 40 0 0,2-1 197 0 0,0 0 0 0 0,7-9 1 0 0,-11 11-197 0 0,0 1 1 0 0,-1 0 0 0 0,1 0 0 0 0,-1-1-1 0 0,1 1 1 0 0,-1 0 0 0 0,0-1-1 0 0,1-5 1 0 0,-2 7-44 0 0,0-1-1 0 0,0 1 1 0 0,0 0 0 0 0,0-1-1 0 0,0 1 1 0 0,0 0 0 0 0,-1 0-1 0 0,1-1 1 0 0,-1 1-1 0 0,0 0 1 0 0,1 0 0 0 0,-1 0-1 0 0,0 0 1 0 0,0 0 0 0 0,-2-3-1 0 0,2 4-22 0 0,0 0-1 0 0,0 0 1 0 0,0 0-1 0 0,0 0 1 0 0,0 0 0 0 0,0 0-1 0 0,0 0 1 0 0,-1 0-1 0 0,1 0 1 0 0,0 0-1 0 0,-1 1 1 0 0,1-1-1 0 0,0 0 1 0 0,-1 1 0 0 0,1-1-1 0 0,-1 1 1 0 0,1 0-1 0 0,-1-1 1 0 0,1 1-1 0 0,-1 0 1 0 0,1 0-1 0 0,-1 0 1 0 0,1 0 0 0 0,-2 1-1 0 0,1-1 24 0 0,0 1 0 0 0,1-1 0 0 0,-1 1 0 0 0,0 0 0 0 0,1-1 0 0 0,-1 1-1 0 0,1 0 1 0 0,0 0 0 0 0,-1 0 0 0 0,1 0 0 0 0,0 1 0 0 0,-1-1 0 0 0,0 2 0 0 0,-17 23 629 0 0,12-15-482 0 0,0-2-41 0 0,1 0-1 0 0,-9 21 0 0 0,12-25-167 0 0,1 1-1 0 0,1-1 0 0 0,-1 1 1 0 0,1 0-1 0 0,0-1 1 0 0,0 1-1 0 0,0 9 1 0 0,1-13-25 0 0,0 0 0 0 0,0 1 0 0 0,0-1 0 0 0,0 0 0 0 0,1 1 0 0 0,-1-1 0 0 0,1 0 0 0 0,-1 0 0 0 0,1 0 0 0 0,0 1 0 0 0,0-1 0 0 0,0 0 0 0 0,0 0 0 0 0,0 0 0 0 0,1-1 0 0 0,-1 1 0 0 0,0 0 0 0 0,1 0 0 0 0,0-1 0 0 0,-1 1 0 0 0,1-1 0 0 0,0 1 0 0 0,0-1 0 0 0,0 0 1 0 0,0 1-1 0 0,0-1 0 0 0,0 0 0 0 0,3 1 0 0 0,30 16 23 0 0,-32-18-67 0 0,0 0-1 0 0,0 0 1 0 0,0 0-1 0 0,0 0 1 0 0,1 0-1 0 0,-1-1 1 0 0,0 1-1 0 0,0-1 1 0 0,0 0-1 0 0,0 0 0 0 0,3-1 1 0 0,1 0-608 0 0,0-1-1582 0 0,0 0-1 0 0,0-1 1 0 0,10-5-1 0 0,-9 4 1808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6.6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34 15 2296 0 0,'0'0'100'0'0,"0"-1"0"0"0,0 1 0 0 0,0 0 0 0 0,0-1 0 0 0,0 1 0 0 0,0 0 0 0 0,1-1 0 0 0,-1 1 0 0 0,0 0 0 0 0,0 0 0 0 0,0-1 0 0 0,0 1 0 0 0,0 0 0 0 0,1 0 0 0 0,-1-1 0 0 0,0 1 0 0 0,0 0 0 0 0,1 0 0 0 0,-1 0 0 0 0,0-1 0 0 0,0 1 0 0 0,1 0 0 0 0,-1 0 0 0 0,0 0 0 0 0,0 0 0 0 0,1-1 0 0 0,4-2 4033 0 0,-5 3-4095 0 0,0 0 0 0 0,0 0 0 0 0,0 0 0 0 0,0 0 0 0 0,0 0 0 0 0,0 0 0 0 0,0-1 0 0 0,0 1 0 0 0,0 0 0 0 0,0 0 0 0 0,0 0 0 0 0,0 0 0 0 0,0 0 0 0 0,0-1 1 0 0,0 1-1 0 0,0 0 0 0 0,0 0 0 0 0,0 0 0 0 0,0 0 0 0 0,0 0 0 0 0,0-1 0 0 0,0 1 0 0 0,0 0 0 0 0,0 0 0 0 0,0 0 0 0 0,0 0 0 0 0,0 0 0 0 0,0-1 0 0 0,0 1 0 0 0,0 0 0 0 0,0 0 1 0 0,0 0-1 0 0,0 0 0 0 0,-1 0 0 0 0,1 0 0 0 0,0 0 0 0 0,0-1 0 0 0,0 1 0 0 0,0 0 0 0 0,0 0 0 0 0,0 0 0 0 0,-1 0 0 0 0,0 0 1095 0 0,4 4-199 0 0,-3-3-894 0 0,0-1-1 0 0,1 0 1 0 0,-1 1-1 0 0,0-1 1 0 0,0 1-1 0 0,1-1 1 0 0,-1 0-1 0 0,0 1 1 0 0,0-1-1 0 0,1 1 1 0 0,-1-1-1 0 0,0 1 1 0 0,0-1-1 0 0,0 0 1 0 0,0 1-1 0 0,0-1 1 0 0,0 1-1 0 0,0-1 1 0 0,0 1-1 0 0,0-1 1 0 0,0 1-1 0 0,0-1 1 0 0,0 1-1 0 0,0-1 1 0 0,0 1-1 0 0,0-1 1 0 0,0 1 0 0 0,-1-1-1 0 0,1 0 1 0 0,0 1-1 0 0,0-1 1 0 0,-1 1-1 0 0,1-1 1 0 0,-1 3 32 0 0,-13 43 753 0 0,8-22-672 0 0,3-13-126 0 0,0 1 0 0 0,1-1 0 0 0,0 20 0 0 0,3 35 12 0 0,-1-54 7 0 0,-2 13 1 0 0,0 7-36 0 0,2-30-1 0 0,0 1 1 0 0,-1-1-1 0 0,1 1 1 0 0,-1-1-1 0 0,0 1 1 0 0,-1 3 0 0 0,1-4-216 0 0,0 0 0 0 0,0 1 0 0 0,0-1 1 0 0,0 0-1 0 0,1 1 0 0 0,-1 3 1 0 0,1-5 314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28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19 480 0 0,'-18'1'7900'0'0,"24"1"-6237"0"0,-4-1-1459 0 0,1-1-1 0 0,0 0 1 0 0,-1 0-1 0 0,1 0 1 0 0,4 0-1 0 0,7-1 366 0 0,-6 2-286 0 0,-2-1-7 0 0,0 1 0 0 0,0-1-1 0 0,0-1 1 0 0,9 0 0 0 0,-4 0-96 0 0,0 0 0 0 0,13 1 0 0 0,8-1-4 0 0,72-5 56 0 0,-1 3-114 0 0,-8 2 153 0 0,-77 0-177 0 0,25 4-1 0 0,11-1 130 0 0,74 5 33 0 0,-20-1-249 0 0,-36-2 22 0 0,-23-1-29 0 0,21 4 16 0 0,-43-3 13 0 0,30 0-1 0 0,38 1 388 0 0,0 0-322 0 0,-40-4-70 0 0,46-1 52 0 0,-70-3-62 0 0,81-2 66 0 0,-91 4 60 0 0,28-5-1 0 0,12-1-21 0 0,206 1-64 0 0,-73 2 473 0 0,-94 1-299 0 0,-30 5-181 0 0,-26 0-23 0 0,24 3 20 0 0,16 1 0 0 0,-83-6-44 0 0,183-3 26 0 0,-88 1 10 0 0,51 5-16 0 0,-2 1 12 0 0,-51-2-22 0 0,32 3 50 0 0,-98-5-91 0 0,86 1 98 0 0,-39 0-32 0 0,18 1-34 0 0,116 4-9 0 0,-167-7 50 0 0,19 0-8 0 0,68 3-45 0 0,-59-5 39 0 0,16 0-14 0 0,131 4 2 0 0,-94 0 21 0 0,-68-5-1 0 0,-18 1-67 0 0,46-1 53 0 0,53 0 34 0 0,49-4 40 0 0,-154 7-91 0 0,15 1 23 0 0,-28 1-12 0 0,21-3 1 0 0,23-2 10 0 0,-8 3 21 0 0,-13 0 13 0 0,27 1 229 0 0,16-2-160 0 0,-62 0-111 0 0,34-3 77 0 0,-14 6-115 0 0,67-3 126 0 0,-94 1-76 0 0,3 2 10 0 0,-4-4-22 0 0,-12 3-20 0 0,-1 0 1 0 0,1-1-1 0 0,-1 1 1 0 0,1 0 0 0 0,0-1-1 0 0,-1 1 1 0 0,1 0 0 0 0,-1 0-1 0 0,3 1 1 0 0,11 1 17 0 0,1-1 1 0 0,-1 0 0 0 0,20-1-1 0 0,-16-3 21 0 0,-13 2-38 0 0,1 0-1 0 0,-1 0 1 0 0,11 1-1 0 0,28 0 33 0 0,-16-2 4 0 0,-3 4-49 0 0,-19-1 30 0 0,0 0-1 0 0,0-1 1 0 0,0 0-1 0 0,8-1 1 0 0,-11 0-18 0 0,-1 1 5 0 0,0 0 0 0 0,0-1 0 0 0,0 0 0 0 0,0 0 1 0 0,5-2-1 0 0,-7 3-11 0 0,14 0 7 0 0,3 1 16 0 0,-15 1-177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7.0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26 3641 0 0,'0'-4'4765'0'0,"1"3"-4625"0"0,6-5 1663 0 0,8-2-308 0 0,-6 6-1324 0 0,0 0 1 0 0,0 1-1 0 0,0 0 0 0 0,1 1 1 0 0,-1-1-1 0 0,0 2 1 0 0,12 1-1 0 0,-7-1-2146 0 0,29-1 0 0 0,-31-1 62 0 0,-3 1 666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7.3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1 1312 0 0,'-3'1'10005'0'0,"3"-1"-10004"0"0,-1 2 44 0 0,0-1 0 0 0,0 0 0 0 0,0 1 0 0 0,0 0 0 0 0,1-1 0 0 0,-1 1 0 0 0,0-1 0 0 0,1 1 0 0 0,-1 0 0 0 0,1 0 0 0 0,0-1 0 0 0,-1 1 0 0 0,1 2 0 0 0,-4 62 786 0 0,1-32-451 0 0,-5 49 55 0 0,-3 67-241 0 0,11-149 38 0 0,1-1-232 0 0,-1 0 0 0 0,1-1-1 0 0,0 1 1 0 0,-1 0 0 0 0,1 0-1 0 0,0-1 1 0 0,-1 1 0 0 0,1-1 0 0 0,0 1-1 0 0,-1 0 1 0 0,1-1 0 0 0,-1 1-1 0 0,1-1 1 0 0,0 0 0 0 0,0-1 0 0 0,0 2 3 0 0,0-1 0 0 0,0 0 0 0 0,-1 0 0 0 0,1 1 0 0 0,-1-1-1 0 0,1 0 1 0 0,-1 0 0 0 0,1 0 0 0 0,-1 0 0 0 0,1 0 0 0 0,-1 0 0 0 0,1-1-1 0 0,1-4 12 0 0,3-2-9 0 0,-1-1-1 0 0,0 0 1 0 0,3-9 0 0 0,-3 7 1 0 0,8-15 0 0 0,-4 11-15 0 0,0 1 0 0 0,1 0 0 0 0,0 0 0 0 0,20-20 1 0 0,-28 32 10 0 0,1 1 1 0 0,0 0-1 0 0,-1 0 1 0 0,1-1 0 0 0,0 1-1 0 0,0 0 1 0 0,2 0-1 0 0,-3 0-1 0 0,-1 1 0 0 0,1 0 0 0 0,-1 0 0 0 0,1 0 0 0 0,-1-1 0 0 0,1 1 0 0 0,-1 0 0 0 0,1 0 0 0 0,-1 0-1 0 0,1 0 1 0 0,-1 0 0 0 0,1 0 0 0 0,-1 0 0 0 0,1 0 0 0 0,-1 0 0 0 0,1 0 0 0 0,-1 0 0 0 0,1 1 0 0 0,-1-1 0 0 0,1 0-1 0 0,-1 0 1 0 0,0 0 0 0 0,1 1 0 0 0,-1-1 0 0 0,1 0 0 0 0,-1 0 0 0 0,1 1 0 0 0,-1-1 0 0 0,0 0 0 0 0,1 1-1 0 0,-1-1 1 0 0,0 0 0 0 0,1 1 0 0 0,-1-1 0 0 0,0 1 0 0 0,2 2 9 0 0,-1 1 0 0 0,0-1 0 0 0,-1 1 0 0 0,1-1 0 0 0,-1 1 0 0 0,1-1 0 0 0,-1 6 0 0 0,-3 27 116 0 0,1-24-101 0 0,-1 15 55 0 0,0-13-56 0 0,1 18 0 0 0,2-32-112 0 0,0 1 1 0 0,0-1 0 0 0,0 0-1 0 0,0 0 1 0 0,0 1-1 0 0,0-1 1 0 0,0 0 0 0 0,0 1-1 0 0,0-1 1 0 0,0 0 0 0 0,1 1-1 0 0,-1-1 1 0 0,0 0-1 0 0,0 0 1 0 0,0 1 0 0 0,0-1-1 0 0,1 0 1 0 0,-1 0-1 0 0,0 1 1 0 0,0-1 0 0 0,0 0-1 0 0,1 0 1 0 0,-1 1 0 0 0,0-1-1 0 0,1 0 1 0 0,-1 0-1 0 0,0 0 1 0 0,0 0 0 0 0,1 0-1 0 0,-1 1 1 0 0,0-1-1 0 0,1 0 1 0 0,9 0-2976 0 0,-9 0 3399 0 0,7-3-2502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7.7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134 0 2216 0 0,'-1'3'9648'0'0,"-24"10"-8311"0"0,20-11-1102 0 0,-1 0-1 0 0,1 1 1 0 0,-1 0 0 0 0,1 1 0 0 0,-10 7 0 0 0,1-1-2 0 0,12-9-202 0 0,0 1 1 0 0,0-1-1 0 0,-1 1 0 0 0,1 0 1 0 0,-2 2-1 0 0,0 0-1 0 0,3-3-19 0 0,-1 1-1 0 0,1-1 1 0 0,0 1 0 0 0,-1 0-1 0 0,1-1 1 0 0,0 1-1 0 0,0 0 1 0 0,0 0 0 0 0,0 0-1 0 0,1-1 1 0 0,-2 5 0 0 0,-10 27 89 0 0,10-27-86 0 0,1-1-12 0 0,0 1-1 0 0,0 0 1 0 0,-1 10 0 0 0,2-15-6 0 0,0 0 0 0 0,0 1 0 0 0,1-1 0 0 0,-1 0 0 0 0,0 0 0 0 0,0 1 0 0 0,1-1 0 0 0,-1 0 0 0 0,0 0 0 0 0,1 0 0 0 0,-1 1 1 0 0,1-1-1 0 0,0 0 0 0 0,-1 0 0 0 0,1 0 0 0 0,0 0 0 0 0,0 0 0 0 0,-1 0 0 0 0,1 0 0 0 0,0-1 0 0 0,0 1 0 0 0,0 0 0 0 0,2 1 0 0 0,1-1-2 0 0,-1 1 0 0 0,1-1-1 0 0,0 0 1 0 0,0 0 0 0 0,0 0 0 0 0,0-1-1 0 0,0 1 1 0 0,0-1 0 0 0,0 0-1 0 0,1 0 1 0 0,-1-1 0 0 0,0 1 0 0 0,0-1-1 0 0,0 0 1 0 0,0 0 0 0 0,-1 0-1 0 0,1 0 1 0 0,0-1 0 0 0,0 0 0 0 0,3-2-1 0 0,15-5 6 0 0,-18 7 12 0 0,1 0 1 0 0,-1 0-1 0 0,1 0 0 0 0,-1 0 1 0 0,6-5-1 0 0,-3 1 2 0 0,0 0 0 0 0,0 0 0 0 0,0 0 0 0 0,-1-1 0 0 0,0 0 0 0 0,-1 0 0 0 0,6-8 0 0 0,-10 13 0 0 0,0-1 0 0 0,-1 1 0 0 0,1 0 0 0 0,-1 0 0 0 0,1 0-1 0 0,-1 0 1 0 0,0 0 0 0 0,0 0 0 0 0,0-1 0 0 0,0 1 0 0 0,0 0 0 0 0,0 0 0 0 0,-1 0 0 0 0,1 0 0 0 0,-1 0 0 0 0,1 0 0 0 0,-1-1 0 0 0,0 1 0 0 0,0 0-1 0 0,0 1 1 0 0,0-1 0 0 0,0 0 0 0 0,0 0 0 0 0,0 0 0 0 0,-1 1 0 0 0,1-1 0 0 0,-1 0 0 0 0,1 1 0 0 0,-1 0 0 0 0,0-1 0 0 0,1 1 0 0 0,-1 0-1 0 0,0 0 1 0 0,0 0 0 0 0,0 0 0 0 0,0 0 0 0 0,0 0 0 0 0,-3 0 0 0 0,-14-5-82 0 0,19 6-82 0 0,9-16-8546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38.3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176 14 3409 0 0,'14'-12'3470'0'0,"-14"12"-3279"0"0,1 0 0 0 0,-1-1 0 0 0,1 1 0 0 0,0 0 0 0 0,-1 0 0 0 0,1 0 1 0 0,-1 0-1 0 0,1-1 0 0 0,0 1 0 0 0,-1 0 0 0 0,1 0 0 0 0,0 0 0 0 0,-1 1 0 0 0,1-1 0 0 0,0 0 0 0 0,-1 0 1 0 0,1 0-1 0 0,0 1 0 0 0,-1-1-157 0 0,1 0 1 0 0,-1 0 0 0 0,0 0-1 0 0,0 0 1 0 0,1 0 0 0 0,-1 0-1 0 0,0 0 1 0 0,0 0-1 0 0,0 1 1 0 0,1-1 0 0 0,-1 0-1 0 0,0 0 1 0 0,0 0 0 0 0,0 1-1 0 0,1-1 1 0 0,-1 0-1 0 0,0 0 1 0 0,0 0 0 0 0,0 1-1 0 0,0-1 1 0 0,0 0-1 0 0,1 0 1 0 0,-1 1 0 0 0,0-1-1 0 0,0 0 1 0 0,0 0 0 0 0,0 1-1 0 0,0-1 1 0 0,0 0-1 0 0,0 1 1 0 0,0-1 0 0 0,0 0-1 0 0,0 0 1 0 0,0 1 0 0 0,0-1-1 0 0,0 0 1 0 0,0 0-1 0 0,0 1 1 0 0,-1-1 0 0 0,1 0-1 0 0,0 0 1 0 0,0 1 0 0 0,-1 1 74 0 0,0 0 0 0 0,1 0 1 0 0,-1 0-1 0 0,1 0 1 0 0,0 0-1 0 0,-1 0 0 0 0,1 0 1 0 0,0 0-1 0 0,0 2 0 0 0,0-1-77 0 0,0-1 0 0 0,0 1-1 0 0,0-1 1 0 0,0 1-1 0 0,-1-1 1 0 0,0 4 0 0 0,-1-2-18 0 0,1-1 1 0 0,0 1 0 0 0,0 0 0 0 0,0-1 0 0 0,1 1-1 0 0,-1 0 1 0 0,1-1 0 0 0,0 6 0 0 0,0 4-10 0 0,0-4-1 0 0,0-1-1 0 0,0 1 0 0 0,-2 9 1 0 0,0-5 10 0 0,0 0 1 0 0,1 0 0 0 0,1 0-1 0 0,1 0 1 0 0,1 13 0 0 0,-2-20 37 0 0,-1-5-48 0 0,1-1 1 0 0,0 1-1 0 0,0 0 1 0 0,0-1-1 0 0,0 1 1 0 0,0-1-1 0 0,0 1 1 0 0,0 0-1 0 0,0-1 0 0 0,0 1 1 0 0,0 0-1 0 0,0-1 1 0 0,0 1-1 0 0,0-1 1 0 0,0 1-1 0 0,0 0 1 0 0,1-1-1 0 0,-1 1 0 0 0,0-1 1 0 0,1 1-1 0 0,-1-1 1 0 0,0 1-1 0 0,1-1 1 0 0,-1 1-1 0 0,0-1 1 0 0,1 1-1 0 0,-1-1 0 0 0,2 1 1 0 0,-2 0 34 0 0,-1-1-30 0 0,1 0 1 0 0,0 0-1 0 0,-1 0 1 0 0,1 0-1 0 0,-1-1 1 0 0,1 1-1 0 0,-1 0 1 0 0,1 0-1 0 0,-1 0 1 0 0,1 0-1 0 0,0 0 1 0 0,-1-1-1 0 0,1 1 0 0 0,-1 0 1 0 0,1 0-1 0 0,-1-1 1 0 0,1 0-4 0 0,-1 1-1 0 0,1-1 1 0 0,0 0 0 0 0,0 0 0 0 0,-1 1-1 0 0,1-1 1 0 0,0 0 0 0 0,0 0-1 0 0,0 1 1 0 0,0-1 0 0 0,0 0-1 0 0,0 1 1 0 0,0-1 0 0 0,0 0 0 0 0,0 0-1 0 0,1-1 1 0 0,-1 1-2 0 0,1 0 1 0 0,-1 0-1 0 0,0 0 1 0 0,0 0-1 0 0,0 0 0 0 0,0 0 1 0 0,0 0-1 0 0,0 0 1 0 0,0 0-1 0 0,-1-1 0 0 0,0-3 1 0 0,-1 0 0 0 0,0 0 0 0 0,0 0 0 0 0,0 1 0 0 0,-1-1 0 0 0,0 0 0 0 0,0 1 0 0 0,0 0 0 0 0,-5-6 0 0 0,6 9 4 0 0,0-1-1 0 0,0 0 0 0 0,-1 1 0 0 0,1-1 0 0 0,0 1 0 0 0,-1-1 0 0 0,1 1 1 0 0,0 0-1 0 0,-1 0 0 0 0,1 0 0 0 0,-1 1 0 0 0,0-1 0 0 0,1 0 1 0 0,-1 1-1 0 0,0 0 0 0 0,1 0 0 0 0,-1 0 0 0 0,0 0 0 0 0,1 0 1 0 0,-5 1-1 0 0,4 0-4 0 0,0 0 1 0 0,0 0-1 0 0,-1 1 1 0 0,1-1 0 0 0,0 1-1 0 0,1 0 1 0 0,-5 3-1 0 0,-3 1 33 0 0,3-1-18 0 0,1-1-1 0 0,-1 1 1 0 0,-10 11-1 0 0,15-14 21 0 0,-1 1 0 0 0,1 0 0 0 0,-1 0 0 0 0,1 0 0 0 0,0 0 0 0 0,0 1 0 0 0,1-1 0 0 0,-1 1 0 0 0,1-1 0 0 0,-2 5 0 0 0,3-6-23 0 0,-1-1 0 0 0,1 1 0 0 0,0-1-1 0 0,0 1 1 0 0,0 0 0 0 0,0-1 0 0 0,0 1 0 0 0,0-1 0 0 0,1 1 0 0 0,-1-1 0 0 0,0 1 0 0 0,1-1 0 0 0,0 0-1 0 0,-1 1 1 0 0,1-1 0 0 0,-1 1 0 0 0,1-1 0 0 0,0 0 0 0 0,0 0 0 0 0,0 1 0 0 0,0-1 0 0 0,0 0-1 0 0,0 0 1 0 0,0 0 0 0 0,0 0 0 0 0,1 0 0 0 0,-1 0 0 0 0,3 1 0 0 0,3 2 3 0 0,0-1 0 0 0,0 0 1 0 0,1 0-1 0 0,10 2 0 0 0,-4-1-23 0 0,-9-2 9 0 0,0-1-1 0 0,1 0 1 0 0,-1 0-1 0 0,0 0 1 0 0,0-1-1 0 0,8 0 1 0 0,1-1 35 0 0,14-3 0 0 0,-4 0-145 0 0,-17 2-769 0 0,-1 1 0 0 0,0-1 1 0 0,11-5-1 0 0,-16 7 815 0 0,9-6-3327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06.0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87 27 1920 0 0,'0'0'1805'0'0,"-5"0"2316"0"0,-5 0-3216 0 0,9 0-800 0 0,0 0 0 0 0,0 0-1 0 0,0 0 1 0 0,0 0 0 0 0,0 0-1 0 0,0 0 1 0 0,0 0 0 0 0,0 0 0 0 0,0 1-1 0 0,-1 0 1 0 0,2 1 570 0 0,8 1-665 0 0,-7-2 19 0 0,1-1 0 0 0,0 0 1 0 0,-1 0-1 0 0,1 0 0 0 0,0 0 1 0 0,-1 0-1 0 0,1 0 0 0 0,0-1 1 0 0,-1 1-1 0 0,1 0 1 0 0,-1-1-1 0 0,1 1 0 0 0,1-2 1 0 0,-1 1-20 0 0,-1 1 0 0 0,1-1 0 0 0,0 1 0 0 0,-1-1 0 0 0,1 1 0 0 0,-1-1 0 0 0,1 1 1 0 0,0 0-1 0 0,-1 0 0 0 0,1 0 0 0 0,0 0 0 0 0,-1 0 0 0 0,1 0 0 0 0,2 1 0 0 0,-2 0-4 0 0,-1 0-1 0 0,1-1 0 0 0,0 1 1 0 0,-1-1-1 0 0,1 0 0 0 0,0 1 1 0 0,0-1-1 0 0,-1 0 0 0 0,1 0 1 0 0,0 0-1 0 0,0 0 0 0 0,-1 0 1 0 0,1-1-1 0 0,0 1 0 0 0,0 0 1 0 0,-1-1-1 0 0,3 0 0 0 0,-1 0-1 0 0,1 0-1 0 0,-1 0 0 0 0,1 1 1 0 0,-1-1-1 0 0,1 1 0 0 0,5 0 0 0 0,-1-1 4 0 0,25 1 46 0 0,-18 0-24 0 0,28-3 1 0 0,63-15-13 0 0,-88 16-14 0 0,-17 2 39 0 0,-14 4 751 0 0,-11-2-432 0 0,17-1-315 0 0,1-1 1 0 0,-1 1-1 0 0,1 0 1 0 0,-1 1-1 0 0,1-1 1 0 0,-10 5-1 0 0,12-5-26 0 0,0 1 0 0 0,-1-1 1 0 0,0 1-1 0 0,1-1 0 0 0,-1 0 0 0 0,-9 0 0 0 0,-9 2 42 0 0,-28 5 41 0 0,-15 4 165 0 0,39-4-74 0 0,17-5-72 0 0,-1 0 0 0 0,0 0 0 0 0,-15 1 1 0 0,20-3-85 0 0,0-1 0 0 0,1 1-1 0 0,-1 0 1 0 0,0 0 0 0 0,1 1 0 0 0,-8 2 0 0 0,13-2-31 0 0,4 1-2 0 0,-4-3-5 0 0,1 0 1 0 0,0 1-1 0 0,0-1 0 0 0,0 0 1 0 0,0 0-1 0 0,-1 1 0 0 0,1-1 1 0 0,0 0-1 0 0,0 0 0 0 0,0 0 1 0 0,1 0-1 0 0,23-8-13 0 0,-18 6 9 0 0,0 0 1 0 0,0 0-1 0 0,12-1 0 0 0,-1 2 10 0 0,-10 1-8 0 0,0 0 1 0 0,0-1-1 0 0,0 0 1 0 0,9-3 0 0 0,-9 2 9 0 0,0 0 0 0 0,12-2 1 0 0,-11 3-6 0 0,6-1 1 0 0,48 0 4 0 0,-49-1-11 0 0,-12 2 4 0 0,-1 1 155 0 0,-3 0-92 0 0,-22 3 135 0 0,15-3-125 0 0,0 1 0 0 0,-13 2 1 0 0,10 0 19 0 0,-25 2 1 0 0,23-4-21 0 0,-22 5 0 0 0,31-5-61 0 0,1 0 0 0 0,-1-1 0 0 0,1 1 0 0 0,-1-1 0 0 0,1 0 0 0 0,-1 0 0 0 0,0 0 0 0 0,1 0 0 0 0,-1-1 0 0 0,-6-2 0 0 0,9 3-12 0 0,1-1 1 0 0,-1 1-1 0 0,0 0 0 0 0,0-1 1 0 0,0 1-1 0 0,1 0 1 0 0,-3 0-1 0 0,0 0 5 0 0,3 0 5 0 0,1 1-52 0 0,0-1 42 0 0,0 0-1 0 0,0 0 1 0 0,0 0-1 0 0,0 0 1 0 0,0 0-1 0 0,0 0 1 0 0,0 0-1 0 0,0 0 1 0 0,0 0-1 0 0,0 1 1 0 0,0-1-1 0 0,0 0 1 0 0,0 0-1 0 0,0 0 1 0 0,0 0-1 0 0,0 0 1 0 0,0 0-1 0 0,0 0 1 0 0,0 0-1 0 0,1 0 1 0 0,-1 0-1 0 0,0 0 1 0 0,0 0-1 0 0,0 0 1 0 0,0 0-1 0 0,0 0 1 0 0,0 1-1 0 0,0-1 1 0 0,0 0-1 0 0,0 0 1 0 0,0 0-1 0 0,1 0 1 0 0,-1 0-1 0 0,0 0 1 0 0,0 0-1 0 0,0 0 1 0 0,0 0-1 0 0,0 0 1 0 0,0 0-1 0 0,0 0 1 0 0,0 0-1 0 0,0 0 1 0 0,0 0-1 0 0,1 0 1 0 0,-1-1-1 0 0,0 1 1 0 0,0 0-1 0 0,0 0 1 0 0,0 0-1 0 0,0 0 1 0 0,0 0-1 0 0,8 0-31 0 0,-6 0 22 0 0,45-3-7 0 0,-44 3 15 0 0,0-1-1 0 0,1 1 0 0 0,-1-1 0 0 0,1 0 1 0 0,3-1-1 0 0,13-4 3 0 0,-10 5 13 0 0,-1 0-1 0 0,1 0 1 0 0,0 1-1 0 0,-1 1 1 0 0,1-1-1 0 0,11 4 1 0 0,-20-4 500 0 0,-3 1-374 0 0,-6 1-74 0 0,1 0 0 0 0,-1 0 0 0 0,0-1-1 0 0,1 0 1 0 0,-16-1 0 0 0,-5 1-12 0 0,15 1-85 0 0,-20 1 124 0 0,30-3-134 0 0,0 0-1 0 0,0 0 0 0 0,0-1 0 0 0,1 1 0 0 0,-1-1 1 0 0,0 1-1 0 0,0-1 0 0 0,-4-2 0 0 0,6 3-399 0 0,14-9-7818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9:07.4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 17 336 0 0,'-5'-6'2781'0'0,"3"6"-2585"0"0,1-1 1 0 0,-1 1 0 0 0,1-1 0 0 0,-1 1-1 0 0,0 0 1 0 0,1 0 0 0 0,-1 0-1 0 0,1 0 1 0 0,-1 0 0 0 0,0 1 0 0 0,1-1-1 0 0,-1 0 1 0 0,1 1 0 0 0,-1-1-1 0 0,1 1 1 0 0,-3 0 0 0 0,2 0 82 0 0,-1 0 1 0 0,0 0-1 0 0,0-1 0 0 0,-4 1 1 0 0,1-1 184 0 0,1 0 1 0 0,-1 1 0 0 0,-8 1 1879 0 0,14-1-2320 0 0,-1 0 0 0 0,1 0-1 0 0,0-1 1 0 0,0 1 0 0 0,0 0 0 0 0,0-1 0 0 0,0 1 0 0 0,-1 0 0 0 0,1 0 0 0 0,0-1-1 0 0,-1 1 1 0 0,0 0 0 0 0,0 2 10 0 0,1-2-30 0 0,0-1-1 0 0,0 0 1 0 0,0 0 0 0 0,0 0 0 0 0,0 0 0 0 0,0 1-1 0 0,0-1 1 0 0,0 0 0 0 0,0 0 0 0 0,0 0-1 0 0,0 0 1 0 0,0 1 0 0 0,0-1 0 0 0,0 0 0 0 0,0 0-1 0 0,0 0 1 0 0,1 0 0 0 0,-1 0 0 0 0,0 0-1 0 0,0 1 1 0 0,0-1 0 0 0,0 0 0 0 0,0 0 0 0 0,0 0-1 0 0,1 0 1 0 0,-1 0 0 0 0,0 0 0 0 0,0 0-1 0 0,0 0 1 0 0,0 0 0 0 0,0 1 0 0 0,1-1-1 0 0,-1 0 1 0 0,0 0 0 0 0,0 0 0 0 0,0 0 0 0 0,0 0-1 0 0,1 0 1 0 0,-1 0 0 0 0,0 0 0 0 0,0 0-1 0 0,0 0 1 0 0,0 0 0 0 0,1 0 0 0 0,-1-1 0 0 0,0 1-1 0 0,0 0 1 0 0,0 0 0 0 0,0 0 0 0 0,1 0-1 0 0,-1 0 1 0 0,0 0 0 0 0,9-3 68 0 0,-9 3-72 0 0,7-2 6 0 0,-1 1 1 0 0,1 0 0 0 0,0 0-1 0 0,-1 0 1 0 0,1 1-1 0 0,11 1 1 0 0,7-1-12 0 0,-3-2 39 0 0,29-6 0 0 0,-19 2 201 0 0,-8 0 3034 0 0,-26 6-3266 0 0,0-1 0 0 0,0 1 0 0 0,0 0 1 0 0,0-1-1 0 0,0 1 0 0 0,-2-2 0 0 0,2 2-2 0 0,1-1 0 0 0,-1 1 0 0 0,1-1 0 0 0,-1 1 0 0 0,0 0 0 0 0,1 0 0 0 0,-1 0 0 0 0,0-1 0 0 0,1 2 0 0 0,-1-1 0 0 0,-2 0 0 0 0,-31 10 42 0 0,19-4-18 0 0,6-3-2 0 0,0-1 0 0 0,-12 1-1 0 0,14-2-21 0 0,-1 0-1 0 0,-17 5 1 0 0,18-3 58 0 0,-16 2 1 0 0,17-3-23 0 0,6-2-36 0 0,1 0-1 0 0,0 0 0 0 0,0 0 0 0 0,0 0 0 0 0,0 0 0 0 0,-1 0 0 0 0,1 0 0 0 0,0 0 0 0 0,0 0 0 0 0,0 0 0 0 0,0 0 0 0 0,0 0 0 0 0,-1 0 0 0 0,1 0 0 0 0,0 0 0 0 0,0 0 0 0 0,0 0 0 0 0,0 0 0 0 0,0 0 0 0 0,0 0 0 0 0,-1 0 0 0 0,1 1 0 0 0,0-1 0 0 0,0 0 0 0 0,0 0 0 0 0,0 0 0 0 0,0 0 0 0 0,0 0 0 0 0,0 0 0 0 0,0 0 0 0 0,0 1 0 0 0,0-1 0 0 0,-1 0 0 0 0,1 0 0 0 0,0 0 0 0 0,0 0 0 0 0,0 1-8 0 0,0-1-9 0 0,0 0 16 0 0,0 0 1 0 0,0 0 0 0 0,1 0 0 0 0,-1 0 0 0 0,0 0-1 0 0,0 0 1 0 0,0 0 0 0 0,0 0 0 0 0,0 0 0 0 0,0 0-1 0 0,0 0 1 0 0,0 0 0 0 0,1 0 0 0 0,-1 0 0 0 0,0 0-1 0 0,0 0 1 0 0,0 0 0 0 0,0 0 0 0 0,0 0 0 0 0,0 0 0 0 0,0-1-1 0 0,0 1 1 0 0,0 0 0 0 0,1 0 0 0 0,-1 0 0 0 0,0 0-1 0 0,0 0 1 0 0,0 0 0 0 0,0 0 0 0 0,0 0 0 0 0,0 0-1 0 0,0 0 1 0 0,0-1 0 0 0,0 1 0 0 0,0 0 0 0 0,0 0-1 0 0,0 0 1 0 0,0 0 0 0 0,0 0 0 0 0,0 0 0 0 0,0 0-1 0 0,0 0 1 0 0,0-1 0 0 0,0 1 0 0 0,0 0 0 0 0,0 0-1 0 0,0 0 1 0 0,0 0 0 0 0,0 0 0 0 0,0 0 0 0 0,0 0 0 0 0,0 0-1 0 0,0-1 1 0 0,0 1 0 0 0,0 0 0 0 0,0 0 0 0 0,0 0-1 0 0,-1 0 1 0 0,1 0 0 0 0,0 0 0 0 0,0 0 0 0 0,0 0-1 0 0,0 0 1 0 0,0 0 0 0 0,0 0 0 0 0,0 0 0 0 0,0-1-1 0 0,45-2-5 0 0,20-2 7 0 0,-14 0-8 0 0,-30 3 17 0 0,-10 1-10 0 0,1 1 1 0 0,15 0-1 0 0,-23 1-4 0 0,-3-1 5 0 0,-1 0 0 0 0,1 0 0 0 0,0 1 0 0 0,0-1 0 0 0,0 0-1 0 0,0 0 1 0 0,0 0 0 0 0,-1-1 0 0 0,1 1 0 0 0,0 0 0 0 0,0 0 0 0 0,1-1 0 0 0,-1 1 23 0 0,1-1 27 0 0,0 1-38 0 0,13-4 92 0 0,-14 4 166 0 0,-4 0-193 0 0,1 0 0 0 0,-1-1 0 0 0,0 1-1 0 0,1 0 1 0 0,-1 1 0 0 0,0-1 0 0 0,-4 1 0 0 0,-15 1 99 0 0,10-2-34 0 0,0 0 1 0 0,1 1-1 0 0,-13 3 0 0 0,13-2-86 0 0,0-1 0 0 0,0 0 0 0 0,-15-1 0 0 0,24 0-48 0 0,-1 0 0 0 0,1 0 0 0 0,0 1 1 0 0,0-1-1 0 0,0 0 0 0 0,-3 2 1 0 0,2-1-7 0 0,1 0 0 0 0,-1-1 0 0 0,1 1 1 0 0,-6-1-1 0 0,8 0-5 0 0,0 0 1 0 0,0 0 0 0 0,0 0-1 0 0,0 0 1 0 0,-1 0-1 0 0,1 0 1 0 0,0 0-1 0 0,0 0 1 0 0,0 0-1 0 0,0 0 1 0 0,-1 1 0 0 0,1-1-1 0 0,0 0 1 0 0,0 0-1 0 0,0 0 1 0 0,0 0-1 0 0,0 0 1 0 0,-1 0-1 0 0,1 0 1 0 0,0 0 0 0 0,0 0-1 0 0,0 0 1 0 0,0 1-1 0 0,0-1 1 0 0,0 0-1 0 0,-1 0 1 0 0,1 0-1 0 0,0 0 1 0 0,0 0 0 0 0,0 1-1 0 0,0-1 1 0 0,0 0-1 0 0,0 0 1 0 0,0 0-1 0 0,0 0 1 0 0,0 0-1 0 0,0 1 1 0 0,0-1 0 0 0,0 0-1 0 0,0 0 1 0 0,0 0-1 0 0,0 0 1 0 0,0 1-1 0 0,0-1 1 0 0,0 0-1 0 0,0 0 1 0 0,0 0 0 0 0,0 0-1 0 0,0 1 1 0 0,0-1-1 0 0,0 0 1 0 0,0 0-1 0 0,0 0 1 0 0,0 0-1 0 0,1 0 1 0 0,-1 1 0 0 0,0-1-3 0 0,0 1 1 0 0,1-1 0 0 0,-1 1-1 0 0,0-1 1 0 0,1 1-1 0 0,-1-1 1 0 0,1 1 0 0 0,-1-1-1 0 0,0 0 1 0 0,1 1 0 0 0,-1-1-1 0 0,1 0 1 0 0,-1 1 0 0 0,1-1-1 0 0,-1 0 1 0 0,1 0 0 0 0,0 1-1 0 0,2-1 3 0 0,-1 0-1 0 0,0 0 1 0 0,1 0-1 0 0,-1 0 0 0 0,0-1 1 0 0,1 1-1 0 0,-1-1 1 0 0,3-1-1 0 0,12-1 6 0 0,17 1-19 0 0,1 2 0 0 0,38 4 1 0 0,-57-3 19 0 0,-12-1-3 0 0,-1 0 0 0 0,0 0-1 0 0,1 0 1 0 0,-1 1 0 0 0,1 0 0 0 0,3 1 0 0 0,-6-2 66 0 0,-5 5-12 0 0,1-4-41 0 0,0 0 1 0 0,0 0-1 0 0,1-1 0 0 0,-1 1 0 0 0,0-1 0 0 0,0 1 1 0 0,0-1-1 0 0,0 0 0 0 0,-4-1 0 0 0,-5 1 13 0 0,-65 8 11 0 0,74-8-211 0 0,0 0-1 0 0,1 1 1 0 0,-1-1-1 0 0,-5 3 1 0 0,7-3-113 0 0,0 1-1 0 0,0-1 1 0 0,0 1-1 0 0,1-1 1 0 0,-1 1-1 0 0,0-1 1 0 0,0 1-1 0 0,1 0 1 0 0,-1-1-1 0 0,0 1 1 0 0,0 1-1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1.2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51 6 808 0 0,'-7'-6'8399'0'0,"6"16"-5231"0"0,-1-6-2754 0 0,-6 15 599 0 0,-9 36 0 0 0,11-24-835 0 0,1 1 0 0 0,2-1-1 0 0,1 62 1 0 0,4-77-153 0 0,6 24-1 0 0,-3-19-5 0 0,-4-16-4 0 0,0-1 0 0 0,1 0 0 0 0,0 1 0 0 0,3 5-1 0 0,2 5 115 0 0,-4-5-65 0 0,-2-9-54 0 0,-1 1-1 0 0,0-1 1 0 0,1 1-1 0 0,-1-1 1 0 0,1 0-1 0 0,-1 1 1 0 0,1-1 0 0 0,0 0-1 0 0,1 2 1 0 0,0 2 60 0 0,-2-5-69 0 0,0 1 1 0 0,0-1-1 0 0,0 1 1 0 0,1-1-1 0 0,-1 0 0 0 0,0 1 1 0 0,0-1-1 0 0,0 1 1 0 0,1-1-1 0 0,-1 0 1 0 0,0 1-1 0 0,0-1 0 0 0,1 0 1 0 0,-1 1-1 0 0,0-1 1 0 0,1 0-1 0 0,-1 0 0 0 0,0 1 1 0 0,1-1-1 0 0,-1 0 1 0 0,0 0-1 0 0,1 1 23 0 0,4-1-95 0 0,-3 0 65 0 0,4 1 14 0 0,0-1-1 0 0,0 0 1 0 0,0 0 0 0 0,0 0 0 0 0,7-2-1 0 0,2-2-6 0 0,0 1-1 0 0,1 0 1 0 0,-1 1 0 0 0,18 1-1 0 0,13 0 10 0 0,52 2 21 0 0,117 7-48 0 0,-43-5 48 0 0,-52-3-46 0 0,28 2-1 0 0,26 0 44 0 0,-115-2-35 0 0,-2-1 1 0 0,37 1 59 0 0,-16 4-84 0 0,51-1 35 0 0,-28-2 159 0 0,-90 0-124 0 0,32-1 138 0 0,-34 0-123 0 0,1 0 1 0 0,12 3-1 0 0,-14-2-38 0 0,0-1 1 0 0,0 1-1 0 0,16-2 0 0 0,-5-1 27 0 0,37 2-1 0 0,-23 1-23 0 0,19 3 28 0 0,-41-3-48 0 0,0-2-1 0 0,0 1 1 0 0,12-3 0 0 0,-13 1 19 0 0,1 1 0 0 0,0 0 0 0 0,0 1 1 0 0,0 0-1 0 0,12 3 0 0 0,-18-2-30 0 0,4 0 36 0 0,-8-1 67 0 0,1 0-101 0 0,1 1 7 0 0,1-1 0 0 0,0 0 0 0 0,-1 0 0 0 0,1-1 0 0 0,6-1 0 0 0,-7 2 4 0 0,0 0 0 0 0,1 0 0 0 0,-1 0 0 0 0,5 0 0 0 0,1 1-22 0 0,25 1 46 0 0,-24-1-30 0 0,0-1 1 0 0,0 1 0 0 0,0-2 0 0 0,14-1 0 0 0,28-3 40 0 0,-47 5-39 0 0,0-1 0 0 0,0 1 1 0 0,0 0-1 0 0,6 1 0 0 0,3-1-19 0 0,7-3 26 0 0,-19 3 4 0 0,1-1 0 0 0,0 0 0 0 0,0 1-1 0 0,0 0 1 0 0,-1 0 0 0 0,1-1 0 0 0,0 2 0 0 0,5 0-1 0 0,6-1 23 0 0,-11 0-26 0 0,0 0 0 0 0,0 0-1 0 0,0 0 1 0 0,0 0 0 0 0,4 2-1 0 0,56 7 20 0 0,-37-8-436 0 0,42 1-7192 0 0,-55-2 5848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2.6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4 360 0 0,'13'-4'11080'0'0,"-13"9"-10303"0"0,-1 1-1 0 0,1-1 1 0 0,-4 8 0 0 0,0 8-632 0 0,4-15-56 0 0,-1 1 1 0 0,2 11-1 0 0,0 10 304 0 0,0-4 103 0 0,-1-20-431 0 0,0-1 0 0 0,1 1 0 0 0,-1-1 1 0 0,-1 1-1 0 0,1-1 0 0 0,0 1 0 0 0,-1-1 0 0 0,0 1 1 0 0,-2 5-1 0 0,0 2 139 0 0,-6 22-1 0 0,5-17-99 0 0,2-7-65 0 0,0 1 1 0 0,1-1 0 0 0,0 12-1 0 0,1-17-30 0 0,1 0-1 0 0,-1 0 0 0 0,3 5 1 0 0,-3-6-5 0 0,1-1 1 0 0,0 1 0 0 0,-1-1-1 0 0,1 0 1 0 0,-1 1 0 0 0,0-1-1 0 0,0 1 1 0 0,0-1 0 0 0,0 1-1 0 0,0-1 1 0 0,-1 1 0 0 0,1-1-1 0 0,-2 5 1 0 0,-9 15 239 0 0,10-19-235 0 0,0-1 1 0 0,0 1-1 0 0,1 0 0 0 0,-1-1 1 0 0,1 1-1 0 0,0 0 0 0 0,-1 0 1 0 0,1-1-1 0 0,0 1 0 0 0,1 0 1 0 0,-1 0-1 0 0,0-1 0 0 0,1 1 1 0 0,0 0-1 0 0,-1-1 0 0 0,3 4 1 0 0,-3-5 14 0 0,0 0-19 0 0,0 0 1 0 0,0 1-1 0 0,0-1 1 0 0,0 0 0 0 0,0 1-1 0 0,-1-1 1 0 0,1 0-1 0 0,0 1 1 0 0,-1-1-1 0 0,1 0 1 0 0,-1 1-1 0 0,0 4 248 0 0,1 1-828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4.8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145 13 80 0 0,'5'0'7042'0'0,"6"0"-3355"0"0,74-6-1390 0 0,-55 3-2095 0 0,38 0 165 0 0,-63 4-183 0 0,0-1 0 0 0,1 1 0 0 0,-1 0 0 0 0,0 1 0 0 0,0-1 0 0 0,9 5 0 0 0,-13-6-14 0 0,-1 0-165 0 0,1 0-1 0 0,-1 0 1 0 0,0 0 0 0 0,1 0 0 0 0,-1 0 0 0 0,1 1 0 0 0,-1-1 0 0 0,0 0 0 0 0,1 0 0 0 0,-1 0 0 0 0,0 0 0 0 0,1 1 0 0 0,-1-1 0 0 0,0 0 0 0 0,1 0 0 0 0,-1 1 0 0 0,1-1-1 0 0,-1 1 0 0 0,1-1 0 0 0,-1 0 1 0 0,1 1-1 0 0,-1-1 0 0 0,1 0 0 0 0,0 0 0 0 0,-1 1 0 0 0,1-1 1 0 0,-1 0-1 0 0,1 0 0 0 0,0 0 0 0 0,12 1 87 0 0,-1 0 0 0 0,1-1 0 0 0,23-3 0 0 0,-22 1 14 0 0,-6 0-78 0 0,0 1 0 0 0,0 1 0 0 0,0-1 0 0 0,11 2 0 0 0,-7 0-2 0 0,0-1 0 0 0,14-1-1 0 0,2 0-16 0 0,5 1 541 0 0,-33 1-528 0 0,0-1 0 0 0,0 1 0 0 0,0 0 0 0 0,0-1 0 0 0,0 1 0 0 0,0 0-1 0 0,0-1 1 0 0,0 1 0 0 0,0 0 0 0 0,-1-1 0 0 0,1 2 0 0 0,-1 0 27 0 0,-10-2 44 0 0,-9 3-6 0 0,-1-2 1 0 0,-25 0-1 0 0,24-2-44 0 0,6 2-80 0 0,-35-3 100 0 0,-6 2 489 0 0,7 0-479 0 0,34-1-52 0 0,-24-4 0 0 0,20 2 52 0 0,0 1 0 0 0,-34 1 0 0 0,32 1-24 0 0,16 0-30 0 0,-13 1 34 0 0,-31-5 1 0 0,-5-3-57 0 0,54 7-75 0 0,-37-3 214 0 0,21 2-4257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6.4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136 7 872 0 0,'-10'-7'15842'0'0,"9"7"-15378"0"0,-4 5-1065 0 0,3-3 681 0 0,0 0 1 0 0,1 0-1 0 0,-1 0 0 0 0,0-1 1 0 0,0 1-1 0 0,0-1 0 0 0,-3 2 1 0 0,-7 5 345 0 0,-74 59 1085 0 0,84-64-1495 0 0,1-3-9 0 0,1-2-2227 0 0,0 1 2192 0 0,0 1 0 0 0,0 0 0 0 0,0 0 0 0 0,0 0 0 0 0,0 0 1 0 0,0 0-1 0 0,0 0 0 0 0,0 0 0 0 0,0 0 0 0 0,0 0 0 0 0,1 0 0 0 0,-1 0 0 0 0,0 0 0 0 0,3-3-932 0 0,12-9-4280 0 0,-10 9 2593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30.1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22 1192 0 0,'0'0'2319'0'0,"2"-21"9313"0"0,-4 29-10330 0 0,1-5-1276 0 0,1-1 14 0 0,-1 1-1 0 0,0-1 0 0 0,1 0 1 0 0,0 1-1 0 0,-1-1 1 0 0,1 0-1 0 0,0 1 0 0 0,0-1 1 0 0,1 5-1 0 0,0 4 242 0 0,1-1 1 0 0,-2 1-1 0 0,1-1 1 0 0,-2 16-1 0 0,-3 2 232 0 0,-11 52 0 0 0,-1-1-305 0 0,14-59-173 0 0,2 33 1 0 0,-1-3 46 0 0,1 36 368 0 0,0-45-343 0 0,6 74 36 0 0,-6-83-71 0 0,1 48 8 0 0,0-32-35 0 0,-1-29-46 0 0,0-18 1 0 0,0 2 12 0 0,0-1-14 0 0,-1 1 5 0 0,1 1 1 0 0,1-1-1 0 0,-1 1 1 0 0,0-1-1 0 0,1 1 0 0 0,0-1 1 0 0,0 1-1 0 0,0-1 1 0 0,0 0-1 0 0,0 1 0 0 0,3 2 1 0 0,-4-5-8 0 0,1 5 42 0 0,1 10-42 0 0,-2-16 48 0 0,0 16-12 0 0,0-15 315 0 0,-1 10-1671 0 0,1-11 1224 0 0,0 1 1 0 0,0-1 0 0 0,0 0 0 0 0,0 0-1 0 0,0 1 1 0 0,0-1 0 0 0,-1 0-1 0 0,1 0 1 0 0,0 0 0 0 0,0 1 0 0 0,0-1-1 0 0,0 0 1 0 0,-1 0 0 0 0,1 0-1 0 0,0 1 1 0 0,0-1 0 0 0,0 0 0 0 0,-1 0-1 0 0,1 0 1 0 0,0 0 0 0 0,0 0-1 0 0,-1 0 1 0 0,1 0 0 0 0,0 1 0 0 0,0-1-1 0 0,-1 0 1 0 0,1 0 0 0 0,0 0-1 0 0,0 0 1 0 0,-1 0 0 0 0,3-7-2247 0 0,-2 6 1762 0 0,2-5-1469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6.8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5361 0 0,'0'1'9363'0'0,"0"0"-9339"0"0,0-1-1 0 0,0 0 1 0 0,0 1 0 0 0,0-1 0 0 0,0 0-1 0 0,0 1 1 0 0,0-1 0 0 0,0 0 0 0 0,1 1-1 0 0,-1-1 1 0 0,0 0 0 0 0,0 1 0 0 0,0-1-1 0 0,0 0 1 0 0,1 1 0 0 0,-1-1 0 0 0,0 0-1 0 0,1 1 1 0 0,0-1 69 0 0,1 0 0 0 0,0 1 0 0 0,-1-1 0 0 0,1 1-1 0 0,0-1 1 0 0,-1 1 0 0 0,1 0 0 0 0,-1 0 0 0 0,1-1 0 0 0,-1 1-1 0 0,1 0 1 0 0,-1 0 0 0 0,0 1 0 0 0,1-1 0 0 0,-1 0 0 0 0,0 0-1 0 0,0 1 1 0 0,0-1 0 0 0,0 0 0 0 0,0 1 0 0 0,0-1-1 0 0,0 1 1 0 0,0 0 0 0 0,-1-1 0 0 0,1 1 0 0 0,-1-1 0 0 0,1 3-1 0 0,1 1-48 0 0,0 0 0 0 0,0 0-1 0 0,1-1 1 0 0,-1 1-1 0 0,1-1 1 0 0,0 1-1 0 0,1-1 1 0 0,-1 0 0 0 0,1 0-1 0 0,-1-1 1 0 0,1 1-1 0 0,0-1 1 0 0,0 0-1 0 0,1 0 1 0 0,-1 0 0 0 0,1 0-1 0 0,9 3 1 0 0,-11-5-7 0 0,-1 0 0 0 0,1-1 0 0 0,0 1 0 0 0,-1-1 0 0 0,4 1 0 0 0,-5-1-213 0 0,0 0 0 0 0,0 0-1 0 0,0-1 1 0 0,0 1 0 0 0,0 0 0 0 0,0 0-1 0 0,0 0 1 0 0,0-1 0 0 0,0 1-1 0 0,0 0 1 0 0,0-1 0 0 0,0 1 0 0 0,0-1-1 0 0,0 1 1 0 0,1-2 0 0 0,0-4-4871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7.7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211 26 1696 0 0,'0'0'299'0'0,"1"0"0"0"0,-1 0 0 0 0,1 0 0 0 0,-1 0 0 0 0,0 0 0 0 0,1 0 0 0 0,4-4 4483 0 0,-4 3-4483 0 0,-1 1 0 0 0,0 0-1 0 0,0-1 1 0 0,1 0-127 0 0,-1 0 1 0 0,1 1-1 0 0,-1-1 0 0 0,0 1 0 0 0,1-1 0 0 0,-1 1 0 0 0,1-1 0 0 0,-1 1 0 0 0,1-1 1 0 0,0 1-1 0 0,0-1 0 0 0,0 0-49 0 0,-1 1 0 0 0,1 0 0 0 0,-1 0 0 0 0,0-1 0 0 0,1 1 0 0 0,-1 0 0 0 0,0-1 0 0 0,1 1 0 0 0,-1 0 0 0 0,0-1 0 0 0,1 1 0 0 0,-1 0 0 0 0,0-1 0 0 0,0 1 0 0 0,0-1 0 0 0,1 1 0 0 0,-1 0 0 0 0,0-1 0 0 0,0 1 0 0 0,0-1 0 0 0,0 0 0 0 0,0 1-105 0 0,0 0 0 0 0,0 0 0 0 0,0 0 0 0 0,0-1 0 0 0,0 1 0 0 0,0 0 0 0 0,0 0 0 0 0,0 0 0 0 0,0 0 0 0 0,0-1 0 0 0,0 1 0 0 0,0 0 0 0 0,0 0 0 0 0,0 0-1 0 0,-1 0 1 0 0,1 0 0 0 0,0-1 0 0 0,0 1 0 0 0,0 0 0 0 0,0 0 0 0 0,0 0 0 0 0,0 0 0 0 0,-1 0 0 0 0,1 0 0 0 0,0 0 0 0 0,0-1 0 0 0,0 1 0 0 0,0 0 0 0 0,-1 0 0 0 0,1 0 0 0 0,0 0 0 0 0,0 0 0 0 0,0 0 0 0 0,0 0 0 0 0,-1 0 0 0 0,1 0 0 0 0,0 0-1 0 0,0 0 1 0 0,0 0 0 0 0,-1 0 0 0 0,1 0 0 0 0,0 0 0 0 0,0 0 0 0 0,0 0 0 0 0,0 0 0 0 0,-1 0 0 0 0,1 0 0 0 0,0 1 0 0 0,-11 2 361 0 0,6-2-220 0 0,0 0 0 0 0,0 0 1 0 0,0 1-1 0 0,1 0 0 0 0,-1 0 0 0 0,0 0 0 0 0,1 0 0 0 0,-7 6 0 0 0,-14 9 153 0 0,16-11-33 0 0,-16 13 1 0 0,3 3-4 0 0,0 0 0 0 0,-20 27 0 0 0,35-42-282 0 0,5-6 7 0 0,1 1 0 0 0,0-1 1 0 0,-1 0-1 0 0,1 1 1 0 0,0-1-1 0 0,0 1 1 0 0,0-1-1 0 0,0 1 0 0 0,0 0 1 0 0,0-1-1 0 0,0 3 1 0 0,1-4-26 0 0,1-1-1175 0 0,5-3-407 0 0,0 0-1 0 0,0-1 1 0 0,7-7 0 0 0,-4 3-1297 0 0,1 0-1412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0:48.1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0 3137 0 0,'-2'0'14092'0'0,"4"3"-12027"0"0,0 1-3914 0 0,15 22 2563 0 0,22 26-1 0 0,-30-42-682 0 0,16 14 1 0 0,-14-15-6 0 0,-2-1-16 0 0,0-1-1 0 0,13 7 1 0 0,-18-12-20 0 0,10 4 107 0 0,-10-5-78 0 0,-3-1 16 0 0,-1 0 185 0 0,10-3-8105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00.7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92 11 512 0 0,'0'0'868'0'0,"-13"0"3695"0"0,6 2-4289 0 0,-2 1-152 0 0,-21 5 1127 0 0,28-8-811 0 0,0 0-1 0 0,0 0 0 0 0,0 0 1 0 0,1 0-1 0 0,-1 0 0 0 0,0-1 0 0 0,0 1 1 0 0,-3-2-1 0 0,-7-1-36 0 0,11 3 45 0 0,2-3-434 0 0,1 3-15 0 0,-1-1 1 0 0,0 1 0 0 0,0 0-1 0 0,1 0 1 0 0,-1 0-1 0 0,0-1 1 0 0,1 1 0 0 0,1 1-1 0 0,12-3 6 0 0,-6 0 100 0 0,0 0 0 0 0,0 0 0 0 0,18 0 0 0 0,-27 2-103 0 0,31 0 229 0 0,-19 1-184 0 0,-1-2 1 0 0,13 0-1 0 0,-16 0-28 0 0,1 1 0 0 0,0 0-1 0 0,0 0 1 0 0,16 4-1 0 0,0-1-16 0 0,2 1-5 0 0,-19-2 29 0 0,-1-1 1 0 0,1 0-1 0 0,-1-1 1 0 0,14 0 0 0 0,-8 1-20 0 0,-12-1 360 0 0,-9 2 182 0 0,-14-3-432 0 0,7 2 106 0 0,-14-2 0 0 0,17 0-144 0 0,0 1 0 0 0,1 0 0 0 0,-13 2 1 0 0,16-1-39 0 0,-1-1 0 0 0,1 0 1 0 0,-16-2-1 0 0,15 1 30 0 0,0 1-1 0 0,-14 0 0 0 0,9 1 87 0 0,1-1 0 0 0,-23-3 0 0 0,-7 1 211 0 0,39 2-320 0 0,3 0-53 0 0,3-1-21 0 0,-1 1 24 0 0,1-1 0 0 0,-1 1 0 0 0,0 0 0 0 0,0-1 0 0 0,0 1 1 0 0,0 0-1 0 0,1 0 0 0 0,-1 0 0 0 0,2 0 0 0 0,9 0 35 0 0,-1-3-16 0 0,1 1-1 0 0,19-1 1 0 0,-14 2-13 0 0,53 0 28 0 0,-37 2-30 0 0,88 3 31 0 0,-104-4-15 0 0,-14-1-15 0 0,0 1 1 0 0,0 0 0 0 0,0 0 0 0 0,0 0-1 0 0,2 1 1 0 0,4 2-26 0 0,4 0 253 0 0,-13-3-227 0 0,0 0 0 0 0,0 0 0 0 0,0 0 0 0 0,0 0 0 0 0,0 0 0 0 0,0 0 1 0 0,0 0-1 0 0,0 0 0 0 0,0 0 0 0 0,0 0 0 0 0,0 0 0 0 0,0 0 0 0 0,0-1 0 0 0,0 1 0 0 0,0 0 0 0 0,0 0 0 0 0,0 0 0 0 0,0 0 0 0 0,0 0 0 0 0,0 0 1 0 0,0 0-1 0 0,0 0 0 0 0,0 0 0 0 0,0 0 0 0 0,0 0 0 0 0,0 0 0 0 0,0 0 0 0 0,0 0 0 0 0,0 0 0 0 0,0 0 0 0 0,0 0 0 0 0,0 0 0 0 0,0 0 0 0 0,0 0 0 0 0,0 0 1 0 0,0 0-1 0 0,0 0 0 0 0,0 0 0 0 0,0 0 0 0 0,0 0 0 0 0,0 0 0 0 0,0 0 0 0 0,0 0 0 0 0,0 0 0 0 0,0 0 0 0 0,0 0 0 0 0,0 0 0 0 0,0 0 0 0 0,0 0 0 0 0,1 0 1 0 0,-1 0-1 0 0,0 0 0 0 0,0 0 0 0 0,0 0 0 0 0,0 0 0 0 0,-7-4 33 0 0,5 3-23 0 0,-1 0 0 0 0,0 1-1 0 0,0-1 1 0 0,1 1 0 0 0,-1 0 0 0 0,0-1-1 0 0,0 1 1 0 0,-3 1 0 0 0,-6-1 25 0 0,-2-1 19 0 0,4 0-28 0 0,0 0 1 0 0,0 1-1 0 0,-1 0 0 0 0,1 1 1 0 0,0 0-1 0 0,-11 2 1 0 0,14-1 3 0 0,1-1 0 0 0,-1 0 0 0 0,-7 0 0 0 0,-17 3 188 0 0,23-3-174 0 0,0 0 1 0 0,0 0-1 0 0,-15-2 0 0 0,16 1-17 0 0,0-1 0 0 0,0 2 0 0 0,-1-1 0 0 0,1 1 0 0 0,-10 2-1 0 0,13-1-34 0 0,3-2-10 0 0,5 1-71 0 0,48-6 54 0 0,14-2-19 0 0,-52 5 64 0 0,21 2 1 0 0,1-1 15 0 0,-21 0-26 0 0,18 3 1 0 0,-20-1 15 0 0,0-1 1 0 0,19-1-1 0 0,-22 0-30 0 0,2 1 161 0 0,-11 0-112 0 0,-2 0-7 0 0,-6-1-8 0 0,-58 1 59 0 0,10 2-17 0 0,2-1-79 0 0,13 0 9 0 0,33-1 21 0 0,0 0 0 0 0,-12-2 0 0 0,14 2-105 0 0,12 1 4 0 0,19 0 60 0 0,-11-1 4 0 0,20-1-1 0 0,17-2 5 0 0,64 4 0 0 0,-65-2 138 0 0,-54 3-18 0 0,-28-2-50 0 0,10 4-14 0 0,14-3-19 0 0,-1 1 0 0 0,-8-1 1 0 0,-87-3-1051 0 0,102 2 922 0 0,-2 0-285 0 0,0 0-1 0 0,1 0 1 0 0,-1 0-1 0 0,0-1 1 0 0,0 1-1 0 0,-3-2 1 0 0,-2-2 111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08.4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264 82 336 0 0,'4'0'-237'0'0,"-4"0"375"0"0,1 0 0 0 0,0 0 1 0 0,-1 0-1 0 0,1 0 1 0 0,0 0-1 0 0,-1 0 0 0 0,1-1 1 0 0,0 1-1 0 0,-1 0 1 0 0,1 0-1 0 0,1-1 1 0 0,-2 1 28 0 0,0-1 1 0 0,0 1 0 0 0,0-1 0 0 0,0 1 0 0 0,0 0 0 0 0,0-1 0 0 0,0 1 0 0 0,0-1 0 0 0,0 1 0 0 0,0 0-1 0 0,0-1 1 0 0,0 1 0 0 0,0 0 0 0 0,0-1 0 0 0,0 1 0 0 0,0-1 0 0 0,0 1 0 0 0,-1 0 0 0 0,1-1 0 0 0,0 1 0 0 0,0 0-1 0 0,0-1 1 0 0,-1 1 0 0 0,1-2 93 0 0,0 1 0 0 0,-1 0 0 0 0,1-1 0 0 0,0 1 0 0 0,0 0-1 0 0,1-1 1 0 0,-1 1 0 0 0,0 0 0 0 0,0 0 0 0 0,1-1 0 0 0,-1 1 0 0 0,1-2-1 0 0,2-6 689 0 0,-3 8-822 0 0,0-1 1 0 0,0 1-1 0 0,0 0 0 0 0,0-1 1 0 0,0 1-1 0 0,0-1 0 0 0,0 1 1 0 0,0 0-1 0 0,0-1 0 0 0,0 1 1 0 0,-1-1-1 0 0,1 1 1 0 0,-1 0-1 0 0,1-1 0 0 0,-1 1 1 0 0,0 0-1 0 0,1 0 0 0 0,-1-1 1 0 0,0 1-1 0 0,0 0 0 0 0,0 0 1 0 0,0 0-1 0 0,0 0 0 0 0,0 0 1 0 0,0 0-1 0 0,0 0 1 0 0,0 0-1 0 0,0 1 0 0 0,0-1 1 0 0,-1 0-1 0 0,1 1 0 0 0,0-1 1 0 0,-1 1-1 0 0,1-1 0 0 0,0 1 1 0 0,-1 0-1 0 0,-1-1 1 0 0,-4 0 19 0 0,1 0 0 0 0,-1 1 1 0 0,1 0-1 0 0,-1 0 1 0 0,1 0-1 0 0,0 1 1 0 0,-1 0-1 0 0,1 0 1 0 0,0 1-1 0 0,-1 0 0 0 0,1 0 1 0 0,0 0-1 0 0,-10 6 1 0 0,8-3-68 0 0,1-1 0 0 0,-1 1 0 0 0,1 1 0 0 0,1-1 1 0 0,-1 1-1 0 0,1 0 0 0 0,0 1 0 0 0,0 0 0 0 0,-7 11 0 0 0,2-2 4 0 0,2 0-1 0 0,0 1 1 0 0,0 0-1 0 0,-10 36 1 0 0,13-32-66 0 0,1 0 1 0 0,2 0-1 0 0,-3 37 0 0 0,6-48-18 0 0,0 0-1 0 0,1 0 1 0 0,0 0-1 0 0,0 0 1 0 0,1 0-1 0 0,0 0 1 0 0,1 0-1 0 0,0-1 1 0 0,1 1-1 0 0,4 9 1 0 0,-6-17 2 0 0,0 1 0 0 0,-1-1 0 0 0,1 1 0 0 0,0-1 0 0 0,0 0 0 0 0,1 0 1 0 0,-1 0-1 0 0,0 0 0 0 0,1 0 0 0 0,-1 0 0 0 0,1 0 0 0 0,-1-1 0 0 0,1 0 0 0 0,0 1 0 0 0,0-1 0 0 0,0 0 0 0 0,0 0 0 0 0,0-1 1 0 0,0 1-1 0 0,0-1 0 0 0,0 1 0 0 0,0-1 0 0 0,0 0 0 0 0,3 0 0 0 0,6-1-100 0 0,0-1 0 0 0,0 0 0 0 0,-1 0-1 0 0,21-8 1 0 0,-22 6-1545 0 0,-1 0 0 0 0,0-1 0 0 0,12-8 0 0 0,-15 9 244 0 0,4-2-1902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09.1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144 98 2232 0 0,'0'0'641'0'0,"0"-1"-63"0"0,0-3-279 0 0,0-1 0 0 0,0 1 0 0 0,0 0 0 0 0,0 0 0 0 0,1 0 0 0 0,-1-1-1 0 0,1 1 1 0 0,0 0 0 0 0,3-5 0 0 0,1-11 1422 0 0,-5 19-1512 0 0,1 0 1 0 0,-1-1 0 0 0,0 1-1 0 0,0 0 1 0 0,0 0 0 0 0,0-1-1 0 0,0 1 1 0 0,0 0-1 0 0,0 0 1 0 0,0-1 0 0 0,0 1-1 0 0,-1 0 1 0 0,1 0-1 0 0,-1-2 1 0 0,0 2-82 0 0,0 0 0 0 0,0 0 0 0 0,0 0 0 0 0,0 0 0 0 0,0 1 0 0 0,-1-1 0 0 0,1 0 0 0 0,0 1 0 0 0,0-1 0 0 0,0 1 0 0 0,-1-1-1 0 0,1 1 1 0 0,0 0 0 0 0,-1-1 0 0 0,1 1 0 0 0,0 0 0 0 0,-1 0 0 0 0,1 0 0 0 0,0 0 0 0 0,-1 0 0 0 0,1 0 0 0 0,-2 1 0 0 0,1-1-54 0 0,0 1-1 0 0,0-1 1 0 0,0 1 0 0 0,0-1-1 0 0,0 1 1 0 0,0 0 0 0 0,0 0-1 0 0,0 0 1 0 0,0 0 0 0 0,0 0 0 0 0,0 0-1 0 0,-2 3 1 0 0,-8 7 137 0 0,10-8-165 0 0,-1-1 0 0 0,0 1-1 0 0,0 0 1 0 0,1 0 0 0 0,0 0 0 0 0,-3 4 0 0 0,-9 24 359 0 0,7-15-164 0 0,-15 24 0 0 0,19-33-234 0 0,0-1 0 0 0,0 0 1 0 0,0 1-1 0 0,1 0 0 0 0,0-1 0 0 0,1 1 1 0 0,-1 0-1 0 0,1 0 0 0 0,0 0 0 0 0,1 0 1 0 0,0 0-1 0 0,0 0 0 0 0,0 0 0 0 0,1 0 1 0 0,2 8-1 0 0,-1-7-7 0 0,-2-3 4 0 0,1 0 0 0 0,1 0 1 0 0,1 5-1 0 0,-2-8-2 0 0,0 0 0 0 0,0-1 0 0 0,-1 1-1 0 0,2-1 1 0 0,-1 1 0 0 0,0-1 0 0 0,0 1 0 0 0,0-1 0 0 0,1 0 0 0 0,-1 1 0 0 0,1-1-1 0 0,1 1 1 0 0,0 0-6 0 0,0 0-1 0 0,1-1 1 0 0,-1 1-1 0 0,0-1 1 0 0,1 0-1 0 0,-1 1 0 0 0,1-2 1 0 0,-1 1-1 0 0,1 0 1 0 0,0-1-1 0 0,3 0 1 0 0,-1 0 6 0 0,0 0 1 0 0,0-1 0 0 0,0 0 0 0 0,-1 0-1 0 0,1-1 1 0 0,7-2 0 0 0,-1-1 5 0 0,0-1 0 0 0,-1 0-1 0 0,1-1 1 0 0,-1 0 0 0 0,14-13 0 0 0,-13 10 23 0 0,-6 6-26 0 0,-1-1 0 0 0,0 1 0 0 0,0-1 1 0 0,0 0-1 0 0,0 0 0 0 0,-1-1 0 0 0,4-6 0 0 0,-4 5 9 0 0,-1 0 0 0 0,0 0-1 0 0,0 0 1 0 0,-1 0-1 0 0,0-1 1 0 0,0 1 0 0 0,-1-1-1 0 0,0 1 1 0 0,0-1 0 0 0,-1 1-1 0 0,0-1 1 0 0,0 0-1 0 0,-1 1 1 0 0,0-1 0 0 0,0 0-1 0 0,0 1 1 0 0,-5-10 0 0 0,6 15-5 0 0,-1 0 1 0 0,0 0-1 0 0,0 0 1 0 0,0 0-1 0 0,0 0 1 0 0,0 0 0 0 0,-1 0-1 0 0,1 1 1 0 0,-1-1-1 0 0,1 0 1 0 0,-1 1-1 0 0,0-1 1 0 0,1 1 0 0 0,-1 0-1 0 0,0-1 1 0 0,0 1-1 0 0,0 0 1 0 0,0 0-1 0 0,0 0 1 0 0,-3 0 0 0 0,-1-1 1 0 0,0 1 1 0 0,-1 0-1 0 0,1 1 1 0 0,-1 0 0 0 0,-8 0-1 0 0,0 1-69 0 0,14-1-310 0 0,15 0-10571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09.5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10 222 3593 0 0,'-3'12'1459'0'0,"0"-1"1"0"0,-1 12-1 0 0,7-17 3678 0 0,-3-10-4034 0 0,0-4-915 0 0,0 0 0 0 0,0 1 0 0 0,1-1 0 0 0,0 0 0 0 0,0 1 0 0 0,1-1 0 0 0,0 1 0 0 0,0-1 0 0 0,6-12 0 0 0,4-3-93 0 0,23-34 1 0 0,-23 38-25 0 0,-7 13-66 0 0,0 0 1 0 0,0 0-1 0 0,1 1 0 0 0,0-1 1 0 0,0 1-1 0 0,1 0 0 0 0,11-6 1 0 0,5-5 42 0 0,-20 14-40 0 0,0 0 0 0 0,0 0 0 0 0,1 1 1 0 0,-1-1-1 0 0,0 1 0 0 0,1 0 0 0 0,-1 0 1 0 0,0 0-1 0 0,6-1 0 0 0,-7 2 19 0 0,0 0 0 0 0,0 0 0 0 0,0 0 0 0 0,-1 0 0 0 0,1 0 0 0 0,0 0 0 0 0,0 0 0 0 0,-1 1 0 0 0,1-1 0 0 0,0 1 0 0 0,0-1 0 0 0,-1 1 0 0 0,1 0 0 0 0,0-1 0 0 0,-1 1 0 0 0,1 0 0 0 0,-1 0 0 0 0,1 0 0 0 0,-1 0 0 0 0,2 3 0 0 0,0-1 27 0 0,0 1 0 0 0,-1-1-1 0 0,0 1 1 0 0,0 0 0 0 0,0 0 0 0 0,0 0-1 0 0,-1 0 1 0 0,1 0 0 0 0,-1 0 0 0 0,0 1 0 0 0,0 3-1 0 0,1 7 84 0 0,-2 28-1 0 0,0-24-72 0 0,-1-3-5 0 0,-1-1 1 0 0,0 1-1 0 0,-8 26 1 0 0,9-36-58 0 0,-1 0-9 0 0,1-1 0 0 0,1 0 1 0 0,-1 0-1 0 0,1 0 0 0 0,-1 0 1 0 0,2 6-1 0 0,-1-10-103 0 0,0-1 1 0 0,0 0-1 0 0,0 0 1 0 0,0 1-1 0 0,0-1 1 0 0,0 0-1 0 0,0 1 0 0 0,1-1 1 0 0,-1 0-1 0 0,0 0 1 0 0,0 1-1 0 0,0-1 1 0 0,0 0-1 0 0,1 0 1 0 0,-1 1-1 0 0,0-1 0 0 0,0 0 1 0 0,1 0-1 0 0,-1 0 1 0 0,0 1-1 0 0,0-1 1 0 0,1 0-1 0 0,-1 0 1 0 0,0 0-1 0 0,0 0 0 0 0,1 0 1 0 0,-1 0-1 0 0,0 1 1 0 0,1-1-1 0 0,-1 0 1 0 0,0 0-1 0 0,1 0 1 0 0,-1 0-1 0 0,0 0 0 0 0,0 0 1 0 0,1 0-1 0 0,-1 0 1 0 0,12-5-3742 0 0,-7 1 1199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09.9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208 66 2929 0 0,'1'0'214'0'0,"0"-1"1"0"0,-1 0 0 0 0,1 0 0 0 0,0 0 0 0 0,-1 1-1 0 0,1-1 1 0 0,-1 0 0 0 0,1 0 0 0 0,-1 0-1 0 0,1 0 1 0 0,-1 0 0 0 0,0 0 0 0 0,1 0-1 0 0,-1 0 1 0 0,0 0 0 0 0,0 0 0 0 0,0 0 0 0 0,1 0-1 0 0,-1 0 1 0 0,-1-1 0 0 0,1 1 0 0 0,0-1-1 0 0,0 0-18 0 0,0 1-1 0 0,0-1 1 0 0,0 1-1 0 0,-1-1 1 0 0,1 0-1 0 0,-1 1 0 0 0,1-1 1 0 0,-1 1-1 0 0,1-1 1 0 0,-1 1-1 0 0,0-1 0 0 0,1 1 1 0 0,-1 0-1 0 0,-2-3 1 0 0,0 2 31 0 0,0 0 1 0 0,0 0 0 0 0,0 0-1 0 0,-1 0 1 0 0,1 1-1 0 0,0 0 1 0 0,-1-1 0 0 0,1 1-1 0 0,-1 0 1 0 0,1 1 0 0 0,-1-1-1 0 0,0 1 1 0 0,-6-1 0 0 0,-2 2 298 0 0,0 0 1 0 0,-22 6 0 0 0,17-4-175 0 0,11-1-287 0 0,1-1-1 0 0,-1 1 0 0 0,1 0 0 0 0,0 1 0 0 0,0-1 1 0 0,0 1-1 0 0,0 0 0 0 0,0 0 0 0 0,1 0 1 0 0,-1 1-1 0 0,1 0 0 0 0,-4 4 0 0 0,7-7-62 0 0,0 0 0 0 0,0 0 0 0 0,0 1 0 0 0,0-1 0 0 0,0 0 0 0 0,1 0 0 0 0,-1 0 0 0 0,1 1 0 0 0,-1-1-1 0 0,1 0 1 0 0,-1 1 0 0 0,1-1 0 0 0,0 0 0 0 0,-1 1 0 0 0,1-1 0 0 0,0 0 0 0 0,0 1 0 0 0,0-1 0 0 0,0 1 0 0 0,0-1 0 0 0,1 2 0 0 0,-1-2-8 0 0,1 1 0 0 0,0-1 0 0 0,-1 1 0 0 0,1-1 0 0 0,0 1 1 0 0,0-1-1 0 0,0 0 0 0 0,0 1 0 0 0,0-1 0 0 0,0 0 0 0 0,0 0 1 0 0,0 0-1 0 0,1 0 0 0 0,-1 0 0 0 0,0 0 0 0 0,1 0 0 0 0,1 1 1 0 0,11 4 27 0 0,0 0 0 0 0,16 3 0 0 0,-18-6-23 0 0,-1 1 0 0 0,0 0 1 0 0,1 1-1 0 0,10 6 0 0 0,-16-7 6 0 0,1 0 0 0 0,-1 0 0 0 0,-1 1 0 0 0,1 0 0 0 0,-1 1-1 0 0,10 11 1 0 0,-13-15 1 0 0,-1 0-1 0 0,0 0 1 0 0,1 0-1 0 0,-1 0 0 0 0,0 1 1 0 0,0-1-1 0 0,0 0 1 0 0,0 1-1 0 0,0-1 0 0 0,-1 1 1 0 0,1-1-1 0 0,-1 1 1 0 0,0-1-1 0 0,0 1 1 0 0,0 0-1 0 0,0-1 0 0 0,0 1 1 0 0,0-1-1 0 0,-1 1 1 0 0,1-1-1 0 0,-1 1 0 0 0,1-1 1 0 0,-3 5-1 0 0,2-5 28 0 0,-1 0-1 0 0,1 0 0 0 0,0 0 0 0 0,-1-1 1 0 0,1 1-1 0 0,-1 0 0 0 0,0-1 0 0 0,0 0 1 0 0,1 1-1 0 0,-1-1 0 0 0,0 0 0 0 0,0 0 1 0 0,0 0-1 0 0,0 0 0 0 0,-1 0 1 0 0,1 0-1 0 0,0 0 0 0 0,-4 0 0 0 0,-2 0 14 0 0,0 0 0 0 0,0 0-1 0 0,0-1 1 0 0,-9-1 0 0 0,5-1-53 0 0,1 0 1 0 0,0-1-1 0 0,0-1 1 0 0,0 1 0 0 0,-16-10-1 0 0,26 13-121 0 0,-1-1 0 0 0,1 1 0 0 0,0-1 0 0 0,0 1 0 0 0,0-1 0 0 0,0 0 0 0 0,0 0 0 0 0,0 0 0 0 0,0 1 0 0 0,0-1 0 0 0,0 0 0 0 0,1 0-1 0 0,-1 0 1 0 0,0 0 0 0 0,0 0 0 0 0,0-2 0 0 0,1 1-233 0 0,-1 1 0 0 0,1 0 0 0 0,0 0 0 0 0,0 0 0 0 0,0-1 0 0 0,0 1 0 0 0,0 0 0 0 0,0 0-1 0 0,0 0 1 0 0,1-1 0 0 0,-1 1 0 0 0,0 0 0 0 0,1 0 0 0 0,-1 0 0 0 0,1 0 0 0 0,-1 0 0 0 0,2-2 0 0 0,2-4-50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0.3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36 3665 0 0,'-2'-9'1632'0'0,"-2"-17"5302"0"0,-1 34-5797 0 0,3-2-790 0 0,0 0 0 0 0,1 0 0 0 0,-1 0-1 0 0,1 0 1 0 0,0 9 0 0 0,-2 8 121 0 0,-28 200 1084 0 0,30-217-1547 0 0,-3 81 35 0 0,3-53-5 0 0,2-3 22 0 0,6 46-1 0 0,-7-77-129 0 0,0 0-1 0 0,0 1 0 0 0,0-1 0 0 0,0 0 0 0 0,0 0 1 0 0,0 0-1 0 0,0 1 0 0 0,1-1 0 0 0,-1 0 0 0 0,0 0 1 0 0,0 0-1 0 0,0 0 0 0 0,0 1 0 0 0,0-1 0 0 0,0 0 0 0 0,0 0 1 0 0,0 0-1 0 0,1 0 0 0 0,-1 0 0 0 0,0 0 0 0 0,0 1 1 0 0,0-1-1 0 0,0 0 0 0 0,0 0 0 0 0,1 0 0 0 0,-1 0 1 0 0,0 0-1 0 0,0 0 0 0 0,0 0 0 0 0,0 0 0 0 0,1 0 0 0 0,-1 0 1 0 0,0 0-1 0 0,0 0 0 0 0,0 0 0 0 0,0 0 0 0 0,1 0 1 0 0,-1 0-1 0 0,0 0 0 0 0,0 0 0 0 0,0 0 0 0 0,1 0 1 0 0,-1 0-1 0 0,0 0 0 0 0,0 0 3 0 0,1 0 1 0 0,-1 0-1 0 0,1 0 0 0 0,-1-1 0 0 0,0 1 1 0 0,1 0-1 0 0,-1 0 0 0 0,0-1 1 0 0,0 1-1 0 0,1 0 0 0 0,-1 0 0 0 0,0-1 1 0 0,0 1-1 0 0,1 0 0 0 0,-1-1 1 0 0,0 1-1 0 0,0 0 0 0 0,0-1 1 0 0,1 1-1 0 0,-1 0 0 0 0,0-1 0 0 0,2-24-6227 0 0,-2 14 4548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55 4241 0 0,'-7'-3'4895'0'0,"6"3"-4820"0"0,1-1-1 0 0,0 1 0 0 0,-1 0 0 0 0,1-1 1 0 0,-1 1-1 0 0,1-1 0 0 0,0 1 1 0 0,-1-1-1 0 0,1 1 0 0 0,0-1 1 0 0,-1 1-1 0 0,1 0 0 0 0,0-1 1 0 0,0 0-1 0 0,0 1 0 0 0,-1-1 0 0 0,1 1 1 0 0,0-1-1 0 0,0 1 0 0 0,0-1 1 0 0,0 1-1 0 0,0-1 0 0 0,0 0 1 0 0,0 0 414 0 0,1 0-99 0 0,0 0-334 0 0,0-1 0 0 0,0 1 0 0 0,0 0 0 0 0,1 0 0 0 0,-1 0 0 0 0,0 0 0 0 0,0 0 0 0 0,1 0 0 0 0,-1 0 0 0 0,1 0 0 0 0,-1 0 0 0 0,1 1 0 0 0,-1-1 0 0 0,1 1 0 0 0,0-1 0 0 0,-1 1 0 0 0,1-1 0 0 0,-1 1 0 0 0,1 0 0 0 0,0 0 0 0 0,-1 0 0 0 0,1 0 0 0 0,2 0 0 0 0,3 1-29 0 0,0-2 0 0 0,0 1 0 0 0,0-1 0 0 0,9-2 0 0 0,16-2 15 0 0,2 1-109 0 0,-26 2-377 0 0,0 1 1 0 0,0 0-1 0 0,15 1 0 0 0,-12 0-581 0 0,1 0 0 0 0,14-2 1 0 0,-15 0 14 0 0,1 1 0 0 0,16 1 0 0 0,-15 1 546 0 0,0 1 0 0 0,0 0 0 0 0,0 0 0 0 0,19 7 0 0 0,-30-8 647 0 0,0-1 1 0 0,-1 1-1 0 0,0 0 0 0 0,1-1 1 0 0,-1 1-1 0 0,1 0 1 0 0,-1 0-1 0 0,0 0 0 0 0,3 2 1010 0 0,-11 5 1783 0 0,0-5-1393 0 0,6-2-1363 0 0,0 0 0 0 0,0-1 0 0 0,0 1 0 0 0,0-1 0 0 0,0 1 0 0 0,0-1-1 0 0,0 1 1 0 0,-1-1 0 0 0,1 0 0 0 0,0 0 0 0 0,-2 1 0 0 0,-9-1 674 0 0,10 0-783 0 0,-1 0 0 0 0,1 0-1 0 0,-1 0 1 0 0,1 0 0 0 0,-1 0-1 0 0,1 1 1 0 0,-1-1 0 0 0,1 1 0 0 0,0 0-1 0 0,-1-1 1 0 0,1 1 0 0 0,0 0 0 0 0,-1 0-1 0 0,1 1 1 0 0,-3 1 0 0 0,-16 15 383 0 0,15-11-471 0 0,0 1-1 0 0,0-1 0 0 0,0 1 0 0 0,-5 10 0 0 0,10-14-21 0 0,-1-1 0 0 0,1 0-1 0 0,-1 1 1 0 0,1-1 0 0 0,0 1-1 0 0,0-1 1 0 0,0 1 0 0 0,1-1 0 0 0,-1 1-1 0 0,1 0 1 0 0,0-1 0 0 0,0 1-1 0 0,0 0 1 0 0,2 4 0 0 0,-2-5-2 0 0,1-1-1 0 0,0 1 1 0 0,0-1 0 0 0,0 0-1 0 0,0 1 1 0 0,1-1 0 0 0,-1 0 0 0 0,1 0-1 0 0,-1 0 1 0 0,1 0 0 0 0,0 0 0 0 0,0 0-1 0 0,-1 0 1 0 0,1-1 0 0 0,1 1-1 0 0,-1-1 1 0 0,0 1 0 0 0,0-1 0 0 0,0 0-1 0 0,1 0 1 0 0,-1 0 0 0 0,1 0-1 0 0,-1 0 1 0 0,1-1 0 0 0,-1 1 0 0 0,1-1-1 0 0,-1 0 1 0 0,5 1 0 0 0,-2-1 4 0 0,0 0 0 0 0,1 0 0 0 0,-1-1 0 0 0,0 0 0 0 0,1 1-1 0 0,-1-2 1 0 0,0 1 0 0 0,0-1 0 0 0,0 0 0 0 0,0 0 0 0 0,0 0 0 0 0,9-6 0 0 0,-8 4-2 0 0,0-1 1 0 0,0 0-1 0 0,0 0 0 0 0,-1-1 1 0 0,0 0-1 0 0,0 0 1 0 0,0 0-1 0 0,-1 0 0 0 0,0-1 1 0 0,0 1-1 0 0,-1-1 0 0 0,1 0 1 0 0,-1 0-1 0 0,2-11 0 0 0,-1 5 16 0 0,-3 10-8 0 0,0 0 0 0 0,0-1 0 0 0,0 1-1 0 0,0-1 1 0 0,-1 1 0 0 0,0 0 0 0 0,1-1-1 0 0,-1-3 1 0 0,-1 2 56 0 0,-1 5 135 0 0,-1 5 145 0 0,2-2-415 0 0,0 1 75 0 0,0-1 1 0 0,-1 1-1 0 0,2-1 0 0 0,-1 0 0 0 0,0 1 0 0 0,1 0 0 0 0,0-1 0 0 0,-1 1 1 0 0,1-1-1 0 0,1 1 0 0 0,0 5 0 0 0,1 2-11 0 0,0 0 1 0 0,6 13 0 0 0,-7-21-141 0 0,0 1 1 0 0,1-1 0 0 0,-1 1 0 0 0,1-1-1 0 0,0 1 1 0 0,0-1 0 0 0,0 0-1 0 0,3 3 1 0 0,-3-4-333 0 0,-1-1-1 0 0,1 1 1 0 0,0-1 0 0 0,0 0-1 0 0,0 0 1 0 0,0 1-1 0 0,0-1 1 0 0,0 0 0 0 0,0-1-1 0 0,0 1 1 0 0,0 0-1 0 0,0-1 1 0 0,0 1 0 0 0,0-1-1 0 0,3 1 1 0 0,0-1-774 0 0,0 0 0 0 0,0 0 0 0 0,-1 0 0 0 0,1-1 0 0 0,7-1-1 0 0,-4 0 760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30.8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216 0 1648 0 0,'0'0'2624'0'0,"-15"0"3564"0"0,14 0-5990 0 0,-1 1 1 0 0,0-1-1 0 0,0 1 1 0 0,1-1-1 0 0,-1 1 1 0 0,1 0-1 0 0,-1-1 1 0 0,0 1-1 0 0,1 0 1 0 0,-1 0-1 0 0,1 0 1 0 0,0 0-1 0 0,-1 0 1 0 0,1 1-1 0 0,0-1 1 0 0,0 0-1 0 0,-1 2 1 0 0,-11 9 906 0 0,-5 4-864 0 0,16-13-136 0 0,0-1-1 0 0,0 0 1 0 0,0 1-1 0 0,0-1 1 0 0,0 1-1 0 0,1 0 1 0 0,-1 0 0 0 0,-1 4-1 0 0,-4 6 206 0 0,-56 87 893 0 0,59-93-1168 0 0,0 0-1 0 0,-1 0 1 0 0,1-1 0 0 0,-8 8 0 0 0,10-11-28 0 0,0-1 0 0 0,0 1 0 0 0,1-1 1 0 0,-1 1-1 0 0,1 0 0 0 0,-1 0 0 0 0,1 0 0 0 0,-2 6 1 0 0,-1 2-7 0 0,-1-7-81 0 0,4-4-267 0 0,4-3-47 0 0,13-13-2632 0 0,2 2-291 0 0,-6 8 930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1.3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16 192 2545 0 0,'-1'1'1036'0'0,"-1"3"-178"0"0,0 0 1 0 0,0 1-1 0 0,1-1 0 0 0,-2 9 1 0 0,-2 3 6024 0 0,8-33-5573 0 0,-3 8-1118 0 0,1-1-1 0 0,0 0 1 0 0,1 0 0 0 0,0 1-1 0 0,5-16 1 0 0,23-45-79 0 0,-27 65-110 0 0,1-1 0 0 0,-1 0 0 0 0,1 1 0 0 0,0 0-1 0 0,0 0 1 0 0,0 0 0 0 0,1 1 0 0 0,0-1 0 0 0,0 1 0 0 0,0 0 0 0 0,0 0 0 0 0,1 1 0 0 0,-1 0 0 0 0,1 0-1 0 0,0 0 1 0 0,0 0 0 0 0,10-2 0 0 0,-14 5-2 0 0,-1 0 0 0 0,0 0-1 0 0,1 0 1 0 0,-1 0 0 0 0,0 0 0 0 0,1 0 0 0 0,-1 1-1 0 0,0-1 1 0 0,1 0 0 0 0,-1 1 0 0 0,0-1 0 0 0,1 1-1 0 0,-1 0 1 0 0,0-1 0 0 0,0 1 0 0 0,0 0-1 0 0,0 0 1 0 0,0-1 0 0 0,0 1 0 0 0,0 0 0 0 0,0 0-1 0 0,0 0 1 0 0,0 0 0 0 0,0 1 0 0 0,0 0 0 0 0,2 1 12 0 0,-1 1 1 0 0,0-1-1 0 0,0 0 1 0 0,-1 1 0 0 0,1 0-1 0 0,-1-1 1 0 0,2 7-1 0 0,-2-2 13 0 0,1-2-13 0 0,-1 0-1 0 0,0 1 1 0 0,0-1 0 0 0,0 1-1 0 0,-1-1 1 0 0,0 1 0 0 0,0-1-1 0 0,-1 1 1 0 0,-2 10-1 0 0,1-9-2 0 0,1 0 0 0 0,0 0 0 0 0,0 0 0 0 0,0 12 0 0 0,1 2-1 0 0,0-19-105 0 0,0 0 0 0 0,0 0 0 0 0,0 0-1 0 0,0 0 1 0 0,1 0 0 0 0,-1 0 0 0 0,1 0 0 0 0,0 0-1 0 0,2 4 1 0 0,-2-6 51 0 0,-1 0-1 0 0,1 0 0 0 0,-1 0 0 0 0,1 0 1 0 0,0 0-1 0 0,-1 0 0 0 0,1 0 1 0 0,0 0-1 0 0,0 0 0 0 0,0-1 0 0 0,0 1 1 0 0,0 0-1 0 0,0-1 0 0 0,0 1 1 0 0,0 0-1 0 0,0-1 0 0 0,0 1 0 0 0,0-1 1 0 0,0 0-1 0 0,0 1 0 0 0,1-1 1 0 0,-1 0-1 0 0,0 0 0 0 0,0 0 0 0 0,0 0 1 0 0,1 0-1 0 0,0 0 0 0 0,5-1-1019 0 0,-1 0 0 0 0,1-1 0 0 0,-1 0 0 0 0,1-1-1 0 0,-1 1 1 0 0,0-1 0 0 0,0 0 0 0 0,0-1 0 0 0,0 0-1 0 0,8-6 1 0 0,-7 2 680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1.7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21 101 1368 0 0,'6'-24'1547'0'0,"-3"14"-156"0"0,0 0 1 0 0,-1 0-1 0 0,0 0 1 0 0,1-17 0 0 0,-3 27-1248 0 0,0 0 0 0 0,0-1 0 0 0,0 1 0 0 0,0-1 1 0 0,0 1-1 0 0,0 0 0 0 0,0-1 0 0 0,0 1 0 0 0,0-1 0 0 0,0 1 0 0 0,0 0 1 0 0,0-1-1 0 0,0 1 0 0 0,1-1 0 0 0,-1 1 0 0 0,0 0 0 0 0,0-1 0 0 0,0 1 1 0 0,1 0-1 0 0,-1-1 0 0 0,0 1 0 0 0,0 0 0 0 0,1-1 0 0 0,1 3 1218 0 0,-1 4-1320 0 0,-3 8 343 0 0,0-1-1 0 0,-6 17 0 0 0,3-8-225 0 0,0-1 1 0 0,-3 40 0 0 0,5-29-75 0 0,-1 52-10 0 0,2-22-86 0 0,-2-16 46 0 0,3-39-10 0 0,0 0 1 0 0,1 0 0 0 0,0 9 0 0 0,1-1-351 0 0,-2-9-128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2.0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15 112 7154 0 0,'0'0'199'0'0,"-1"0"0"0"0,0 0 0 0 0,0 0 0 0 0,1 0 0 0 0,-1-1 0 0 0,0 1 0 0 0,1 0 0 0 0,-1 0 0 0 0,1-1 0 0 0,-1 1 0 0 0,0 0 0 0 0,1-1 0 0 0,-1 1 0 0 0,1-1 0 0 0,-1 1 0 0 0,1-1 0 0 0,-1 1 1 0 0,1-1-1 0 0,-1 0 0 0 0,0 0 47 0 0,1-1-1 0 0,-1 1 1 0 0,1 0 0 0 0,0 0 0 0 0,-1-1 0 0 0,1 1 0 0 0,0 0 0 0 0,0-1 0 0 0,0-1 0 0 0,0 3-198 0 0,0-1 1 0 0,0 1 0 0 0,1-1 0 0 0,-1 1 0 0 0,0-1 0 0 0,0 1 0 0 0,0-1 0 0 0,0 1 0 0 0,1 0 0 0 0,-1-1 0 0 0,0 1-1 0 0,0 0 1 0 0,1-1 0 0 0,-1 1 0 0 0,0 0 0 0 0,1-1 0 0 0,-1 1 0 0 0,0 0 0 0 0,1-1 0 0 0,-1 1 0 0 0,1 0-1 0 0,0-1 1 0 0,11-4 376 0 0,-5 3-305 0 0,37-24 240 0 0,69-19-468 0 0,-112 44-197 0 0,1 1-1 0 0,0 0 1 0 0,-1-1-1 0 0,1 1 1 0 0,0 0-1 0 0,0 0 1 0 0,-1 0-1 0 0,1 0 1 0 0,0 0-1 0 0,0 0 1 0 0,3 1-1 0 0,2 1-2757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2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4 1768 0 0,'-3'-4'7883'0'0,"2"4"-7658"0"0,-4 4 2425 0 0,-1 5-2297 0 0,5-6-89 0 0,0 0 0 0 0,0 1 1 0 0,0-1-1 0 0,1 0 0 0 0,-1 0 0 0 0,1 6 1 0 0,-1 1 235 0 0,-2 11-45 0 0,1 0 1 0 0,2 39 0 0 0,2-47-396 0 0,0 0 0 0 0,1 0 0 0 0,1 0 0 0 0,0 0 0 0 0,9 19 0 0 0,-12-30-59 0 0,0 0 0 0 0,0 0 0 0 0,0 0 0 0 0,0 0 0 0 0,1-1 0 0 0,-1 1 1 0 0,0 0-1 0 0,1-1 0 0 0,0 1 0 0 0,-1-1 0 0 0,1 1 0 0 0,0-1 0 0 0,0 0 1 0 0,0 1-1 0 0,0-1 0 0 0,0 0 0 0 0,0 0 0 0 0,0-1 0 0 0,0 1 0 0 0,0 0 0 0 0,3 0 1 0 0,-2-1 0 0 0,0 0 0 0 0,0 0 1 0 0,0 0-1 0 0,0 0 1 0 0,0 0-1 0 0,0-1 1 0 0,0 1-1 0 0,0-1 1 0 0,0 0-1 0 0,0 0 0 0 0,-1 0 1 0 0,1 0-1 0 0,0-1 1 0 0,-1 1-1 0 0,5-4 1 0 0,-3 2 9 0 0,0 0-1 0 0,0-1 1 0 0,-1 1 0 0 0,1-1 0 0 0,-1 0 0 0 0,0 0 0 0 0,0 0 0 0 0,4-9 0 0 0,-2 3 29 0 0,-1 0 0 0 0,6-22 0 0 0,-8 22-17 0 0,-1 0 0 0 0,0 0-1 0 0,-1 0 1 0 0,0-11-1 0 0,0 5 1 0 0,-1 10-198 0 0,1-1 0 0 0,1 1 0 0 0,-1-1 0 0 0,1 1 0 0 0,0-1-1 0 0,0 1 1 0 0,4-9 0 0 0,3 13-5068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3.3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50 4169 0 0,'-2'-4'1047'0'0,"0"-1"1"0"0,0 1-1 0 0,0 0 1 0 0,-6-7-1 0 0,2 3-196 0 0,5 7-364 0 0,0 0-207 0 0,-1-1-245 0 0,2 1 24 0 0,-1 1 1 0 0,0-1-1 0 0,0 0 0 0 0,1 0 0 0 0,-1 1 1 0 0,0-1-1 0 0,0 0 0 0 0,0 1 1 0 0,0-1-1 0 0,0 1 0 0 0,0-1 0 0 0,0 1 1 0 0,0 0-1 0 0,0-1 0 0 0,0 1 1 0 0,0 0-1 0 0,0 0 0 0 0,0 0 0 0 0,0 0 1 0 0,0 0-1 0 0,0 0 0 0 0,-2 0 1 0 0,0 2 58 0 0,-1 0 0 0 0,1 0 0 0 0,0 0 0 0 0,0 1 0 0 0,0-1 0 0 0,0 1 0 0 0,0 0 0 0 0,0 0 0 0 0,1 0 0 0 0,0 0-1 0 0,-4 6 1 0 0,-7 9 35 0 0,3-7-39 0 0,1 0 0 0 0,1 1-1 0 0,-13 24 1 0 0,18-31-106 0 0,1 0 0 0 0,0 0 0 0 0,1 1 0 0 0,-1-1 1 0 0,1 0-1 0 0,0 1 0 0 0,1-1 0 0 0,-1 0 0 0 0,1 1 0 0 0,0-1 0 0 0,0 1 0 0 0,1-1 0 0 0,1 9 0 0 0,-1-10-5 0 0,0 0 0 0 0,1-1-1 0 0,0 1 1 0 0,-1 0 0 0 0,5 6 0 0 0,1 1 15 0 0,-5-8-19 0 0,0 0 0 0 0,0-1 0 0 0,0 1 0 0 0,0-1 0 0 0,1 1 0 0 0,-1-1 0 0 0,1 0 0 0 0,-1 0 0 0 0,1 0 0 0 0,0-1 0 0 0,0 1 0 0 0,0 0 0 0 0,0-1 0 0 0,0 0 0 0 0,0 0 0 0 0,0 0 0 0 0,4 1 0 0 0,-4-1 4 0 0,0-1 0 0 0,0 1 1 0 0,0-1-1 0 0,0 0 0 0 0,0 0 1 0 0,0 0-1 0 0,0 0 0 0 0,0 0 1 0 0,0-1-1 0 0,0 1 0 0 0,0-1 1 0 0,0 0-1 0 0,0 0 0 0 0,0 0 1 0 0,0 0-1 0 0,0-1 0 0 0,-1 1 1 0 0,5-3-1 0 0,-2-1 1 0 0,1-1 0 0 0,-1 1 0 0 0,0-1 0 0 0,-1 0 0 0 0,1 0 0 0 0,-1-1 0 0 0,0 1 0 0 0,-1-1 0 0 0,0 0 0 0 0,0 0 0 0 0,3-10 0 0 0,31-102 175 0 0,-33 110-148 0 0,-4 9-27 0 0,0 0 0 0 0,0 0 0 0 0,0 0-1 0 0,0 0 1 0 0,0 0 0 0 0,0 0-1 0 0,0 0 1 0 0,0 0 0 0 0,0 0-1 0 0,0 0 1 0 0,0 0 0 0 0,0 0 0 0 0,0 0-1 0 0,0 0 1 0 0,0 0 0 0 0,1 0-1 0 0,-1 0 1 0 0,0 0 0 0 0,0 0 0 0 0,0 0-1 0 0,0 0 1 0 0,0 0 0 0 0,0 0-1 0 0,0 0 1 0 0,0 0 0 0 0,0 0 0 0 0,0 0-1 0 0,0 0 1 0 0,0 0 0 0 0,0 0-1 0 0,0 0 1 0 0,0 0 0 0 0,0 0 0 0 0,0 0-1 0 0,0 0 1 0 0,0 0 0 0 0,0 0-1 0 0,0 0 1 0 0,0 1 0 0 0,0-1 0 0 0,0 0-1 0 0,0 0 1 0 0,0 0 0 0 0,0 0-1 0 0,0 0 1 0 0,0 0 0 0 0,0 0-1 0 0,0 0 1 0 0,0 0 0 0 0,0 0 0 0 0,0 0-1 0 0,0 0 1 0 0,0 0 0 0 0,0 0-1 0 0,0 0 1 0 0,0 0 0 0 0,0 0 0 0 0,0 0-1 0 0,0 0 1 0 0,0 1 0 0 0,0-1-1 0 0,0 0 1 0 0,0 0 0 0 0,0 0 0 0 0,0 0-1 0 0,0 0 1 0 0,0 0 0 0 0,0 0-1 0 0,0 0 1 0 0,-2 18 465 0 0,1-14-490 0 0,1-2 22 0 0,-2 10 58 0 0,1-1 1 0 0,1 1 0 0 0,0 22 0 0 0,1-31-90 0 0,-1 0 0 0 0,1 1 0 0 0,0-1 0 0 0,0 0 0 0 0,0 0 0 0 0,0 0-1 0 0,0 0 1 0 0,1 0 0 0 0,-1 0 0 0 0,1 0 0 0 0,0 0 0 0 0,0-1-1 0 0,0 1 1 0 0,0-1 0 0 0,1 1 0 0 0,-1-1 0 0 0,1 0 0 0 0,3 3 0 0 0,-4-4-447 0 0,0 0 0 0 0,-1 0 1 0 0,1-1-1 0 0,0 1 0 0 0,0-1 1 0 0,0 1-1 0 0,0-1 0 0 0,0 0 1 0 0,-1 0-1 0 0,1 0 0 0 0,0 0 1 0 0,0 0-1 0 0,0 0 0 0 0,0 0 1 0 0,0 0-1 0 0,0-1 0 0 0,0 1 1 0 0,2-2-1 0 0,3-3-1258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3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 73 4033 0 0,'3'-60'5054'0'0,"-8"47"-2202"0"0,2 14-2184 0 0,2 0-630 0 0,0-1 1 0 0,0 1 0 0 0,0 0 0 0 0,0 0 0 0 0,0-1-1 0 0,0 1 1 0 0,0 0 0 0 0,0 0 0 0 0,0 0-1 0 0,1 0 1 0 0,-1 0 0 0 0,0 0 0 0 0,0 2-1 0 0,-6 18 464 0 0,3 11-61 0 0,3-23-283 0 0,-3 15 0 0 0,-16 62 140 0 0,-12 125-1 0 0,26-140-226 0 0,6-68-79 0 0,0-1 0 0 0,0 1 0 0 0,0-1 0 0 0,1 1 0 0 0,-1-1 0 0 0,1 1 0 0 0,0-1 0 0 0,1 5 0 0 0,0-2-41 0 0,-2-5-310 0 0,6 1-2983 0 0,-5-1 3038 0 0,0 1 1 0 0,1-1 0 0 0,-1 0 0 0 0,0 0-1 0 0,1 0 1 0 0,-1 0 0 0 0,0 0-1 0 0,1 0 1 0 0,-1-1 0 0 0,0 1 0 0 0,1 0-1 0 0,-1-1 1 0 0,0 1 0 0 0,0-1-1 0 0,1 1 1 0 0,-1-1 0 0 0,0 1-1 0 0,1-2 1 0 0,3 1-1473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4.1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69 936 0 0,'2'-2'368'0'0,"0"0"0"0"0,0-1 0 0 0,0 1 0 0 0,0-1 0 0 0,-1 0 0 0 0,0 1 0 0 0,1-1 0 0 0,-1 0 0 0 0,0 0 0 0 0,1-3 0 0 0,-2 4-114 0 0,1 1 0 0 0,0-1 0 0 0,0 1 0 0 0,1-1 1 0 0,-1 1-1 0 0,0-1 0 0 0,0 1 0 0 0,1 0 0 0 0,2-3 0 0 0,4-3 1032 0 0,6-6 3747 0 0,-11 20-4127 0 0,-3-3-823 0 0,0-1 1 0 0,0 1-1 0 0,-1-1 1 0 0,1 1-1 0 0,-1-1 1 0 0,0 1 0 0 0,0-1-1 0 0,0 0 1 0 0,0 1-1 0 0,-1-1 1 0 0,-1 3-1 0 0,-6 17 58 0 0,3 1-37 0 0,-3 31 0 0 0,9-50-100 0 0,-1-1 0 0 0,1 0 1 0 0,0 0-1 0 0,0 1 0 0 0,1-1 1 0 0,-1 0-1 0 0,2 6 0 0 0,-1-8-3 0 0,-1-1 0 0 0,1 0 0 0 0,-1 0 0 0 0,1 1 0 0 0,-1-1 0 0 0,1 0 0 0 0,0 0 0 0 0,0 0 0 0 0,0 0 0 0 0,0 0 0 0 0,0 0 0 0 0,0 0 0 0 0,0 0 0 0 0,0 0 0 0 0,0 0 0 0 0,0 0 0 0 0,0-1 0 0 0,0 1 0 0 0,1 0 0 0 0,-1-1 0 0 0,0 1 0 0 0,1-1 0 0 0,-1 0 0 0 0,0 1 0 0 0,1-1 0 0 0,-1 0 0 0 0,2 0 0 0 0,1 1 4 0 0,0-1-1 0 0,0-1 0 0 0,0 1 0 0 0,0-1 0 0 0,0 1 1 0 0,0-1-1 0 0,0 0 0 0 0,0-1 0 0 0,0 1 0 0 0,-1-1 0 0 0,1 1 1 0 0,5-5-1 0 0,-4 3 3 0 0,-1 0 0 0 0,1 0 0 0 0,-1-1 0 0 0,0 0 1 0 0,0 0-1 0 0,0 0 0 0 0,-1 0 0 0 0,6-9 0 0 0,-2 0 5 0 0,9-23 0 0 0,-7 13 20 0 0,-8 22-30 0 0,-1 0 0 0 0,1 0-1 0 0,-1 0 1 0 0,0-1 0 0 0,0 1 0 0 0,1 0 0 0 0,-1 0-1 0 0,0-2 1 0 0,0 2 116 0 0,-1 1-86 0 0,1 1 0 0 0,-1-1 1 0 0,0 0-1 0 0,1 1 1 0 0,-1-1-1 0 0,1 0 0 0 0,-1 1 1 0 0,1-1-1 0 0,-1 1 1 0 0,1-1-1 0 0,-1 1 1 0 0,1-1-1 0 0,0 1 0 0 0,-1-1 1 0 0,1 2-1 0 0,-6 8 299 0 0,4-6-314 0 0,0 1 0 0 0,0 0 0 0 0,1 0 0 0 0,-1 0 0 0 0,1 0 0 0 0,1 0 0 0 0,-1 0 0 0 0,1 0 0 0 0,0 0 0 0 0,0 0 0 0 0,0 0 0 0 0,1 0 0 0 0,-1 0 0 0 0,1 0 0 0 0,1 0 0 0 0,-1 0 0 0 0,1 0 0 0 0,2 7 0 0 0,-3-11-84 0 0,0 0 0 0 0,0 0 0 0 0,-1-1 0 0 0,1 1 0 0 0,0 0 0 0 0,0 0 0 0 0,0 0 0 0 0,0-1 0 0 0,0 1 0 0 0,0 0 0 0 0,0-1 0 0 0,0 1 0 0 0,0-1 0 0 0,0 1 0 0 0,0-1 0 0 0,1 0 0 0 0,-1 1 0 0 0,0-1 0 0 0,0 0 0 0 0,0 0 0 0 0,1 0 0 0 0,-1 0 0 0 0,0 0 0 0 0,0 0 0 0 0,0 0 0 0 0,3-1 0 0 0,2 0-1419 0 0,0-1 0 0 0,1 0-1 0 0,10-5 1 0 0,-7 3-1276 0 0,0 0 538 0 0,-1 0-624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14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36 149 2673 0 0,'0'0'2023'0'0,"8"2"1296"0"0,65-16 987 0 0,-49 9-3800 0 0,-18 3-386 0 0,0 0 0 0 0,1 0 1 0 0,-1-1-1 0 0,0 0 1 0 0,0 0-1 0 0,0 0 0 0 0,-1-1 1 0 0,1 0-1 0 0,-1 0 0 0 0,0 0 1 0 0,5-6-1 0 0,-9 8-37 0 0,1 0-1 0 0,0 0 0 0 0,-1 0 1 0 0,0-1-1 0 0,1 1 1 0 0,-1-1-1 0 0,0 1 1 0 0,0-1-1 0 0,-1 1 1 0 0,1-1-1 0 0,0 0 1 0 0,-1 1-1 0 0,0-1 1 0 0,1 0-1 0 0,-1 1 1 0 0,0-1-1 0 0,0 0 1 0 0,-1 0-1 0 0,1 1 1 0 0,0-1-1 0 0,-1 0 1 0 0,0 1-1 0 0,0-1 0 0 0,0 1 1 0 0,0-1-1 0 0,0 1 1 0 0,0-1-1 0 0,0 1 1 0 0,-1 0-1 0 0,0 0 1 0 0,-2-3-1 0 0,3 4-63 0 0,0 0 0 0 0,0 1 0 0 0,0-1 0 0 0,0 1 0 0 0,0-1 1 0 0,0 1-1 0 0,0 0 0 0 0,0-1 0 0 0,0 1 0 0 0,0 0 0 0 0,0 0 0 0 0,0 0 0 0 0,-1 0 0 0 0,1 0 0 0 0,0 0 0 0 0,0 0 0 0 0,0 0 0 0 0,0 0 0 0 0,0 1 0 0 0,0-1 0 0 0,0 0 0 0 0,-1 1 0 0 0,0 0 0 0 0,-3 1 29 0 0,0 1 0 0 0,-1-1 0 0 0,-4 5 0 0 0,9-7-41 0 0,-62 45 321 0 0,54-38-252 0 0,0 1-1 0 0,1 0 1 0 0,0 1 0 0 0,-11 14 0 0 0,10-11-51 0 0,3-3 26 0 0,-11 19 1 0 0,15-25-45 0 0,1 1-1 0 0,-1 0 1 0 0,1 0-1 0 0,0 0 1 0 0,0 0-1 0 0,0 0 1 0 0,0 0-1 0 0,1 7 1 0 0,0-9-6 0 0,0 0 0 0 0,1 0-1 0 0,-1-1 1 0 0,1 1 0 0 0,-1 0 0 0 0,1-1 0 0 0,0 1 0 0 0,0 0-1 0 0,0-1 1 0 0,-1 1 0 0 0,2-1 0 0 0,-1 1 0 0 0,0-1 0 0 0,0 0-1 0 0,0 1 1 0 0,1-1 0 0 0,-1 0 0 0 0,0 0 0 0 0,3 1 0 0 0,0 1-1 0 0,0 0 1 0 0,1-1 0 0 0,-1 0 0 0 0,1 0 0 0 0,8 3-1 0 0,1-2 68 0 0,0 0 0 0 0,-1-1-1 0 0,1 0 1 0 0,26-1 0 0 0,-30-2-335 0 0,-1 0 1 0 0,19-4-1 0 0,-20 3-597 0 0,-1-1 0 0 0,0 1 0 0 0,0-2 0 0 0,8-3 0 0 0,-9 3-1441 0 0,0 1 0 0 0,10-4-1 0 0,-1 2 1667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0.6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42 1032 0 0,'0'0'46'0'0,"-1"0"-1"0"0,1 0 0 0 0,0 0 1 0 0,-1-1-1 0 0,1 1 0 0 0,0 0 1 0 0,-1 0-1 0 0,1 0 0 0 0,0 0 1 0 0,-1 0-1 0 0,1 0 0 0 0,0-1 1 0 0,-1 1-1 0 0,1 0 0 0 0,0 0 1 0 0,-1-1-1 0 0,1 1 0 0 0,0 0 1 0 0,0 0-1 0 0,-1-1 0 0 0,1 1 1 0 0,0 0-1 0 0,0 0 0 0 0,0-1 1 0 0,0 1-1 0 0,-1 0 0 0 0,1-1 1 0 0,0 1-1 0 0,0-1 1 0 0,0 1-1 0 0,0 0 0 0 0,0-1 1 0 0,0 1-1 0 0,0 0 0 0 0,0-1 1 0 0,0 1-1 0 0,0 0 0 0 0,0-1 1 0 0,0 1-1 0 0,0 0 0 0 0,0-1 1 0 0,0 1-1 0 0,1-2 1847 0 0,0-1-1146 0 0,3-4 519 0 0,-4 6-1034 0 0,0 1 1 0 0,1-1-1 0 0,-1 1 1 0 0,0-1 0 0 0,0 1-1 0 0,0 0 1 0 0,0-1-1 0 0,0 1 1 0 0,0-1-1 0 0,0 1 1 0 0,0-1 0 0 0,0 1-1 0 0,0-1 1 0 0,0 1-1 0 0,0-1 1 0 0,0 1 0 0 0,0-1-1 0 0,0 1 1 0 0,0-1-1 0 0,0 1 1 0 0,-1-1 0 0 0,1 1-1 0 0,0 0 1 0 0,0-1-1 0 0,-1 1 1 0 0,1-1-1 0 0,-1 0-180 0 0,1 1-1 0 0,0 0 0 0 0,-1-1 0 0 0,1 1 0 0 0,-1-1 0 0 0,1 1 0 0 0,-1 0 1 0 0,1 0-1 0 0,-1-1 0 0 0,1 1 0 0 0,-1 0 0 0 0,1 0 0 0 0,-1-1 0 0 0,1 1 0 0 0,-1 0 1 0 0,1 0-1 0 0,-1 0 0 0 0,1 0 0 0 0,-1 0 0 0 0,0 0 0 0 0,1 0 0 0 0,-1 0 0 0 0,1 0 1 0 0,-1 0-1 0 0,1 0 0 0 0,-1 0 0 0 0,1 0 0 0 0,-1 1 0 0 0,0-1 0 0 0,1 0 1 0 0,-1 0-1 0 0,1 1 0 0 0,-1-1 0 0 0,1 0 0 0 0,0 0 0 0 0,-1 1 0 0 0,1-1 0 0 0,-1 1 1 0 0,1-1-1 0 0,0 0 0 0 0,-1 1 0 0 0,1-1 0 0 0,-1 1 0 0 0,-2 3 257 0 0,-1-1 0 0 0,1 0 0 0 0,-1 0 0 0 0,-5 3 0 0 0,5-3-138 0 0,-1 0 1 0 0,1 0-1 0 0,-5 5 1 0 0,-7 10 152 0 0,0 0 0 0 0,-12 21 1 0 0,22-29-291 0 0,0-1-1 0 0,1 1 1 0 0,0 1 0 0 0,0-1 0 0 0,1 1 0 0 0,-3 16-1 0 0,-5 37 144 0 0,-7 120 0 0 0,18-172-169 0 0,1 0 1 0 0,0 1-1 0 0,1-1 1 0 0,1 0-1 0 0,0 0 1 0 0,0 0-1 0 0,1 0 1 0 0,5 12-1 0 0,-3-13-1 0 0,0-1-1 0 0,1 0 0 0 0,0 0 0 0 0,1 0 1 0 0,9 10-1 0 0,-13-18-162 0 0,-1 0 1 0 0,0 0-1 0 0,1 0 0 0 0,0 0 1 0 0,-1 0-1 0 0,1-1 1 0 0,0 1-1 0 0,0-1 0 0 0,0 0 1 0 0,0 0-1 0 0,0 0 1 0 0,0 0-1 0 0,0 0 0 0 0,0-1 1 0 0,1 1-1 0 0,4-1 1 0 0,-7 0 34 0 0,-1 0 1 0 0,0 0 0 0 0,1 0-1 0 0,-1 0 1 0 0,1-1 0 0 0,-1 1-1 0 0,0 0 1 0 0,1 0 0 0 0,-1 0-1 0 0,0 0 1 0 0,1-1 0 0 0,-1 1-1 0 0,0 0 1 0 0,1 0 0 0 0,-1-1 0 0 0,1 0-1 0 0,0 1-343 0 0,3-3-1653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1.2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 1 3937 0 0,'0'0'6673'0'0,"-5"1"-3923"0"0,5-1-2708 0 0,-1 0-1 0 0,1 0 0 0 0,-1 1 0 0 0,1-1 1 0 0,-1 0-1 0 0,1 0 0 0 0,-1 1 1 0 0,1-1-1 0 0,0 1 0 0 0,-1-1 1 0 0,1 0-1 0 0,-1 1 0 0 0,1-1 1 0 0,0 1-1 0 0,-1-1 0 0 0,1 1 1 0 0,0-1-1 0 0,-1 2 0 0 0,-1 12 1269 0 0,2-8-931 0 0,-4 22 521 0 0,-1 0 0 0 0,-11 31 0 0 0,8-30-722 0 0,-8 53 1 0 0,14-69-157 0 0,-4 13 1 0 0,3-15 6 0 0,1 0 1 0 0,-1 15-1 0 0,-1-2-38 0 0,3-20 29 0 0,0 0 0 0 0,0 0 1 0 0,1 0-1 0 0,-1 1 0 0 0,1-1 1 0 0,0 0-1 0 0,1 7 0 0 0,0-9-13 0 0,-1 0 0 0 0,1 1-1 0 0,0-1 1 0 0,0 0-1 0 0,0 0 1 0 0,0 0-1 0 0,1 0 1 0 0,-1-1-1 0 0,0 1 1 0 0,3 2 0 0 0,-4-4-6 0 0,1 1 1 0 0,-1 0-1 0 0,1-1 1 0 0,0 1-1 0 0,-1-1 1 0 0,1 1-1 0 0,0-1 1 0 0,-1 1 0 0 0,1-1-1 0 0,0 1 1 0 0,0-1-1 0 0,0 0 1 0 0,-1 0-1 0 0,1 1 1 0 0,0-1 0 0 0,0 0-1 0 0,0 0 1 0 0,0 0-1 0 0,0 0 1 0 0,-1 0-1 0 0,1 0 1 0 0,0 0-1 0 0,0 0 1 0 0,0 0 0 0 0,0 0-1 0 0,0 0 1 0 0,0-1-1 0 0,1 0 1 0 0,19-11 29 0 0,37-17 56 0 0,-54 27-69 0 0,0 1 0 0 0,0 0 0 0 0,0 1 0 0 0,0-1 0 0 0,0 1 0 0 0,0 0 0 0 0,0 0 0 0 0,7 1 0 0 0,-5-1 5 0 0,-1 1-1 0 0,1-2 0 0 0,7 1 0 0 0,4-3 57 0 0,14-2-1795 0 0,-11 0-3240 0 0,-13 3 1647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31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2889 0 0,'7'-3'14646'0'0,"-4"7"-15928"0"0,-1 1 1409 0 0,1 0 1 0 0,-1 1-1 0 0,3 5 0 0 0,-4-8-114 0 0,0-1-1 0 0,0 0 1 0 0,0 0-1 0 0,0 0 0 0 0,1 0 1 0 0,-1 0-1 0 0,1 0 1 0 0,-1 0-1 0 0,1 0 1 0 0,0 0-1 0 0,4 2 1 0 0,2 2 2 0 0,15 7 0 0 0,-6-4 45 0 0,-7-3 63 0 0,-1 0-1 0 0,0 1 0 0 0,0 0 1 0 0,0 0-1 0 0,-1 1 0 0 0,0 0 1 0 0,8 11-1 0 0,-12-14-85 0 0,0 0 1 0 0,0-1-1 0 0,1 0 0 0 0,-1 0 0 0 0,1 0 1 0 0,0 0-1 0 0,8 4 0 0 0,-1-2 14 0 0,-1 0 0 0 0,21 6 0 0 0,-15-5-16 0 0,-11-5-8 0 0,0 1 1 0 0,0-1-1 0 0,10 2 0 0 0,22 6 36 0 0,-33-2-156 0 0,-3 0-5884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1.6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 7514 0 0,'0'0'4383'0'0,"-2"1"-3305"0"0,1 1-888 0 0,0-1-1 0 0,-1 0 1 0 0,1 1 0 0 0,0-1 0 0 0,0 1-1 0 0,0-1 1 0 0,0 1 0 0 0,1-1 0 0 0,-1 1 0 0 0,0 0-1 0 0,1-1 1 0 0,-1 1 0 0 0,0 3 0 0 0,0 2 148 0 0,1 0 0 0 0,0 10 0 0 0,0-10-170 0 0,0 1 0 0 0,-2 10 0 0 0,0-7-114 0 0,2 0 0 0 0,-1 0 0 0 0,3 19 0 0 0,-1 1 32 0 0,0 15-636 0 0,-1-46 130 0 0,3 0-1677 0 0,-2 0 1662 0 0,0 0 1 0 0,1 0 0 0 0,-1-1-1 0 0,0 1 1 0 0,1-1 0 0 0,-1 1-1 0 0,0-1 1 0 0,1 1-1 0 0,-1-1 1 0 0,0 0 0 0 0,0 0-1 0 0,0 1 1 0 0,0-1 0 0 0,0 0-1 0 0,2-2 1 0 0,4-6-1432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1.9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 42 7746 0 0,'-2'-3'784'0'0,"0"-1"-1"0"0,-1 1 1 0 0,0 0 0 0 0,0 0 0 0 0,0 0 0 0 0,0 0 0 0 0,-5-3 0 0 0,5 4-558 0 0,1 1 1 0 0,-1 0 0 0 0,1-1 0 0 0,-1 1 0 0 0,0 0-1 0 0,0 1 1 0 0,1-1 0 0 0,-1 0 0 0 0,0 1 0 0 0,0-1-1 0 0,-4 1 1 0 0,6 0-127 0 0,15-1-1025 0 0,8 0-5351 0 0,-14 1 3272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2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1 1880 0 0,'0'0'6111'0'0,"11"0"-1014"0"0,-10 0-5072 0 0,-1 0 1 0 0,1 0-1 0 0,0 0 0 0 0,-1 0 0 0 0,1 0 0 0 0,-1 1 1 0 0,1-1-1 0 0,0 0 0 0 0,-1 0 0 0 0,1 0 1 0 0,-1 1-1 0 0,1-1 0 0 0,-1 0 0 0 0,1 1 0 0 0,-1-1 1 0 0,1 0-1 0 0,-1 1 0 0 0,1 0 0 0 0,0 0 30 0 0,-1 1 0 0 0,1-1 0 0 0,-1 1 0 0 0,1-1 0 0 0,-1 1 0 0 0,0-1 0 0 0,0 1 0 0 0,0 2 0 0 0,-1 88 1487 0 0,0-31-1121 0 0,1-25-272 0 0,1 1-26 0 0,-6 43 0 0 0,1-44-94 0 0,-8 48 84 0 0,10-65-64 0 0,-2 5-214 0 0,4-20-417 0 0,7-9-3950 0 0,-5-3 1762 0 0,2 1 1041 0 0</inkml:trace>
  <inkml:trace contextRef="#ctx0" brushRef="#br0" timeOffset="1">10 241 6801 0 0,'-1'1'191'0'0,"-7"6"4030"0"0,9-4-2513 0 0,6-2-2094 0 0,95 6 754 0 0,-94-6-451 0 0,-3 0-591 0 0,-1-1 0 0 0,1 1 1 0 0,-1-1-1 0 0,1 0 0 0 0,-1 0 0 0 0,1-1 0 0 0,4 0 1 0 0,-1 0-2180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2.6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12 146 8586 0 0,'6'8'3437'0'0,"-4"-7"-3367"0"0,-1 0 0 0 0,1 0 0 0 0,0 0 0 0 0,-1 0 0 0 0,1-1 0 0 0,0 1 0 0 0,0 0 1 0 0,-1-1-1 0 0,1 1 0 0 0,0-1 0 0 0,0 0 0 0 0,0 0 0 0 0,0 0 0 0 0,0 0 1 0 0,0 0-1 0 0,2 0 0 0 0,7-2 31 0 0,-6 2-11 0 0,-1-1 0 0 0,1 1 0 0 0,0-1 1 0 0,0-1-1 0 0,-1 1 0 0 0,1-1 1 0 0,-1 0-1 0 0,6-2 0 0 0,0-2 166 0 0,-6 4-174 0 0,-1 0 0 0 0,1 0 0 0 0,-1-1 0 0 0,0 1 0 0 0,4-5 1 0 0,-2 2 88 0 0,0-1 0 0 0,-1 0 1 0 0,0 0-1 0 0,0 0 1 0 0,-1 0-1 0 0,4-8 1 0 0,-6 11-130 0 0,0 1 0 0 0,0 0 0 0 0,0 0 0 0 0,-1-1 1 0 0,1 1-1 0 0,-1 0 0 0 0,0-1 0 0 0,1 1 0 0 0,-1 0 0 0 0,0-1 1 0 0,-1 1-1 0 0,1-1 0 0 0,0 1 0 0 0,-1 0 0 0 0,1-1 0 0 0,-1 1 0 0 0,1 0 1 0 0,-1 0-1 0 0,0-1 0 0 0,0 1 0 0 0,0 0 0 0 0,-2-3 0 0 0,1 4-8 0 0,1-1-1 0 0,-1 1 1 0 0,1-1-1 0 0,-1 1 1 0 0,0 0-1 0 0,0 0 1 0 0,1-1-1 0 0,-1 1 0 0 0,0 0 1 0 0,0 1-1 0 0,0-1 1 0 0,0 0-1 0 0,0 1 1 0 0,0-1-1 0 0,0 1 1 0 0,0-1-1 0 0,-1 1 1 0 0,1 0-1 0 0,0 0 1 0 0,0 0-1 0 0,0 0 1 0 0,0 0-1 0 0,0 1 0 0 0,0-1 1 0 0,-1 1-1 0 0,-2 0 1 0 0,-1 2 23 0 0,-1-1 1 0 0,1 1 0 0 0,0 0-1 0 0,0 0 1 0 0,0 1 0 0 0,-11 7-1 0 0,16-9-36 0 0,0-1 0 0 0,0 0 0 0 0,-1 1 0 0 0,1-1 0 0 0,0 1 0 0 0,0-1 0 0 0,0 1 0 0 0,0 2 0 0 0,-6 7 118 0 0,2-5-95 0 0,1 0-1 0 0,-1 1 0 0 0,1-1 1 0 0,1 1-1 0 0,-1 0 0 0 0,1 0 1 0 0,1 1-1 0 0,-1-1 0 0 0,-2 15 1 0 0,3-9-16 0 0,0 1-1 0 0,1 24 1 0 0,1-33-31 0 0,1 0 0 0 0,-1 0 0 0 0,1 0 0 0 0,0-1 0 0 0,0 1 0 0 0,1 0 0 0 0,-1-1 1 0 0,1 1-1 0 0,0-1 0 0 0,1 0 0 0 0,3 6 0 0 0,-4-8 1 0 0,-1 0 0 0 0,1 0 1 0 0,0 0-1 0 0,0 0 0 0 0,0-1 0 0 0,1 1 1 0 0,-1-1-1 0 0,0 0 0 0 0,0 0 0 0 0,1 0 1 0 0,-1 0-1 0 0,3 1 0 0 0,3 0-28 0 0,-1 0 0 0 0,15 1-1 0 0,-11-2-457 0 0,-1-1-1 0 0,1 0 0 0 0,-1 0 0 0 0,14-3 0 0 0,-17 2-1191 0 0,0-1 0 0 0,0 0 0 0 0,-1 0 1 0 0,10-5-1 0 0,-9 3-149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3.0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1 284 2136 0 0,'1'2'634'0'0,"1"0"0"0"0,-1-1 0 0 0,1 0 0 0 0,0 1 0 0 0,0-1 0 0 0,-1 0 0 0 0,1 0 0 0 0,0 0 0 0 0,2 1 0 0 0,-3-2-525 0 0,0 0-1 0 0,0 0 0 0 0,0 0 0 0 0,0 1 0 0 0,-1-1 0 0 0,1 0 0 0 0,0-1 0 0 0,0 1 1 0 0,0 0-1 0 0,0 0 0 0 0,-1 0 0 0 0,1 0 0 0 0,0-1 0 0 0,0 1 0 0 0,-1 0 0 0 0,1-1 1 0 0,0 1-1 0 0,0 0 0 0 0,-1-1 0 0 0,1 1 0 0 0,0-1 0 0 0,-1 1 0 0 0,1-1 0 0 0,0 0 1 0 0,-1 1-1 0 0,1-2 0 0 0,1 0 155 0 0,-1-1 0 0 0,0 0 1 0 0,1 0-1 0 0,-1 0 0 0 0,0 0 1 0 0,0 0-1 0 0,-1 0 0 0 0,1 0 1 0 0,-1 0-1 0 0,1 0 0 0 0,-1-6 0 0 0,0-1 231 0 0,1-3 302 0 0,-3-25 0 0 0,1 26-537 0 0,1 0 1 0 0,0 1-1 0 0,1-15 0 0 0,2 1 78 0 0,-1 10-200 0 0,0 0 0 0 0,5-17-1 0 0,-6 30-134 0 0,0 0-1 0 0,0 0 1 0 0,0 0-1 0 0,0 0 1 0 0,1 0-1 0 0,-1 0 0 0 0,0 0 1 0 0,1 0-1 0 0,0 0 1 0 0,-1 0-1 0 0,1 1 1 0 0,0-1-1 0 0,0 1 1 0 0,0-1-1 0 0,0 1 0 0 0,0 0 1 0 0,0 0-1 0 0,0 0 1 0 0,0 0-1 0 0,1 0 1 0 0,-1 0-1 0 0,0 0 1 0 0,4 0-1 0 0,1 0-288 0 0,0 0 0 0 0,0 1 0 0 0,1 0 0 0 0,-1 0 0 0 0,0 0 0 0 0,12 3 1 0 0,-12-1-1242 0 0,1 0 1 0 0,10 5 0 0 0,-13-5 769 0 0,6 2-1312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3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 42 3649 0 0,'1'-5'6675'0'0,"0"0"-3796"0"0,-3-8-3530 0 0,2 11 1491 0 0,0 1-762 0 0,0 0 0 0 0,0 1 0 0 0,-1-1 0 0 0,1 0 0 0 0,0 0 0 0 0,-1 1 0 0 0,1-1 0 0 0,0 0 0 0 0,-1 1 1 0 0,1-1-1 0 0,-1 0 0 0 0,1 1 0 0 0,-1-1 0 0 0,1 0 0 0 0,-1 1 0 0 0,1-1 0 0 0,-1 1 0 0 0,0-1 0 0 0,1 1 0 0 0,-1-1 0 0 0,0 1 0 0 0,1 0 0 0 0,-1-1 0 0 0,0 1 0 0 0,0 0 0 0 0,1-1 0 0 0,-1 1 0 0 0,0 0 0 0 0,0 0 0 0 0,1 0 0 0 0,-3 0 0 0 0,1 0 28 0 0,0 0 1 0 0,0 0-1 0 0,0 0 0 0 0,0 0 0 0 0,1 1 0 0 0,-1-1 0 0 0,0 1 0 0 0,0-1 1 0 0,0 1-1 0 0,-3 1 0 0 0,-5 5-17 0 0,1 1-1 0 0,0-1 1 0 0,0 1 0 0 0,0 1-1 0 0,1 0 1 0 0,1 0 0 0 0,-8 11-1 0 0,10-10-55 0 0,0 0-1 0 0,0 0 1 0 0,1 1-1 0 0,0 0 1 0 0,-4 21-1 0 0,7-28-31 0 0,0 0-8 0 0,0 1 0 0 0,0 0 0 0 0,1-1-1 0 0,0 1 1 0 0,0 0 0 0 0,0-1 0 0 0,0 1-1 0 0,1 0 1 0 0,0-1 0 0 0,0 1 0 0 0,3 8-1 0 0,-4-11 5 0 0,1 0-1 0 0,0-1 1 0 0,0 1-1 0 0,0 0 0 0 0,0-1 1 0 0,0 1-1 0 0,0 0 1 0 0,0-1-1 0 0,1 1 0 0 0,-1-1 1 0 0,0 0-1 0 0,1 0 1 0 0,-1 1-1 0 0,1-1 0 0 0,0 0 1 0 0,-1 0-1 0 0,1 0 1 0 0,0 0-1 0 0,0-1 0 0 0,0 1 1 0 0,-1 0-1 0 0,1-1 1 0 0,0 0-1 0 0,0 1 0 0 0,0-1 1 0 0,0 0-1 0 0,0 0 1 0 0,0 0-1 0 0,0 0 0 0 0,3 0 1 0 0,0-2 0 0 0,0 0-1 0 0,0 0 1 0 0,0 0 0 0 0,0 0-1 0 0,-1-1 1 0 0,1 0 0 0 0,-1 0 0 0 0,6-4-1 0 0,-8 5 8 0 0,5-3-1 0 0,0-1 0 0 0,-1 0 0 0 0,1 0 0 0 0,-1-1 0 0 0,-1 1 0 0 0,1-1 0 0 0,-1-1 0 0 0,0 1-1 0 0,-1-1 1 0 0,0 0 0 0 0,5-11 0 0 0,-2 0 2 0 0,1 1 0 0 0,1 0 0 0 0,10-17 0 0 0,-18 35 20 0 0,-1 0-21 0 0,0 0-1 0 0,0 0 1 0 0,1 0-1 0 0,-1 0 1 0 0,0 0-1 0 0,0 0 1 0 0,0 0-1 0 0,0 0 1 0 0,0 1-1 0 0,0-1 1 0 0,1 0-1 0 0,-1 0 1 0 0,0 0-1 0 0,0 0 1 0 0,0 0-1 0 0,0 1 1 0 0,0-1-1 0 0,0 0 1 0 0,0 0-1 0 0,0 0 1 0 0,0 0-1 0 0,0 1 1 0 0,0-1-1 0 0,0 0 1 0 0,0 0-1 0 0,0 0 1 0 0,0 1-1 0 0,0-1 1 0 0,0 0-1 0 0,0 0 1 0 0,0 0-1 0 0,0 1 1 0 0,-1 6 43 0 0,0 1-2 0 0,-1 0-1 0 0,2 0 0 0 0,-1 0 1 0 0,1 0-1 0 0,1 11 0 0 0,0-14-107 0 0,0 0-1 0 0,0 0 0 0 0,1 0 0 0 0,-1 0 0 0 0,1 0 0 0 0,0 0 1 0 0,0-1-1 0 0,0 1 0 0 0,6 7 0 0 0,-7-11-352 0 0,-1 0-1 0 0,1 0 1 0 0,0 0 0 0 0,0 0-1 0 0,-1 0 1 0 0,1 0 0 0 0,0-1-1 0 0,0 1 1 0 0,0 0 0 0 0,0-1-1 0 0,0 1 1 0 0,0 0-1 0 0,0-1 1 0 0,0 1 0 0 0,1-1-1 0 0,-1 0 1 0 0,0 1 0 0 0,0-1-1 0 0,0 0 1 0 0,0 0 0 0 0,1 1-1 0 0,-1-1 1 0 0,0 0 0 0 0,2 0-1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3.7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63 4993 0 0,'13'-55'5431'0'0,"-11"48"383"0"0,-3 11-4562 0 0,-2 15-1258 0 0,-2 65 769 0 0,0-24-495 0 0,-29 236 212 0 0,31-275-447 0 0,0-4-51 0 0,0 0 0 0 0,-8 29-1 0 0,9-41-158 0 0,1 1-1 0 0,-1-1 1 0 0,1 7-1 0 0,-4 13-5820 0 0,4-22 4423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24.2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 34 2481 0 0,'10'-25'9708'0'0,"-9"24"-9157"0"0,1-1-399 0 0,0 2 0 0 0,0-1 0 0 0,0 0 1 0 0,0 0-1 0 0,1 0 0 0 0,-1 1 0 0 0,0 0 0 0 0,0-1 0 0 0,0 1 0 0 0,1 0 0 0 0,-1 0 0 0 0,0 0 1 0 0,0 0-1 0 0,1 0 0 0 0,2 1 0 0 0,-4 0-105 0 0,1 0 1 0 0,0 0-1 0 0,0 0 1 0 0,0 0-1 0 0,0 0 0 0 0,0 0 1 0 0,-1 0-1 0 0,1 1 1 0 0,-1-1-1 0 0,1 1 0 0 0,-1-1 1 0 0,1 1-1 0 0,-1 0 0 0 0,0-1 1 0 0,0 1-1 0 0,0 0 1 0 0,0 0-1 0 0,0 0 0 0 0,0 0 1 0 0,0 0-1 0 0,-1 0 1 0 0,1 0-1 0 0,0 2 0 0 0,11 39 476 0 0,-10-30-407 0 0,-1 0-1 0 0,-1 0 0 0 0,0 0 1 0 0,-1 0-1 0 0,-2 15 0 0 0,-1 10 11 0 0,-6 48 147 0 0,4-46-107 0 0,0 46 0 0 0,-3 88 98 0 0,8-166-218 0 0,-1-1 0 0 0,1 0 0 0 0,-1 0 0 0 0,0 1 0 0 0,-1-1 0 0 0,-4 10 0 0 0,5-15-65 0 0,1 1-1 0 0,0-1 0 0 0,-1 1 1 0 0,0-1-1 0 0,0 0 1 0 0,0 1-1 0 0,0-1 0 0 0,0 0 1 0 0,0 0-1 0 0,0-1 0 0 0,-1 1 1 0 0,1 0-1 0 0,0-1 0 0 0,-1 1 1 0 0,0-1-1 0 0,1 0 1 0 0,-1 0-1 0 0,0 0 0 0 0,-3 1 1 0 0,5-2-138 0 0,0 0 1 0 0,0 0 0 0 0,0 0 0 0 0,0 0 0 0 0,0 0 0 0 0,0 0 0 0 0,1 0-1 0 0,-1-1 1 0 0,0 1 0 0 0,0 0 0 0 0,0 0 0 0 0,0-1 0 0 0,0 1 0 0 0,1 0-1 0 0,-1-1 1 0 0,0 1 0 0 0,0-1 0 0 0,1 1 0 0 0,-1-1 0 0 0,0 0 0 0 0,1 1-1 0 0,-1-1 1 0 0,-1-1 0 0 0,-3-6-2752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38.5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 1064 0 0,'-1'7'10532'0'0,"-2"0"-8013"0"0,2-6-2555 0 0,1 0 1 0 0,-1 0-1 0 0,0 0 1 0 0,1 0 0 0 0,-1 0-1 0 0,1 0 1 0 0,0 0-1 0 0,-1 1 1 0 0,1 0-1 0 0,-5 15 655 0 0,4-12-466 0 0,-1 0 0 0 0,1 0-1 0 0,0 1 1 0 0,0 7 0 0 0,8 117 874 0 0,-7 3-407 0 0,-2-58-348 0 0,0-30-96 0 0,1 17-17 0 0,-4 105 140 0 0,2-129-254 0 0,-1 157 278 0 0,4-178-292 0 0,4 126 233 0 0,-2 34-91 0 0,0-119-119 0 0,2 0 0 0 0,14 67-1 0 0,-13-97-57 0 0,15 93 28 0 0,-16-81-18 0 0,6 41 20 0 0,-1-6-12 0 0,-7-50-1 0 0,9 42 0 0 0,-8-49 16 0 0,0 1-1 0 0,-1 0 1 0 0,-1 0 0 0 0,-3 27-1 0 0,1-21-39 0 0,4 44 1 0 0,3-10 32 0 0,3 18 38 0 0,-7-60-58 0 0,-1 0 0 0 0,-1 28 0 0 0,-1-17 28 0 0,2-10-8 0 0,-1-11-9 0 0,1 1 0 0 0,-2-1 0 0 0,0 8 0 0 0,1-12-13 0 0,0 0 0 0 0,0 0 0 0 0,0 0 0 0 0,0 0 1 0 0,1 0-1 0 0,-1 0 0 0 0,1 0 0 0 0,-1 0 0 0 0,1 0 1 0 0,2 4-1 0 0,4 16 11 0 0,-7-20-6 0 0,0-1 0 0 0,0 0-1 0 0,-1 1 1 0 0,1-1 0 0 0,0 1-1 0 0,-1-1 1 0 0,-1 4 0 0 0,2-4-9 0 0,-1 1 1 0 0,0 0-1 0 0,1-1 0 0 0,-1 1 1 0 0,1 4-1 0 0,3 23 46 0 0,0 24-24 0 0,-2-34-17 0 0,-1 12-17 0 0,0-28 24 0 0,0 0-1 0 0,0 0 1 0 0,0 0-1 0 0,0 1 1 0 0,1-1-1 0 0,0 0 1 0 0,1 6-1 0 0,-1-9-4 0 0,-1 0 1 0 0,0 0-1 0 0,0 0 0 0 0,1-1 1 0 0,-1 1-1 0 0,0 0 1 0 0,0 0-1 0 0,1-1 0 0 0,-1 1 1 0 0,1 0-1 0 0,-1-1 1 0 0,1 1-1 0 0,-1 0 0 0 0,1-1 1 0 0,-1 1-1 0 0,1 0 1 0 0,0-1-1 0 0,-1 1 0 0 0,1-1 1 0 0,0 1-1 0 0,0-1-18 0 0,-1 1 1 0 0,1-1-1 0 0,0 0 0 0 0,-1 1 0 0 0,1-1 1 0 0,-1 0-1 0 0,1 0 0 0 0,-1 0 0 0 0,1 0 1 0 0,0 1-1 0 0,-1-1 0 0 0,1 0 1 0 0,-1 0-1 0 0,1 0 0 0 0,0 0 0 0 0,-1 0 1 0 0,1-1-1 0 0,-1 1 0 0 0,1 0 0 0 0,-1 0 1 0 0,1 0-1 0 0,0 0 0 0 0,0-1 0 0 0,0 0-127 0 0,0 1-1 0 0,0-1 0 0 0,0 0 0 0 0,0 0 1 0 0,-1 0-1 0 0,1 1 0 0 0,0-1 0 0 0,0 0 0 0 0,-1 0 1 0 0,1 0-1 0 0,0-2 0 0 0,3-6-2075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40.5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35 1000 0 0,'-2'-1'133'0'0,"1"0"0"0"0,0 1 0 0 0,-1-1 0 0 0,1 0 0 0 0,0 1 0 0 0,-1-1-1 0 0,1 1 1 0 0,-1 0 0 0 0,1-1 0 0 0,-1 1 0 0 0,1 0 0 0 0,-1 0 0 0 0,1 0 0 0 0,-1 0 0 0 0,1 0-1 0 0,-1 0 1 0 0,-2 1 0 0 0,-9 0 1072 0 0,13-1-1202 0 0,0 0 0 0 0,-1 0 0 0 0,1-1 0 0 0,0 1 0 0 0,0 0 1 0 0,0 0-1 0 0,-1-1 0 0 0,1 1 0 0 0,0 0 0 0 0,0 0 0 0 0,0-1 0 0 0,0 1 0 0 0,0 0 0 0 0,-1-1 0 0 0,1 1 0 0 0,0 0 0 0 0,0-1 1 0 0,0 0 3 0 0,17-5 326 0 0,-6 0 401 0 0,-10 5-624 0 0,0 0 0 0 0,0 0 0 0 0,0 1-1 0 0,0-1 1 0 0,0 0 0 0 0,0 1 0 0 0,0-1 0 0 0,0 1 0 0 0,0 0 0 0 0,0-1 0 0 0,1 1 0 0 0,2-1 2779 0 0,0 0-1394 0 0,-3 1-1408 0 0,-1-1-57 0 0,1 1-1 0 0,-1 0 1 0 0,1-1 0 0 0,-1 1 0 0 0,1 0-1 0 0,-1-1 1 0 0,1 1 0 0 0,-1 0 0 0 0,1 0 0 0 0,0 0-1 0 0,-1 0 1 0 0,2-1 0 0 0,-2 1 94 0 0,0 1-110 0 0,0-1 1 0 0,1 0 0 0 0,-1 1-1 0 0,0-1 1 0 0,1 0-1 0 0,-1 0 1 0 0,1 1 0 0 0,-1-1-1 0 0,0 0 1 0 0,1 0-1 0 0,-1 0 1 0 0,1 1 0 0 0,-1-1-1 0 0,0 0 1 0 0,1 0-1 0 0,56 0 226 0 0,1 0 822 0 0,-4-1-337 0 0,5-1-449 0 0,-39 1-148 0 0,26 1-1 0 0,276 9 811 0 0,-275-10-693 0 0,10 1-69 0 0,141 0 32 0 0,-80 3-89 0 0,7-7-82 0 0,46 0 99 0 0,-134 4-77 0 0,40 3 76 0 0,21 0 34 0 0,106-5 50 0 0,-94 11-172 0 0,-4 1 4 0 0,110-6 147 0 0,-146-2-146 0 0,38-1 117 0 0,-75-2-41 0 0,-17 1-36 0 0,21-2-1 0 0,-24 0-49 0 0,0 0 0 0 0,0 1 0 0 0,1 1 0 0 0,15 1 1 0 0,-26-1-40 0 0,-1 0 0 0 0,1 0 1 0 0,0 0-1 0 0,-1 0 1 0 0,1 0-1 0 0,3-2 1 0 0,10 0 37 0 0,11-4 22 0 0,-20 4-45 0 0,-6 1-16 0 0,0 1-1 0 0,0-1 0 0 0,0 1 0 0 0,0 0 1 0 0,-1 0-1 0 0,1-1 0 0 0,0 1 0 0 0,0 0 0 0 0,0 0 1 0 0,0 0-1 0 0,1 0 0 0 0,18-2 23 0 0,3 2-29 0 0,-10 0 266 0 0,-4 12-9551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2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88 3073 0 0,'-4'0'20'0'0,"-1"1"231"0"0,0-1 0 0 0,0-1 0 0 0,0 1 0 0 0,0-1 0 0 0,-1 0 0 0 0,-7-2 0 0 0,11 2-164 0 0,1 1-1 0 0,0 0 0 0 0,-1-1 0 0 0,1 1 0 0 0,-1 0 0 0 0,1 0 1 0 0,-1 0-1 0 0,1 0 0 0 0,-1 0 0 0 0,1 0 0 0 0,0 0 0 0 0,-3 1 1 0 0,3-1 445 0 0,1 0-518 0 0,0 0 0 0 0,0 0 0 0 0,0 0 0 0 0,0 0 0 0 0,0 0 0 0 0,0 0-1 0 0,0-1 1 0 0,0 1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0,1 0 0 0 0,25-3 1647 0 0,-20 1-1372 0 0,-1 1 1 0 0,1 1-1 0 0,0-1 0 0 0,-1 1 0 0 0,10 0 0 0 0,-15 0-311 0 0,4 2 463 0 0,-1 0-396 0 0,-2-1-42 0 0,0 0 18 0 0,1 0 1 0 0,-1 0-1 0 0,1 0 1 0 0,-1 0 0 0 0,1 0-1 0 0,-1 0 1 0 0,1-1 0 0 0,0 1-1 0 0,-1 0 1 0 0,1-1 0 0 0,0 0-1 0 0,0 1 1 0 0,-1-1 0 0 0,1 0-1 0 0,0 0 1 0 0,0 0 0 0 0,2 0-1 0 0,30-1 384 0 0,-23 1-343 0 0,16-1 0 0 0,2-2 151 0 0,48 3 0 0 0,-38 0-155 0 0,-8 1-2 0 0,13 0 116 0 0,56 1 179 0 0,-3 1-313 0 0,-53-6-35 0 0,73-1 26 0 0,-90 5 198 0 0,49-5 1 0 0,-60 3-64 0 0,25 0 0 0 0,-26 2-141 0 0,1-2 0 0 0,15-2 0 0 0,-13 1 14 0 0,34 1-1 0 0,-16 0-22 0 0,30 1 2 0 0,40-3 73 0 0,-15-6 537 0 0,-68 7-546 0 0,20-2-14 0 0,17-4-27 0 0,-3-1-12 0 0,-48 7-31 0 0,0 2 0 0 0,-1-1 0 0 0,12 2 0 0 0,17-2 11 0 0,-4-4 14 0 0,20 0 23 0 0,189-3-1 0 0,-201 4-30 0 0,-26 3-1 0 0,25-1 0 0 0,-12 4-21 0 0,-1-2-1 0 0,34-4 1 0 0,7 1 38 0 0,-32 2-7 0 0,53 4 6 0 0,-18 1 29 0 0,14 1 1 0 0,-25-2-21 0 0,-51-3-33 0 0,18-2 0 0 0,-18 1 10 0 0,1 0 0 0 0,8 1 0 0 0,32 4-8 0 0,-29-2-24 0 0,0 0 0 0 0,37-3 0 0 0,-30-1 43 0 0,37 3 0 0 0,-21 0 23 0 0,70 7-66 0 0,-102-7 8 0 0,0-1 1 0 0,0 0-1 0 0,13-2 0 0 0,-10 0 3 0 0,16 2 0 0 0,-11 0 12 0 0,-6 2 8 0 0,0-2 0 0 0,1 0 0 0 0,-1-1 0 0 0,0 0 0 0 0,16-4 0 0 0,-22 4-19 0 0,1-1 0 0 0,-1 2 1 0 0,1-1-1 0 0,-1 1 1 0 0,15 2-1 0 0,6 0 28 0 0,28 1 21 0 0,-40-1-41 0 0,1-1-1 0 0,21-1 1 0 0,-26-1 14 0 0,22 3 1 0 0,-3-1 30 0 0,23-5 37 0 0,98 12-144 0 0,-88-5 89 0 0,-26-2-56 0 0,59 6 94 0 0,-38-3-28 0 0,-3-4-11 0 0,58 6-35 0 0,-105-5 31 0 0,-6 0-23 0 0,1-1 0 0 0,-1 0 0 0 0,0 0 0 0 0,0 0 0 0 0,1 0 0 0 0,5-2 0 0 0,-5 1 10 0 0,0 1 0 0 0,0-1 0 0 0,0 1 0 0 0,0 0 0 0 0,8 1 0 0 0,4 0 40 0 0,-16-1 293 0 0,-2 0-339 0 0,0 0 0 0 0,0 1 0 0 0,1-1 0 0 0,-1 0 0 0 0,0 0-1 0 0,0 0 1 0 0,0 0 0 0 0,0 0 0 0 0,0 0 0 0 0,0 0 0 0 0,-1-1 0 0 0,-5 0 8 0 0,0 0 0 0 0,0 0 0 0 0,0 1 0 0 0,-1 0 0 0 0,1 1 0 0 0,-8 1 0 0 0,5-1 1 0 0,1 0 1 0 0,0-1 0 0 0,-11 0-1 0 0,-10-2 27 0 0,0 2 0 0 0,-52 6 0 0 0,5 0-9 0 0,6-3-4 0 0,-51 2 303 0 0,40-8-28 0 0,-34 1-57 0 0,-34 3-107 0 0,54-3 144 0 0,7 1 18 0 0,-12 0-188 0 0,61 1-73 0 0,-42-5-24 0 0,17 0 2 0 0,19 4 12 0 0,-28-2-7 0 0,-56-5 30 0 0,52 7-43 0 0,20 2-9 0 0,13 0-24 0 0,29 0 13 0 0,-20-1-1 0 0,23 0 30 0 0,-1 0 0 0 0,-28 3 0 0 0,32-2-18 0 0,-1-1-1 0 0,-13 0 0 0 0,-6 0 19 0 0,-69 1 74 0 0,76-1-12 0 0,7 0-44 0 0,6-1-28 0 0,0 2 0 0 0,0-1-1 0 0,-14 3 1 0 0,6 0 26 0 0,-1-1 1 0 0,-29 0 0 0 0,-7 0 109 0 0,-8-1-70 0 0,-2 0-12 0 0,-54 2 89 0 0,24-2 44 0 0,32 5-77 0 0,-28 0-100 0 0,11-1 13 0 0,28-6-21 0 0,4 0 32 0 0,-77 9 0 0 0,100-5-22 0 0,-33 0 0 0 0,36-2-13 0 0,-40 7 0 0 0,16-4 64 0 0,-9 3-54 0 0,46-6 2 0 0,0 0-1 0 0,-10 0 0 0 0,10-1-20 0 0,-1 0 0 0 0,-10 3 0 0 0,-14 2 26 0 0,0-1 0 0 0,-50 0 0 0 0,-49-2 41 0 0,44 1-82 0 0,-1 1 48 0 0,81-4-32 0 0,0 0 16 0 0,-1 0 1 0 0,0 1-1 0 0,-18 3 1 0 0,22-3-35 0 0,0-1 0 0 0,1 1 0 0 0,-1-1 0 0 0,-6 0 1 0 0,-2-1-10 0 0,14 1 27 0 0,0 0 1 0 0,0 0-1 0 0,0 0 0 0 0,0 1 1 0 0,0-1-1 0 0,0 0 1 0 0,0 0-1 0 0,0 0 1 0 0,0 0-1 0 0,0 0 1 0 0,-1 0-1 0 0,1 0 1 0 0,0 0-1 0 0,0 0 0 0 0,0 0 1 0 0,0 1-1 0 0,0-1 1 0 0,0 0-1 0 0,0 0 1 0 0,0 0-1 0 0,0 0 1 0 0,0 0-1 0 0,0 0 1 0 0,0 0-1 0 0,0 0 0 0 0,0 1 1 0 0,0-1-1 0 0,0 0 1 0 0,0 0-1 0 0,0 0 1 0 0,0 0-1 0 0,0 0 1 0 0,0 0-1 0 0,0 1 1 0 0,0-1-7 0 0,3 1-4 0 0,-1-1-1 0 0,0 0 1 0 0,1 0 0 0 0,-1 1-1 0 0,1-1 1 0 0,-1-1-1 0 0,1 1 1 0 0,3-1 0 0 0,-1 1-1 0 0,22-6 19 0 0,-22 5-1 0 0,1-1 0 0 0,10 0 1 0 0,67 0 9 0 0,-15 1-40 0 0,3 0-13 0 0,38-4-17 0 0,-32 5 66 0 0,-27 1-13 0 0,163 2-70 0 0,-142 1 79 0 0,0 0-24 0 0,302-4 25 0 0,-305-6-52 0 0,-10 1 53 0 0,116 5-40 0 0,-96-1 32 0 0,95-5 3 0 0,-138 2 3 0 0,21-1-5 0 0,77 5 0 0 0,-59 1 4 0 0,32-4 4 0 0,-28 1-19 0 0,28 1-19 0 0,-60 0 9 0 0,-29 0 32 0 0,27 2-1 0 0,44 1 3 0 0,-31-1-13 0 0,-25 1-7 0 0,-14 0 3 0 0,19-2-1 0 0,173-1-18 0 0,-4 1 25 0 0,-101 0 38 0 0,-41 1-99 0 0,19 2 87 0 0,59 0-25 0 0,-75 1-38 0 0,-19 0 82 0 0,45 0-44 0 0,-2 3-55 0 0,45 3 80 0 0,-122-9-34 0 0,-8 0 9 0 0,0-1-1 0 0,0 1 0 0 0,-1-1 0 0 0,1-1 0 0 0,0 1 1 0 0,-1-1-1 0 0,1 1 0 0 0,9-4 0 0 0,-13 3-4 0 0,0 1 0 0 0,0 0 0 0 0,1-1-1 0 0,-1 1 1 0 0,0 0 0 0 0,1 0 0 0 0,-1 0-1 0 0,0 1 1 0 0,1-1 0 0 0,3 2 0 0 0,11 0 30 0 0,-10-2 59 0 0,-13 0 12 0 0,-2 0-93 0 0,1 0 4 0 0,-302 6 144 0 0,104-4-146 0 0,60-1 56 0 0,-220 1-60 0 0,239-3 11 0 0,-33-2-39 0 0,-34-3 59 0 0,121 7-38 0 0,-132-4 39 0 0,-46-8-14 0 0,236 11-35 0 0,-140 0 2 0 0,60 1-11 0 0,-74-7 18 0 0,-155 6 56 0 0,300 0-60 0 0,-146-2-31 0 0,127 0 37 0 0,-38 0-1 0 0,-54 1 4 0 0,-11 1-6 0 0,-10 1 1 0 0,96-1 33 0 0,23 0-57 0 0,-107 3 24 0 0,-26-1 13 0 0,107-2-2 0 0,42-2 25 0 0,16 2-41 0 0,-1 0 1 0 0,1-1-1 0 0,-1 1 1 0 0,1 1-1 0 0,-1-1 1 0 0,-4 1-1 0 0,-4 2 44 0 0,-1-1 0 0 0,-17 0 0 0 0,0 0 83 0 0,26-1-129 0 0,4-1-29 0 0,-8 0-953 0 0,14 2-1728 0 0,18 2-1470 0 0,-7-4 179 0 0,-6 1 3635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41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 0 448 0 0,'0'0'10176'0'0,"0"1"-10012"0"0,0-1 1 0 0,0 1-1 0 0,0-1 1 0 0,0 1-1 0 0,0-1 0 0 0,0 1 1 0 0,0-1-1 0 0,0 1 1 0 0,0-1-1 0 0,0 1 1 0 0,0-1-1 0 0,0 1 1 0 0,-1-1-1 0 0,1 1 1 0 0,0-1-1 0 0,0 1 1 0 0,-1-1-1 0 0,1 1 1 0 0,0-1-1 0 0,-1 1 1 0 0,-3 4-107 0 0,-4 4 937 0 0,-14 20 0 0 0,8-10-236 0 0,9-10-468 0 0,0 0 1 0 0,-10 11-1 0 0,1 1 35 0 0,0-1-55 0 0,0 0 0 0 0,-28 28-1 0 0,42-48-203 0 0,28-31-966 0 0,24-28-7896 0 0,-43 49 5134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42.2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9 584 0 0,'3'-8'14558'0'0,"1"12"-14226"0"0,0 0 1 0 0,0 1 0 0 0,0 0-1 0 0,3 5 1 0 0,13 15 551 0 0,4 0-346 0 0,-15-14-344 0 0,2 0 0 0 0,12 10 0 0 0,-12-12-81 0 0,-4-4-99 0 0,-1 0-1 0 0,1 0 1 0 0,0 0 0 0 0,0-1 0 0 0,0 0 0 0 0,8 3 0 0 0,-4-3 48 0 0,-1 0-1 0 0,20 11 1 0 0,7 5 19 0 0,-36-19 27 0 0,2 0-17 0 0,5 5-69 0 0,-6-5 8 0 0,27-8-10804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2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26 344 0 0,'-6'0'6554'0'0,"-3"1"-4466"0"0,10-1-2076 0 0,-1 1 0 0 0,1-1 1 0 0,-1 1-1 0 0,0-1 0 0 0,1 0 0 0 0,-1 1 1 0 0,1-1-1 0 0,-1 0 0 0 0,1 1 0 0 0,-1-1 1 0 0,1 0-1 0 0,-1 0 0 0 0,1 1 0 0 0,-1-1 0 0 0,1 0 1 0 0,-1 0-1 0 0,1 0 0 0 0,-1 0 0 0 0,1 0 1 0 0,-1 0-1 0 0,2 0 0 0 0,16 1 147 0 0,-11-1-112 0 0,29 1 175 0 0,30 3 188 0 0,12 6-297 0 0,-19-1-77 0 0,71 0 0 0 0,-54-7 17 0 0,41-1 24 0 0,-106-1-34 0 0,-1 0 1 0 0,0 1-1 0 0,1 0 0 0 0,11 3 1 0 0,-20-4 32 0 0,1 1-1 0 0,-1-1 1 0 0,0 0 0 0 0,1 0-1 0 0,-1 0 1 0 0,3-1 0 0 0,-5 1-60 0 0,0 0 1 0 0,0 0 0 0 0,0 0 0 0 0,0 0 0 0 0,0 0 0 0 0,1 0-1 0 0,-1 0 1 0 0,0 0 0 0 0,0 0 0 0 0,0 0 0 0 0,0 0 0 0 0,0 0 0 0 0,0 0-1 0 0,0 0 1 0 0,0 0 0 0 0,0 0 0 0 0,0 0 0 0 0,0 0 0 0 0,0 0 0 0 0,0 0-1 0 0,0 0 1 0 0,0 0 0 0 0,0 0 0 0 0,0 0 0 0 0,1 0 0 0 0,-1 0 0 0 0,0 0-1 0 0,0 0 1 0 0,0 0 0 0 0,0 0 0 0 0,0 0 0 0 0,0 0 0 0 0,0 0-1 0 0,0 0 1 0 0,0 0 0 0 0,0 0 0 0 0,0 0 0 0 0,0 0 0 0 0,0 0 0 0 0,0 0-1 0 0,0 0 1 0 0,0 0 0 0 0,0 0 0 0 0,0-1 0 0 0,0 1 0 0 0,0 0 0 0 0,0 0-1 0 0,0 0 1 0 0,0 0 0 0 0,0 0 0 0 0,0 0 0 0 0,0 0 0 0 0,0 0 0 0 0,0 0-1 0 0,0 0 1 0 0,0 0 0 0 0,0 0 0 0 0,0 0 0 0 0,0 0 0 0 0,0 0-1 0 0,0 0 1 0 0,0 0 0 0 0,0 0 0 0 0,0-1 0 0 0,0 1 0 0 0,0 0 0 0 0,-10-2 679 0 0,-10 0-410 0 0,0 1-1 0 0,0 1 1 0 0,-21 3-1 0 0,3-1-209 0 0,-172 11 849 0 0,93-10-504 0 0,-26 2 49 0 0,-41-1-103 0 0,182-4-368 0 0,-25-1 30 0 0,27 1-25 0 0,7-3-254 0 0,0 1 205 0 0,0-1 0 0 0,0 2 1 0 0,1-1-1 0 0,-1 1 0 0 0,11 0 1 0 0,9-2-24 0 0,206-22-77 0 0,-221 24 120 0 0,-11 1 25 0 0,195-20 22 0 0,-37 5-14 0 0,-76 9 34 0 0,-35 4-17 0 0,11 0 154 0 0,-59 2-173 0 0,0 0 0 0 0,0 0 0 0 0,0 0 0 0 0,0-1 0 0 0,0 1 0 0 0,0 0 0 0 0,0 0 0 0 0,-1 0 0 0 0,1 0 1 0 0,0 0-1 0 0,0 0 0 0 0,0 0 0 0 0,0 0 0 0 0,0 0 0 0 0,0 0 0 0 0,0 0 0 0 0,0 0 0 0 0,0 0 0 0 0,0 0 0 0 0,0 0 0 0 0,0 0 0 0 0,0 0 1 0 0,1 0-1 0 0,-1 0 0 0 0,0 0 0 0 0,0 0 0 0 0,0 0 0 0 0,0 0 0 0 0,0 0 0 0 0,0 0 0 0 0,0 0 0 0 0,0-1 0 0 0,0 1 0 0 0,0 0 0 0 0,0 0 1 0 0,0 0-1 0 0,0 0 0 0 0,0 0 0 0 0,0 0 0 0 0,0 0 0 0 0,0 0 0 0 0,0 0 0 0 0,0 0 0 0 0,0 0 0 0 0,0 0 0 0 0,0 0 0 0 0,0 0 0 0 0,0 0 1 0 0,0 0-1 0 0,0 0 0 0 0,-6-2 93 0 0,-10-1-83 0 0,-7 1 31 0 0,0 1 0 0 0,-25 3 0 0 0,-47 9-66 0 0,33-3 92 0 0,-7 0-114 0 0,-105 6 137 0 0,156-14-87 0 0,-103 3-48 0 0,117-2 21 0 0,4-1-28 0 0,80-5-346 0 0,-10 1 301 0 0,-4 1 61 0 0,168-1-13 0 0,-213 5 37 0 0,165 15 55 0 0,-154-12 25 0 0,47 0 0 0 0,-77-4 151 0 0,-4 0-143 0 0,-67 0 208 0 0,-135 1-131 0 0,113 0-94 0 0,-42 2 17 0 0,-5-2-82 0 0,-8 1-20 0 0,122-2-3 0 0,23 0-33 0 0,2 0-83 0 0,1-1 118 0 0,-1 1 0 0 0,1-1 1 0 0,0 1-1 0 0,-1-1 0 0 0,1 1 1 0 0,0 0-1 0 0,0 0 0 0 0,-1 0 1 0 0,4 0-1 0 0,4 0-14 0 0,234-18-248 0 0,-22 11 300 0 0,-132 6-3 0 0,78 2-12 0 0,-26-1 149 0 0,-140 0 146 0 0,-12 1-141 0 0,-147 3 107 0 0,-44-1-142 0 0,76-2-72 0 0,67-2-55 0 0,58 2-78 0 0,2-1 52 0 0,5 2 0 0 0,141-6-124 0 0,121 7 143 0 0,-173-2 33 0 0,40 1 52 0 0,-119-2 41 0 0,-15 0 27 0 0,-2 0-71 0 0,-15-3 14 0 0,0 1-1 0 0,-29 1 1 0 0,-33 5-13 0 0,29-1-38 0 0,-94-1 12 0 0,10-2-32 0 0,71 2-230 0 0,144-8-22 0 0,88-4 246 0 0,-63 4 1 0 0,-51 2 66 0 0,-37 4 63 0 0,-19 0 38 0 0,-1-1-147 0 0,-8-1 0 0 0,1 1-1 0 0,-1 0 0 0 0,1 0 1 0 0,-1 1-1 0 0,1 0 1 0 0,-13 2-1 0 0,-2-1-19 0 0,-121 0 101 0 0,25-1 90 0 0,-112 3 216 0 0,163-4-428 0 0,111-3-397 0 0,7 1 323 0 0,16-1-19 0 0,154 7 98 0 0,-39 9 69 0 0,-173-11-51 0 0,-5-1 212 0 0,-4 1-77 0 0,-6 0-19 0 0,-13 0-64 0 0,-50 0-46 0 0,4 0-594 0 0,-71-8 0 0 0,120 4-1655 0 0,4 0 842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5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 96 0 0,'0'0'7986'0'0,"-5"0"-5102"0"0,5 0-2871 0 0,0-1 0 0 0,0 1 0 0 0,-1 0 0 0 0,1 0 0 0 0,0 0 0 0 0,-1 0 0 0 0,1 0 0 0 0,0 0-1 0 0,0 0 1 0 0,-1 0 0 0 0,1 0 0 0 0,0 0 0 0 0,-1 0 0 0 0,1 0 0 0 0,0 0 0 0 0,0 0 0 0 0,-1 0 0 0 0,1 0 0 0 0,0 0-1 0 0,-1 0 1 0 0,1 1 0 0 0,0-1 0 0 0,0 0 0 0 0,-1 0 0 0 0,1 0 0 0 0,0 0 0 0 0,0 1 0 0 0,-1-1 0 0 0,1 0-1 0 0,0 0 1 0 0,-1 1 0 0 0,-3 11 776 0 0,3-8-620 0 0,-2 15 43 0 0,0 0 1 0 0,1 0-1 0 0,0 21 0 0 0,1-13-107 0 0,0-5-87 0 0,0 40 35 0 0,2-51-37 0 0,0 12 31 0 0,0 1 1 0 0,-1-1-1 0 0,-6 40 0 0 0,7-66 35 0 0,1 0 1 0 0,-1 0-1 0 0,0 0 1 0 0,0 0-1 0 0,-1 0 1 0 0,1 0 0 0 0,0-6-1 0 0,2-40 347 0 0,-1 30-190 0 0,-2-29-1 0 0,-1 34-183 0 0,2 1 1 0 0,-1 0-1 0 0,1 0 1 0 0,1 0 0 0 0,0 0-1 0 0,5-14 1 0 0,-5 21-54 0 0,1 0 0 0 0,0 0 0 0 0,0 0 0 0 0,1 0 0 0 0,-1 1 0 0 0,1-1 0 0 0,0 1 0 0 0,1 0 1 0 0,-1 0-1 0 0,10-7 0 0 0,-14 11-1 0 0,1 1 0 0 0,0-1 0 0 0,0 0 0 0 0,0 1 0 0 0,-1-1 0 0 0,1 1 0 0 0,0-1 0 0 0,0 1 0 0 0,0-1 0 0 0,0 1 0 0 0,0-1 0 0 0,0 1 0 0 0,0 0 0 0 0,0 0 0 0 0,0-1 0 0 0,0 1 0 0 0,0 0 0 0 0,2 0 0 0 0,-2 1 0 0 0,1-1 1 0 0,-1 1-1 0 0,0-1 0 0 0,0 1 0 0 0,-1-1 1 0 0,1 1-1 0 0,0 0 0 0 0,0-1 1 0 0,0 1-1 0 0,0 0 0 0 0,-1 0 1 0 0,1 0-1 0 0,0-1 0 0 0,0 1 0 0 0,-1 0 1 0 0,1 0-1 0 0,0 2 0 0 0,33 73 52 0 0,-23-48-38 0 0,-3-6 27 0 0,8 32 0 0 0,-15-45-6 0 0,1-1-1 0 0,-1 1 0 0 0,-1 0 0 0 0,0 0 1 0 0,0 0-1 0 0,-2 10 0 0 0,2-11-50 0 0,3-14 7 0 0,2-5 55 0 0,-2 5-46 0 0,1 0 0 0 0,3-12-1 0 0,-4 11 1 0 0,0 1-1 0 0,6-12 1 0 0,17-16-12 0 0,-18 25 11 0 0,-1 0 0 0 0,-1 0 0 0 0,1 0 0 0 0,5-14 0 0 0,-8 15-3 0 0,0-1 0 0 0,1 1 0 0 0,0 0 0 0 0,0 0 0 0 0,1 0 0 0 0,0 1 0 0 0,0-1 0 0 0,1 1-1 0 0,0 1 1 0 0,0 0 0 0 0,15-10 0 0 0,-17 12 4 0 0,-2 2 2 0 0,1-1-1 0 0,0 1 1 0 0,-1 0 0 0 0,9-4-1 0 0,-12 6-1 0 0,1 0-1 0 0,0 0 1 0 0,-1-1-1 0 0,1 1 1 0 0,0 0-1 0 0,-1 0 0 0 0,1 0 1 0 0,0 0-1 0 0,-1 0 1 0 0,1 0-1 0 0,-1 0 1 0 0,1 0-1 0 0,0 0 0 0 0,-1 0 1 0 0,1 0-1 0 0,0 0 1 0 0,-1 1-1 0 0,1-1 1 0 0,0 0-1 0 0,-1 0 0 0 0,1 1 1 0 0,-1-1-1 0 0,1 0 1 0 0,-1 1-1 0 0,1-1 1 0 0,-1 1-1 0 0,1-1 0 0 0,-1 1 1 0 0,1-1-1 0 0,-1 1 1 0 0,1-1-1 0 0,-1 1 1 0 0,0-1-1 0 0,1 1 0 0 0,-1-1 1 0 0,0 1-1 0 0,0 0 1 0 0,1-1-1 0 0,-1 1 1 0 0,0 0-1 0 0,5 20 26 0 0,-1-1 1 0 0,0 1-1 0 0,-2-1 1 0 0,0 40-1 0 0,1-17 103 0 0,0-15-90 0 0,-2-19-19 0 0,0-1 1 0 0,0 0-1 0 0,4 13 0 0 0,-5-20-152 0 0,7-1-1017 0 0,-7 1 1001 0 0,1-1 0 0 0,-1 0 1 0 0,1 0-1 0 0,0 0 0 0 0,-1 0 0 0 0,1 0 0 0 0,-1 0 0 0 0,1 0 1 0 0,-1 0-1 0 0,1 0 0 0 0,0 0 0 0 0,-1 0 0 0 0,1-1 0 0 0,-1 1 1 0 0,1 0-1 0 0,-1 0 0 0 0,1 0 0 0 0,-1-1 0 0 0,1 1 1 0 0,-1 0-1 0 0,1-1 0 0 0,-1 1 0 0 0,1 0 0 0 0,0-1 0 0 0,14-11-6581 0 0,-10 8 6297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6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48 166 2865 0 0,'1'0'196'0'0,"-1"0"1"0"0,0-1-1 0 0,0 1 0 0 0,2-2 1769 0 0,-2 2-1768 0 0,0-1-1 0 0,0 1 1 0 0,1 0-1 0 0,-1 0 0 0 0,0 0 1 0 0,0 0-1 0 0,1 0 1 0 0,-1 0-1 0 0,0-1 1 0 0,1 1-1 0 0,-1 0 1 0 0,11-2-312 0 0,-8 2 788 0 0,5-2-168 0 0,1 0 10 0 0,-1 0 1 0 0,1 0 0 0 0,14-7-1 0 0,-10 4-8 0 0,-12 5-428 0 0,1-1 0 0 0,0 1-1 0 0,0-1 1 0 0,-1 0 0 0 0,1 1-1 0 0,3-3 1 0 0,-3 1 2 0 0,1 0 0 0 0,0 1-1 0 0,0 0 1 0 0,4-2 0 0 0,-4 3-32 0 0,-1-1 0 0 0,1 0 0 0 0,0-1 0 0 0,-1 1 0 0 0,1 0 0 0 0,3-4 0 0 0,-4 4-29 0 0,0 0 1 0 0,-1 0 0 0 0,1 0 0 0 0,0 0-1 0 0,0 1 1 0 0,0-1 0 0 0,-1 0-1 0 0,4 0 1 0 0,-4 1-8 0 0,0 0 0 0 0,1-1-1 0 0,-1 1 1 0 0,0 0 0 0 0,1-1 0 0 0,-1 1-1 0 0,0-1 1 0 0,0 0 0 0 0,1 1 0 0 0,-1-1 0 0 0,0 0-1 0 0,0 0 1 0 0,0 0 0 0 0,0 0 0 0 0,2-2 0 0 0,-1-1 21 0 0,0 1 86 0 0,0 1 1 0 0,0-1-1 0 0,-1 0 1 0 0,1 0-1 0 0,-1-1 0 0 0,0 1 1 0 0,0 0-1 0 0,0 0 0 0 0,0-1 1 0 0,0 1-1 0 0,-1-4 0 0 0,2-1 129 0 0,-2 7-228 0 0,0 1 0 0 0,0-1 1 0 0,0 1-1 0 0,1-1 0 0 0,-1 0 0 0 0,0 1 1 0 0,0-1-1 0 0,0 1 0 0 0,0-1 1 0 0,0 0-1 0 0,0 1 0 0 0,0-1 1 0 0,0 1-1 0 0,0-1 0 0 0,0 0 0 0 0,-1 1 1 0 0,1-1-1 0 0,0 1 0 0 0,0-1 1 0 0,-1 1-1 0 0,1-1 0 0 0,0 0 1 0 0,-1 1-1 0 0,1-1 0 0 0,0 1 0 0 0,-1 0 1 0 0,1-1-1 0 0,-1 1 0 0 0,1-1 1 0 0,0 1-1 0 0,-1 0 0 0 0,1-1 1 0 0,-1 1-1 0 0,1 0 0 0 0,-1-1 0 0 0,0 1 1 0 0,-10-7 271 0 0,9 6-241 0 0,1 0-1 0 0,-1-1 1 0 0,0 1-1 0 0,0 0 1 0 0,0 0-1 0 0,0 0 1 0 0,0 1-1 0 0,0-1 1 0 0,0 0-1 0 0,0 1 1 0 0,0 0-1 0 0,-3-1 1 0 0,-2 1-33 0 0,0 0 0 0 0,0 1 1 0 0,-1 0-1 0 0,1 0 0 0 0,0 1 1 0 0,0 0-1 0 0,1 0 0 0 0,-1 0 1 0 0,0 1-1 0 0,1 0 0 0 0,-1 0 1 0 0,1 1-1 0 0,0 0 0 0 0,0 0 1 0 0,1 0-1 0 0,-1 1 0 0 0,-7 8 1 0 0,11-11-17 0 0,-12 14 15 0 0,0 0 0 0 0,-13 22 0 0 0,24-34-12 0 0,0 1-1 0 0,1 0 1 0 0,-1 0-1 0 0,1 0 1 0 0,0 0-1 0 0,0 0 1 0 0,1 1-1 0 0,0-1 1 0 0,0 0-1 0 0,0 1 1 0 0,0-1-1 0 0,1 1 1 0 0,0 10-1 0 0,1-13-11 0 0,0-1 0 0 0,0 1-1 0 0,0 0 1 0 0,0 0-1 0 0,0 0 1 0 0,0-1 0 0 0,1 1-1 0 0,-1-1 1 0 0,1 1-1 0 0,0-1 1 0 0,0 0 0 0 0,0 1-1 0 0,0-1 1 0 0,0 0-1 0 0,0 0 1 0 0,1 0-1 0 0,-1-1 1 0 0,1 1 0 0 0,-1-1-1 0 0,1 1 1 0 0,0-1-1 0 0,3 2 1 0 0,2-1 0 0 0,0 1 0 0 0,0-1-1 0 0,0 0 1 0 0,0 0 0 0 0,0-1 0 0 0,16 0 0 0 0,-5-2 2 0 0,1-2 0 0 0,-1 0 0 0 0,37-10 0 0 0,-36 7-98 0 0,-12 4-609 0 0,0-1 0 0 0,0 0 0 0 0,0 0 0 0 0,-1 0 0 0 0,12-8 0 0 0,-6 4-1415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6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50 3449 0 0,'-4'-10'722'0'0,"3"7"-279"0"0,0 0 0 0 0,-1 0 0 0 0,1 0 1 0 0,0 0-1 0 0,0-1 0 0 0,1 1 0 0 0,-1 0 1 0 0,1-1-1 0 0,-1-4 0 0 0,2 7-385 0 0,-1 1 0 0 0,0 0 0 0 0,0 0 0 0 0,0 0 0 0 0,0 0 0 0 0,0 0 1 0 0,0 0-1 0 0,0 0 0 0 0,0-1 0 0 0,0 1 0 0 0,0 0 0 0 0,0 0 0 0 0,1 0 0 0 0,-1 0 0 0 0,0 0 0 0 0,0 0 0 0 0,0 0 0 0 0,0 0 0 0 0,0 0 0 0 0,0 0 0 0 0,1 0 0 0 0,-1 0 0 0 0,0 0 0 0 0,0 0 0 0 0,0-1 0 0 0,0 1 1 0 0,0 0-1 0 0,1 0 0 0 0,-1 0 0 0 0,0 0 0 0 0,0 0 0 0 0,0 1 0 0 0,0-1 0 0 0,0 0 0 0 0,0 0 0 0 0,1 0 0 0 0,-1 0 0 0 0,0 0 0 0 0,0 0 0 0 0,0 0 0 0 0,0 0 0 0 0,0 0 0 0 0,0 0 0 0 0,1 0 0 0 0,-1 1 0 0 0,5 2 406 0 0,-5-2-375 0 0,0 0-1 0 0,1 0 1 0 0,-1 0-1 0 0,0 0 1 0 0,1 0-1 0 0,-1 0 1 0 0,0 0-1 0 0,0 1 1 0 0,0-1-1 0 0,0 0 1 0 0,0 0-1 0 0,0 0 1 0 0,-1 2-1 0 0,1 2 180 0 0,-6 130 1873 0 0,2-78-2062 0 0,6 98 0 0 0,4-23 111 0 0,-6-132-485 0 0,3-10-3706 0 0,-1 3 2508 0 0,0-1 1 0 0,-1 0-1 0 0,1-15 1 0 0,-2 12-1366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6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10 6473 0 0,'-5'-3'3923'0'0,"5"3"-3705"0"0,0 0 0 0 0,0 0 0 0 0,0-1 0 0 0,0 1 0 0 0,0 0 0 0 0,-1-1 0 0 0,1 1 0 0 0,0 0-140 0 0,1-1 1 0 0,-1 1 0 0 0,0 0-1 0 0,0 0 1 0 0,0-1 0 0 0,1 1-1 0 0,-1 0 1 0 0,0 0 0 0 0,0 0-1 0 0,1 0 1 0 0,-1-1 0 0 0,0 1-1 0 0,0 0 1 0 0,1 0 0 0 0,-1 0-1 0 0,0 0 1 0 0,0 0-1 0 0,1 0 1 0 0,-1 0 0 0 0,1 0-1 0 0,0-1-58 0 0,1 1 0 0 0,-1 0 0 0 0,1 0 0 0 0,-1 0 0 0 0,1 0 0 0 0,-1 0-1 0 0,1 0 1 0 0,-1 1 0 0 0,1-1 0 0 0,-1 0 0 0 0,2 1 0 0 0,3 2 43 0 0,0 0 0 0 0,0 0 0 0 0,0-1 0 0 0,1 0 0 0 0,-1 0 0 0 0,0-1 0 0 0,1 0 0 0 0,-1 0 0 0 0,9 0 0 0 0,-10-1-322 0 0,0 0 1 0 0,0-1-1 0 0,0 0 0 0 0,8-2 0 0 0,18-9-4460 0 0,-22 9 2617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7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63 3185 0 0,'4'-16'2350'0'0,"-2"11"-1686"0"0,-1 1 1 0 0,1 0-1 0 0,-1-1 0 0 0,-1 1 0 0 0,1-8 1 0 0,3-1 3070 0 0,-6 19-2873 0 0,-1 3-220 0 0,2-7-546 0 0,0 0 1 0 0,0 1-1 0 0,0-1 0 0 0,1 1 1 0 0,-1-1-1 0 0,1 1 1 0 0,-1-1-1 0 0,1 5 0 0 0,1 0 4 0 0,1 54 275 0 0,-2-50-338 0 0,-1 0 0 0 0,0 0-1 0 0,-4 16 1 0 0,0-8-25 0 0,0 2 0 0 0,2-1 1 0 0,0 0-1 0 0,1 26 0 0 0,1 11 29 0 0,1 21 1 0 0,1-67-48 0 0,1-1 0 0 0,1 1 0 0 0,0-1 0 0 0,5 13 0 0 0,-7-19-3 0 0,-1-3 10 0 0,1 0-1 0 0,-1-1 1 0 0,0 1-1 0 0,0 0 0 0 0,1 0 1 0 0,-1-1-1 0 0,1 1 1 0 0,-1 0-1 0 0,0-1 1 0 0,1 1-1 0 0,-1 0 1 0 0,1-1-1 0 0,0 1 1 0 0,-1-1-1 0 0,1 1 1 0 0,-1-1-1 0 0,1 1 0 0 0,0-1 1 0 0,-1 1-1 0 0,1-1 1 0 0,0 0-1 0 0,0 1 1 0 0,-1-1-1 0 0,1 0 1 0 0,0 0-1 0 0,0 0 1 0 0,0 1-1 0 0,-1-1 0 0 0,3 0 1 0 0,-2 0 0 0 0,0-1 0 0 0,0 1 0 0 0,0 0 0 0 0,0-1 0 0 0,0 1 0 0 0,0-1 0 0 0,0 1 0 0 0,0-1 0 0 0,-1 0 0 0 0,1 1 0 0 0,0-1 0 0 0,0 0 0 0 0,0 1 0 0 0,-1-1 0 0 0,1 0 0 0 0,0 0 0 0 0,-1 0 0 0 0,1 0 0 0 0,-1 0 0 0 0,1 0 0 0 0,-1 0 0 0 0,1-1 0 0 0,4-10 19 0 0,8-13 0 0 0,1-2-19 0 0,-3 5-9 0 0,28-39 0 0 0,1-2-15 0 0,-37 58 23 0 0,0 0 1 0 0,0 1 0 0 0,1-1-1 0 0,7-7 1 0 0,-11 11-2 0 0,1 0 0 0 0,0 0 1 0 0,0 0-1 0 0,0 0 0 0 0,0 1 0 0 0,0-1 1 0 0,0 0-1 0 0,0 1 0 0 0,0-1 1 0 0,1 0-1 0 0,-1 1 0 0 0,0-1 1 0 0,0 1-1 0 0,0 0 0 0 0,1-1 1 0 0,-1 1-1 0 0,0 0 0 0 0,0 0 0 0 0,1 0 1 0 0,-1 0-1 0 0,0 0 0 0 0,0 0 1 0 0,1 0-1 0 0,-1 0 0 0 0,0 1 1 0 0,0-1-1 0 0,1 0 0 0 0,0 2 1 0 0,0-2 4 0 0,-1 1 1 0 0,0 0 0 0 0,0 1 0 0 0,0-1 0 0 0,0 0 0 0 0,0 0 0 0 0,0 0-1 0 0,0 1 1 0 0,-1-1 0 0 0,1 0 0 0 0,0 1 0 0 0,-1-1 0 0 0,1 1 0 0 0,-1-1-1 0 0,1 1 1 0 0,-1-1 0 0 0,1 4 0 0 0,0 3-9 0 0,-1 0 0 0 0,1 8-1 0 0,-2-11 9 0 0,0 36 114 0 0,0-23-103 0 0,0-1 0 0 0,3 25 0 0 0,-1-34-91 0 0,2 10 162 0 0,-3-17-205 0 0,0 0 0 0 0,0 0 0 0 0,1 0 0 0 0,-1 0 1 0 0,0-1-1 0 0,1 1 0 0 0,-1 0 0 0 0,1 0 0 0 0,-1 0 0 0 0,1-1 0 0 0,-1 1 0 0 0,1 0 0 0 0,0-1 1 0 0,-1 1-1 0 0,1-1 0 0 0,0 1 0 0 0,0 0 0 0 0,0-1-343 0 0,0 0 0 0 0,-1 1-1 0 0,1-1 1 0 0,0 0 0 0 0,0 0-1 0 0,-1 0 1 0 0,1 0 0 0 0,0 0-1 0 0,0-1 1 0 0,-1 1 0 0 0,1 0 0 0 0,0 0-1 0 0,0-1 1 0 0,3 0-2384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7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82 4345 0 0,'1'-3'626'0'0,"0"0"0"0"0,1 0-1 0 0,0 0 1 0 0,2-2 0 0 0,-2 3-238 0 0,-1 0-1 0 0,1-1 1 0 0,0 1 0 0 0,-1-1-1 0 0,0 1 1 0 0,2-4 0 0 0,7-12 974 0 0,-6 10-822 0 0,-3 7-456 0 0,-1 0 0 0 0,1 0 0 0 0,-1 0 1 0 0,1 0-1 0 0,-1 0 0 0 0,1 0 0 0 0,-1 0 0 0 0,0-1 1 0 0,1 1-1 0 0,-1-2 0 0 0,0 3 358 0 0,-3-2 378 0 0,2 2-803 0 0,1-1 0 0 0,0 1 0 0 0,0 0 0 0 0,0 0 0 0 0,0 0 0 0 0,0 0 0 0 0,-1 0 0 0 0,1-1 0 0 0,0 1 0 0 0,0 0 0 0 0,0 0 0 0 0,-1 0 0 0 0,1 0 0 0 0,0 0 0 0 0,0 0 0 0 0,-1 0 0 0 0,1 0 0 0 0,0 0 0 0 0,0 0 0 0 0,0 0 0 0 0,-1 0 0 0 0,1 0 0 0 0,0 0 0 0 0,0 0 0 0 0,-1 0 0 0 0,1 0 0 0 0,0 0 0 0 0,0 0 0 0 0,-1 0 0 0 0,-4 2 154 0 0,0 0 0 0 0,0 0 0 0 0,0 1 0 0 0,1-1-1 0 0,-1 1 1 0 0,1 0 0 0 0,-1 1 0 0 0,-6 5-1 0 0,-1 4 39 0 0,-15 18-1 0 0,16-17-101 0 0,6-7-102 0 0,0 0 0 0 0,0 0 1 0 0,1 0-1 0 0,-1 1 0 0 0,-2 8 0 0 0,6-12-4 0 0,-1-1 0 0 0,1 1 0 0 0,0 0 0 0 0,0 0-1 0 0,0 0 1 0 0,1-1 0 0 0,0 1 0 0 0,-1 0 0 0 0,1 0-1 0 0,0 0 1 0 0,1 0 0 0 0,-1 0 0 0 0,2 5 0 0 0,-2-8-2 0 0,1 0 0 0 0,-1 1 0 0 0,1-1 0 0 0,0 0 0 0 0,-1 0 0 0 0,1 1 0 0 0,0-1 0 0 0,0 0 0 0 0,0 0 0 0 0,0 0 0 0 0,0 0 0 0 0,0 0 0 0 0,0 0 0 0 0,0 0 0 0 0,0 0 0 0 0,2 1 0 0 0,0-1-3 0 0,-1 0-1 0 0,1 0 0 0 0,-1 0 1 0 0,1 0-1 0 0,0-1 1 0 0,0 1-1 0 0,5 0 1 0 0,1-1-10 0 0,1-1 0 0 0,-1 1 0 0 0,19-5 1 0 0,90-23 14 0 0,-106 24 7 0 0,-1 1-1 0 0,12-6 1 0 0,-19 7-7 0 0,0 0 1 0 0,-1 0-1 0 0,1 0 0 0 0,-1-1 0 0 0,1 1 0 0 0,-1-1 0 0 0,0 0 0 0 0,0 0 0 0 0,4-4 1 0 0,-7 6 3 0 0,1 0 1 0 0,0 0 0 0 0,-1 1 0 0 0,1-1 0 0 0,-1 0 0 0 0,1 0-1 0 0,-1-1 1 0 0,0 1 0 0 0,1 0 0 0 0,-1 0 0 0 0,0 0 0 0 0,0 0-1 0 0,0 0 1 0 0,0 0 0 0 0,0 0 0 0 0,0 0 0 0 0,0 0 0 0 0,0-1-1 0 0,0 1 1 0 0,0 0 0 0 0,-1 0 0 0 0,1 0 0 0 0,0 0 0 0 0,-1 0-1 0 0,1 0 1 0 0,-1 0 0 0 0,1 0 0 0 0,-1 0 0 0 0,1 0-1 0 0,-2-1 1 0 0,-2-2 26 0 0,0 0 0 0 0,0 0-1 0 0,-1 0 1 0 0,-8-5-1 0 0,10 7-24 0 0,-9-5 21 0 0,0 1 0 0 0,-1 0-1 0 0,0 1 1 0 0,0 0 0 0 0,-25-5 0 0 0,-12-5-23 0 0,50 15-56 0 0,-1 0 1 0 0,1 0-1 0 0,0 0 0 0 0,-1 0 1 0 0,1 0-1 0 0,0 0 0 0 0,0-1 1 0 0,-1 1-1 0 0,1 0 1 0 0,0 0-1 0 0,-1 0 0 0 0,1 0 1 0 0,0 0-1 0 0,0 0 0 0 0,-1-1 1 0 0,1 1-1 0 0,0 0 0 0 0,0 0 1 0 0,0 0-1 0 0,-1-1 0 0 0,1 1 1 0 0,0 0-1 0 0,0 0 0 0 0,0-1 1 0 0,0 1-1 0 0,-1 0 0 0 0,1 0 1 0 0,0-1-1 0 0,0 1 0 0 0,0 0 1 0 0,0 0-1 0 0,0-1 0 0 0,0 1 1 0 0,0 0-1 0 0,0-1 1 0 0,0 1-1 0 0,0 0 0 0 0,0 0 1 0 0,0-1-1 0 0,0 1 0 0 0,0 0 1 0 0,0-1-1 0 0,0 1 0 0 0,0 0 1 0 0,0 0-1 0 0,0-1 0 0 0,0 1 1 0 0,1 0-1 0 0,-1-1 0 0 0,0 1 1 0 0,0 0-1 0 0,0-1 0 0 0,2 0-191 0 0,-1 0 0 0 0,0 0 0 0 0,1 0 0 0 0,-1 0 0 0 0,1 0 0 0 0,-1 0-1 0 0,1 1 1 0 0,-1-1 0 0 0,1 0 0 0 0,0 1 0 0 0,-1-1 0 0 0,3 0-1 0 0,2-1-667 0 0,7-2-1050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8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92 2505 0 0,'0'-7'1239'0'0,"1"0"1"0"0,0 0-1 0 0,4-14 1 0 0,1-2 666 0 0,-5 19-1289 0 0,0 0 0 0 0,0-1 0 0 0,1 1 0 0 0,2-5 3456 0 0,-4 9-4047 0 0,1 0-1 0 0,-1 1 1 0 0,1-1-1 0 0,-1 0 1 0 0,0 0-1 0 0,1 1 1 0 0,-1-1-1 0 0,0 0 1 0 0,0 1-1 0 0,1-1 1 0 0,-1 0-1 0 0,0 1 1 0 0,0-1-1 0 0,1 0 1 0 0,-1 1-1 0 0,0-1 1 0 0,0 1-1 0 0,0-1 1 0 0,0 1-1 0 0,3 8 152 0 0,-1 10-61 0 0,-1-1 0 0 0,-1 1 1 0 0,-3 28-1 0 0,0-1-28 0 0,3-22-49 0 0,1 0 0 0 0,1 0 0 0 0,7 30 0 0 0,8 33 4 0 0,-15-76-39 0 0,-2-9-3 0 0,0 1-1 0 0,1 0 1 0 0,-1-1-1 0 0,1 1 1 0 0,-1-1 0 0 0,1 0-1 0 0,1 3 1 0 0,-1-4 2 0 0,-1 0 1 0 0,1 0-1 0 0,0-1 1 0 0,-1 1-1 0 0,1 0 1 0 0,0-1 0 0 0,-1 1-1 0 0,1 0 1 0 0,0-1-1 0 0,0 1 1 0 0,0-1-1 0 0,-1 1 1 0 0,1-1-1 0 0,0 0 1 0 0,0 1-1 0 0,0-1 1 0 0,0 0-1 0 0,0 0 1 0 0,0 1-1 0 0,0-1 1 0 0,0 0-1 0 0,0 0 1 0 0,2 0-1 0 0,-3-1-1 0 0,1 1-1 0 0,0 0 0 0 0,-1-1 0 0 0,1 1 0 0 0,-1 0 0 0 0,1-1 1 0 0,-1 1-1 0 0,1-1 0 0 0,-1 1 0 0 0,1-1 0 0 0,-1 1 1 0 0,1-1-1 0 0,-1 1 0 0 0,1-2 0 0 0,-1 2 1 0 0,1-1 2 0 0,-1 0 0 0 0,1 0 0 0 0,-1 0-1 0 0,1 1 1 0 0,-1-1 0 0 0,1 0 0 0 0,-1 0-1 0 0,0 0 1 0 0,0 0 0 0 0,1 0 0 0 0,-1 0 0 0 0,0 0-1 0 0,0 0 1 0 0,0 0 0 0 0,0 0 0 0 0,0-1-1 0 0,0 1 1 0 0,-1 0 0 0 0,1 0 0 0 0,0 0-1 0 0,0 0 1 0 0,-1 0 0 0 0,1 1 0 0 0,0-1-1 0 0,-1-1 1 0 0,-2-3 15 0 0,0 0 0 0 0,0 0 0 0 0,-6-6 0 0 0,3 3-2 0 0,2 2 8 0 0,0 1 0 0 0,-1 0 0 0 0,1 0 0 0 0,-1 0 0 0 0,0 1 0 0 0,0-1 0 0 0,-8-3 0 0 0,10 6-17 0 0,0 0 0 0 0,0 1 0 0 0,0-1 0 0 0,0 1 1 0 0,-1 0-1 0 0,1 0 0 0 0,-1 0 0 0 0,1 0 0 0 0,0 1 1 0 0,-1-1-1 0 0,1 1 0 0 0,-1 0 0 0 0,0 0 0 0 0,1 0 1 0 0,-6 1-1 0 0,6 1-7 0 0,-1-1-1 0 0,0 0 1 0 0,1 0 0 0 0,-1 1-1 0 0,1 0 1 0 0,0 0 0 0 0,-1 0 0 0 0,1 0-1 0 0,-4 4 1 0 0,-4 4-14 0 0,-10 13 0 0 0,17-18-1 0 0,0-1 7 0 0,0 1 1 0 0,1 0-1 0 0,0 0 1 0 0,0 0-1 0 0,0 0 1 0 0,0 0-1 0 0,1 1 1 0 0,0-1-1 0 0,-2 7 1 0 0,4-10-3 0 0,-1 0 0 0 0,1 0 0 0 0,0 0 0 0 0,-1 0 1 0 0,1 1-1 0 0,0-1 0 0 0,0 0 0 0 0,0 0 0 0 0,1 0 1 0 0,-1 0-1 0 0,0 0 0 0 0,1 0 0 0 0,-1 0 0 0 0,1 0 0 0 0,0 0 1 0 0,0 0-1 0 0,0 0 0 0 0,0-1 0 0 0,0 1 0 0 0,0 0 0 0 0,0 0 1 0 0,0-1-1 0 0,1 1 0 0 0,-1-1 0 0 0,1 1 0 0 0,-1-1 1 0 0,1 0-1 0 0,0 1 0 0 0,1 0 0 0 0,1 0 6 0 0,0-1 1 0 0,0 1-1 0 0,0-1 0 0 0,0 0 1 0 0,0 0-1 0 0,0 0 0 0 0,0 0 1 0 0,0-1-1 0 0,6 1 0 0 0,3-2 11 0 0,22-3-1 0 0,32-9-448 0 0,-23 1-5022 0 0,-28 8 5072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4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90 1304 0 0,'-1'0'89'0'0,"1"1"1"0"0,0-1-1 0 0,0 0 0 0 0,-1 0 0 0 0,1 0 0 0 0,0 0 1 0 0,-1 0-1 0 0,1 1 0 0 0,0-1 0 0 0,-1 0 0 0 0,1 0 0 0 0,0 0 1 0 0,-1 0-1 0 0,1 0 0 0 0,0 0 0 0 0,-1 0 0 0 0,1 0 1 0 0,0 0-1 0 0,-1 0 0 0 0,1 0 0 0 0,0 0 0 0 0,-1 0 0 0 0,1-1 1 0 0,0 1-1 0 0,-1 0 0 0 0,1 0 0 0 0,0 0 0 0 0,-1 0 1 0 0,1-1-1 0 0,0 1 0 0 0,0 0 0 0 0,-1 0 0 0 0,1 0 0 0 0,0-1 1 0 0,0 1-1 0 0,-1 0 0 0 0,1 0 0 0 0,0-1 0 0 0,-12-13 9799 0 0,11 14-9855 0 0,0 1 0 0 0,0 0-1 0 0,0 0 1 0 0,1 0 0 0 0,-1-1 0 0 0,0 1 0 0 0,0 0 0 0 0,1 0 0 0 0,-1 0-1 0 0,0 0 1 0 0,1 0 0 0 0,-1 0 0 0 0,1 0 0 0 0,-1 1 0 0 0,1-1 0 0 0,-1 0-1 0 0,1 0 1 0 0,0 0 0 0 0,0 0 0 0 0,0 1 0 0 0,-1-1 0 0 0,1 0 0 0 0,0 0-1 0 0,1 2 1 0 0,0 4 36 0 0,1 0-1 0 0,0 1 1 0 0,0-1-1 0 0,4 8 1 0 0,0 3-2 0 0,0 0-52 0 0,43 113 190 0 0,-13-55-161 0 0,-29-63-30 0 0,1-1-1 0 0,0 0 1 0 0,17 19-1 0 0,-17-23-8 0 0,0 0-1 0 0,0 0 1 0 0,1-1-1 0 0,0 0 0 0 0,0-1 1 0 0,19 10-1 0 0,-25-14 8 0 0,-1 0 0 0 0,1-1 0 0 0,0 1 0 0 0,0 0-1 0 0,-1 0 1 0 0,0 1 0 0 0,1-1 0 0 0,1 3 0 0 0,-3-4-8 0 0,0-1-2 0 0,25 1 94 0 0,-20-1 17 0 0,-5 0-104 0 0,-1 0 0 0 0,1 0 1 0 0,0-1-1 0 0,-1 1 1 0 0,1 0-1 0 0,0 0 1 0 0,-1-1-1 0 0,1 1 1 0 0,0 0-1 0 0,-1-1 0 0 0,1 1 1 0 0,-1-1-1 0 0,1 1 1 0 0,-1-1-1 0 0,1 1 1 0 0,-1-1-1 0 0,1 1 0 0 0,-1-1 1 0 0,0 1-1 0 0,1-1 1 0 0,-1 0-1 0 0,0 1 1 0 0,1-1-1 0 0,-1 0 1 0 0,0 1-1 0 0,0-1 0 0 0,0 0 1 0 0,1 1-1 0 0,-1-1 1 0 0,0 0-1 0 0,0 0 1 0 0,0 1-1 0 0,0-1 1 0 0,0 0-1 0 0,0 1 0 0 0,-1-1 1 0 0,1-1-1 0 0,-1 0 21 0 0,1 1-1 0 0,0-1 1 0 0,0 1-1 0 0,-1-1 0 0 0,1 0 1 0 0,0 1-1 0 0,0-1 1 0 0,0 1-1 0 0,1-1 0 0 0,-1 0 1 0 0,0 1-1 0 0,1-1 1 0 0,-1 1-1 0 0,1-1 1 0 0,-1 1-1 0 0,1-1 0 0 0,0 1 1 0 0,-1-1-1 0 0,1 1 1 0 0,0 0-1 0 0,2-3 1 0 0,0-1 24 0 0,1-3 24 0 0,0 0 0 0 0,-1-1 1 0 0,0 1-1 0 0,-1-1 0 0 0,2-9 1 0 0,-3 13-61 0 0,0 4-13 0 0,0-3 20 0 0,0 0 1 0 0,-1 1 0 0 0,1-1-1 0 0,-1 0 1 0 0,0 0-1 0 0,0-5 1 0 0,-1 4 3 0 0,1 0-1 0 0,-1 0 1 0 0,1 0 0 0 0,1 0-1 0 0,-1 0 1 0 0,1 1 0 0 0,-1-1-1 0 0,1 0 1 0 0,3-9 0 0 0,9-33 38 0 0,-9 30-35 0 0,10-29-1 0 0,11-20-20 0 0,-22 56 16 0 0,4-16-1 0 0,-1 0 37 0 0,-1 10-21 0 0,-3 11-21 0 0,0-1 1 0 0,0 0-1 0 0,0-1 1 0 0,-1 1-1 0 0,1-10 1 0 0,-2 16-66 0 0,0-1 1 0 0,0 1 0 0 0,0-1 0 0 0,0 1-1 0 0,0 0 1 0 0,1-1 0 0 0,-1 1 0 0 0,0-1 0 0 0,0 1-1 0 0,0 0 1 0 0,1-1 0 0 0,-1 1 0 0 0,0 0-1 0 0,0-1 1 0 0,1 1 0 0 0,-1 0 0 0 0,0-1-1 0 0,1 1 1 0 0,-1 0 0 0 0,0 0 0 0 0,1-1-1 0 0,-1 1 1 0 0,0 0 0 0 0,1 0 0 0 0,0 0-1 0 0,13-5-2257 0 0,-4 2-56 0 0,-2-1-485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9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24 3785 0 0,'0'0'86'0'0,"-1"0"0"0"0,1 0 0 0 0,0 0 1 0 0,-1 0-1 0 0,1 0 0 0 0,-1-1 0 0 0,1 1 1 0 0,0 0-1 0 0,-1 0 0 0 0,1 0 0 0 0,0-1 0 0 0,-1 1 1 0 0,1 0-1 0 0,0 0 0 0 0,-1-1 0 0 0,1 1 0 0 0,0 0 1 0 0,0-1-1 0 0,-1 1 0 0 0,1 0 0 0 0,0-1 1 0 0,0 1-1 0 0,0 0 0 0 0,-1-1 0 0 0,1 1 0 0 0,0 0 1 0 0,0-1-1 0 0,0 1 0 0 0,0-1 0 0 0,0 1 1 0 0,0 0-1 0 0,0-1 0 0 0,0 1 0 0 0,0-1 0 0 0,0-1 1679 0 0,4-5-418 0 0,-4 7-1281 0 0,0-1 0 0 0,0 1 1 0 0,1 0-1 0 0,-1 0 0 0 0,0 0 0 0 0,0-1 0 0 0,0 1 0 0 0,0 0 0 0 0,0 0 1 0 0,0 0-1 0 0,1 0 0 0 0,-1-1 0 0 0,0 1 0 0 0,0 0 0 0 0,0 0 0 0 0,0 0 1 0 0,1 0-1 0 0,-1 0 0 0 0,0 0 0 0 0,0-1 0 0 0,0 1 0 0 0,1 0 0 0 0,-1 0 1 0 0,0 0-1 0 0,0 0 0 0 0,0 0 0 0 0,1 0 0 0 0,-1 0 0 0 0,0 0 0 0 0,0 0 1 0 0,1 0-1 0 0,-1 0 0 0 0,0 0 0 0 0,0 0 0 0 0,0 0 0 0 0,1 0 1 0 0,-1 0-1 0 0,0 0 0 0 0,0 0 0 0 0,1 0 0 0 0,-1 1 0 0 0,0-1 0 0 0,0 0 1 0 0,0 0-1 0 0,1 0 0 0 0,-1 0 0 0 0,0 0 0 0 0,0 1 0 0 0,1-1 75 0 0,-1 1-1 0 0,0-1 1 0 0,1 1-1 0 0,-1-1 1 0 0,0 1 0 0 0,0 0-1 0 0,1-1 1 0 0,-1 1-1 0 0,0-1 1 0 0,0 1-1 0 0,0 0 1 0 0,0-1-1 0 0,0 1 1 0 0,0-1 0 0 0,0 1-1 0 0,0 1 1 0 0,-4 32 678 0 0,-1 47 0 0 0,3-42-698 0 0,2-34-117 0 0,0 0 1 0 0,0 0-1 0 0,1 0 0 0 0,0 1 1 0 0,0-1-1 0 0,0 0 1 0 0,0 0-1 0 0,1-1 0 0 0,2 8 1 0 0,-3-12-53 0 0,3 0-608 0 0,-3-1 478 0 0,0 1 1 0 0,0-1 0 0 0,0 1-1 0 0,0-1 1 0 0,0 1 0 0 0,0-1-1 0 0,0 0 1 0 0,0 1 0 0 0,0-1-1 0 0,0 0 1 0 0,-1 0 0 0 0,1 0 0 0 0,0 0-1 0 0,-1 0 1 0 0,2-1 0 0 0,8-17-3882 0 0,-9 16 3610 0 0,5-10-2897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1:59.6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9 6033 0 0,'-18'-4'2993'0'0,"16"3"-2760"0"0,0 0 0 0 0,0 0 1 0 0,0 1-1 0 0,1-1 0 0 0,-1 1 0 0 0,0 0 0 0 0,0 0 1 0 0,0-1-1 0 0,0 1 0 0 0,0 0 0 0 0,0 0 0 0 0,1 1 0 0 0,-4-1 1 0 0,5 1-10 0 0,-1 4-310 0 0,10 0 55 0 0,2 0-427 0 0,-7-2-319 0 0,-1 0 1 0 0,1 1-1 0 0,-1-1 1 0 0,0 1-1 0 0,0 0 1 0 0,0 0-1 0 0,2 5 0 0 0,-2-4 56 0 0,4 6 380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0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1 199 3881 0 0,'0'7'716'0'0,"1"23"2049"0"0,-1-28-2586 0 0,0 0-1 0 0,0 0 1 0 0,1 0 0 0 0,-1 0 0 0 0,1 0 0 0 0,-1 0-1 0 0,1-1 1 0 0,0 1 0 0 0,0 0 0 0 0,0 0 0 0 0,0-1-1 0 0,2 3 1 0 0,-3-4-133 0 0,1 1-1 0 0,-1-1 1 0 0,1 1 0 0 0,-1-1-1 0 0,1 0 1 0 0,-1 1 0 0 0,1-1-1 0 0,-1 0 1 0 0,1 0 0 0 0,0 1-1 0 0,-1-1 1 0 0,1 0 0 0 0,-1 0-1 0 0,1 0 1 0 0,0 0 0 0 0,-1 0-1 0 0,1 0 1 0 0,0 0 0 0 0,-1 0-1 0 0,1 0 1 0 0,0 0 0 0 0,-1 0-1 0 0,1 0 1 0 0,-1 0 0 0 0,1 0 0 0 0,0-1-1 0 0,-1 1 1 0 0,1 0 0 0 0,-1 0-1 0 0,1-1 1 0 0,-1 1 0 0 0,2-1-1 0 0,-1 0 105 0 0,0 0 1 0 0,0 0-1 0 0,0 0 0 0 0,0 0 1 0 0,0 0-1 0 0,0 0 0 0 0,0-1 0 0 0,0 1 1 0 0,0 0-1 0 0,0 0 0 0 0,-1-1 1 0 0,2-1-1 0 0,-1-3 344 0 0,0 1 0 0 0,0 0 1 0 0,-1-11-1 0 0,1 9-351 0 0,-1 1 1 0 0,2-11-1 0 0,16-42 180 0 0,-15 51-312 0 0,0 0 0 0 0,1 0 0 0 0,0 1-1 0 0,0-1 1 0 0,7-7 0 0 0,-6 9-1 0 0,1-1 0 0 0,-1 1 1 0 0,1 1-1 0 0,9-8 0 0 0,-11 10-6 0 0,0 0-1 0 0,1 1 1 0 0,-1-1-1 0 0,1 1 1 0 0,0 0-1 0 0,-1 0 1 0 0,1 1-1 0 0,7-2 1 0 0,50-8 42 0 0,-60 10-26 0 0,0 1-1 0 0,0 0 0 0 0,0 0 0 0 0,0 0 0 0 0,0 0 0 0 0,0 0 0 0 0,0 0 0 0 0,0 0 0 0 0,0 1 0 0 0,0-1 0 0 0,0 1 1 0 0,0-1-1 0 0,-1 1 0 0 0,1 0 0 0 0,0 0 0 0 0,0 0 0 0 0,-1 0 0 0 0,1 0 0 0 0,0 0 0 0 0,-1 1 0 0 0,1-1 0 0 0,-1 0 1 0 0,1 1-1 0 0,-1-1 0 0 0,0 1 0 0 0,0-1 0 0 0,0 1 0 0 0,0 0 0 0 0,2 3 0 0 0,-1-1 46 0 0,-1 1 0 0 0,1 0 0 0 0,-1 0-1 0 0,0 0 1 0 0,0 0 0 0 0,0 0 0 0 0,-1 0 0 0 0,0 0-1 0 0,0 0 1 0 0,-1 9 0 0 0,-2 6 66 0 0,-1 0 0 0 0,-11 37 0 0 0,10-42-118 0 0,1 0 0 0 0,1 0 0 0 0,-2 21 0 0 0,5-35-33 0 0,0-1 0 0 0,0 0-1 0 0,0 1 1 0 0,0-1 0 0 0,0 0-1 0 0,0 1 1 0 0,0-1 0 0 0,0 0-1 0 0,0 1 1 0 0,0-1-1 0 0,0 0 1 0 0,0 1 0 0 0,0-1-1 0 0,0 0 1 0 0,1 0 0 0 0,-1 1-1 0 0,0-1 1 0 0,0 0-1 0 0,0 0 1 0 0,0 1 0 0 0,1-1-1 0 0,-1 0 1 0 0,0 0 0 0 0,0 1-1 0 0,1-1 1 0 0,-1 0 0 0 0,0 0-1 0 0,0 0 1 0 0,1 0-1 0 0,-1 1 1 0 0,0-1 0 0 0,1 0-1 0 0,-1 0 1 0 0,0 0 0 0 0,0 0-1 0 0,1 0 1 0 0,-1 0-1 0 0,0 0 1 0 0,1 0 0 0 0,-1 0-1 0 0,0 0 1 0 0,1 0 0 0 0,-1 0-1 0 0,0 0 1 0 0,1 0 0 0 0,-1 0-1 0 0,0 0 1 0 0,1 0-1 0 0,-1 0 1 0 0,0-1 0 0 0,1 1-1 0 0,17-7-2358 0 0,-17 6 2170 0 0,10-4-1927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0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96 1448 0 0,'3'-6'932'0'0,"0"0"-1"0"0,0 0 0 0 0,2-14 1 0 0,-4 17-457 0 0,0-1-1 0 0,-1 0 1 0 0,0 0 0 0 0,0 1-1 0 0,0-1 1 0 0,0 0 0 0 0,-1 0-1 0 0,-1-5 1 0 0,1-9 5552 0 0,-4 25-5185 0 0,1 16-678 0 0,0 0-1 0 0,1 0 1 0 0,2 1-1 0 0,1 24 0 0 0,-1-2-53 0 0,1 13-80 0 0,-1 19-9 0 0,-1-13 8 0 0,2-30 71 0 0,-2 0-1 0 0,-7 37 1 0 0,20-86-10888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0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63 5017 0 0,'-11'-2'7091'0'0,"11"2"-7055"0"0,0-1-1 0 0,1 1 1 0 0,-1 0 0 0 0,0-1 0 0 0,0 1 0 0 0,0 0-1 0 0,0 0 1 0 0,0-1 0 0 0,0 1 0 0 0,1 0-1 0 0,-1 0 1 0 0,0-1 0 0 0,0 1 0 0 0,0 0-1 0 0,1 0 1 0 0,-1 0 0 0 0,0-1 0 0 0,0 1-1 0 0,1 0 1 0 0,-1 0 0 0 0,0 0 0 0 0,1 0 0 0 0,-1 0-1 0 0,0 0 1 0 0,1-1 0 0 0,10-1 146 0 0,-5 0-76 0 0,53-11 143 0 0,-53 11-197 0 0,0 0 0 0 0,12-1 0 0 0,-14 3-115 0 0,1-1-1 0 0,-1 0 0 0 0,1 0 1 0 0,-1 0-1 0 0,1-1 0 0 0,6-3 1 0 0,8-8-1638 0 0,-11 6 14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1.3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93 5433 0 0,'-1'-5'559'0'0,"1"-1"-1"0"0,-1 1 1 0 0,1 0 0 0 0,1 0-1 0 0,-1-1 1 0 0,1 1-1 0 0,2-9 1 0 0,-2 11-364 0 0,-1 0 1 0 0,2 0-1 0 0,-1 0 1 0 0,0 0-1 0 0,0 0 1 0 0,1 0-1 0 0,0 1 0 0 0,-1-1 1 0 0,1 1-1 0 0,0-1 1 0 0,0 1-1 0 0,1 0 1 0 0,-1 0-1 0 0,4-3 961 0 0,-11 10 312 0 0,-1 9-518 0 0,4-11-878 0 0,1 0 1 0 0,0-1-1 0 0,0 1 1 0 0,0 0-1 0 0,0 0 1 0 0,-1 4 0 0 0,-16 90 218 0 0,7-50-269 0 0,8-34-20 0 0,-10 58 37 0 0,5-19-30 0 0,-5 38 5 0 0,12-75-10 0 0,0 1 0 0 0,2 0-1 0 0,3 28 1 0 0,-3-36-8 0 0,4 16-7 0 0,-5-22 10 0 0,1-1 1 0 0,0 1-1 0 0,-1 0 1 0 0,1-1-1 0 0,0 1 1 0 0,0 0 0 0 0,0-1-1 0 0,0 1 1 0 0,0-1-1 0 0,3 3 1 0 0,0-2 1 0 0,-4-1 7 0 0,9-1 28 0 0,-8 0-35 0 0,0 0 1 0 0,-1 0-1 0 0,1 0 0 0 0,-1 0 1 0 0,1 0-1 0 0,-1 0 1 0 0,1 0-1 0 0,-1-1 0 0 0,1 1 1 0 0,-1 0-1 0 0,1 0 0 0 0,-1-1 1 0 0,1 1-1 0 0,-1 0 1 0 0,0-1-1 0 0,1 1 0 0 0,-1 0 1 0 0,1-1-1 0 0,-1 1 0 0 0,0-1 1 0 0,1 1-1 0 0,-1 0 0 0 0,0-1 1 0 0,0 1-1 0 0,1-1 1 0 0,-1 1-1 0 0,0-1 0 0 0,0 1 1 0 0,1-2-1 0 0,-1-1 3 0 0,1-1-1 0 0,0 1 1 0 0,-1-7-1 0 0,2-5-1 0 0,4-1-3 0 0,0 0 0 0 0,1 1 0 0 0,1-1 0 0 0,10-15 0 0 0,4-8-36 0 0,-16 29 46 0 0,0 1 1 0 0,1-1 0 0 0,9-9-1 0 0,-15 18-10 0 0,0 0-1 0 0,1 0 0 0 0,-1 1 1 0 0,0-1-1 0 0,0 0 0 0 0,0 1 1 0 0,1-1-1 0 0,-1 1 0 0 0,0 0 1 0 0,1-1-1 0 0,-1 1 0 0 0,0 0 1 0 0,1 0-1 0 0,-1 0 0 0 0,0 0 1 0 0,1 0-1 0 0,-1 0 1 0 0,0 0-1 0 0,1 0 0 0 0,-1 1 1 0 0,0-1-1 0 0,1 0 0 0 0,-1 1 1 0 0,0-1-1 0 0,0 1 0 0 0,1 0 1 0 0,-1-1-1 0 0,2 2 0 0 0,2 3 27 0 0,-3-4-19 0 0,-1 0 0 0 0,1 0 0 0 0,-1 0-1 0 0,0 1 1 0 0,0-1 0 0 0,1 0 0 0 0,-1 1-1 0 0,0-1 1 0 0,0 0 0 0 0,0 1-1 0 0,-1 0 1 0 0,1-1 0 0 0,1 4 0 0 0,0 1 0 0 0,0 0 0 0 0,-1 0 1 0 0,0 0-1 0 0,0 1 0 0 0,0-1 1 0 0,-1 0-1 0 0,0 1 1 0 0,0-1-1 0 0,-1 0 0 0 0,0 1 1 0 0,0-1-1 0 0,-2 8 0 0 0,-11 36 6 0 0,11-42-204 0 0,1 0 0 0 0,1 0 0 0 0,0-1 0 0 0,-1 15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1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55 150 5041 0 0,'10'0'1276'0'0,"0"-1"0"0"0,11-2 0 0 0,39-12-1277 0 0,-38 9 1183 0 0,-21 6-1084 0 0,0 0-1 0 0,1-1 1 0 0,-1 0-1 0 0,0 1 1 0 0,1-1-1 0 0,-1 0 1 0 0,0 0-1 0 0,0 1 1 0 0,0-1-1 0 0,1 0 1 0 0,-1 0 0 0 0,0 0-1 0 0,0-1 1 0 0,1-1-1 0 0,8-7 622 0 0,-8 9-650 0 0,-1-1 1 0 0,0 1 0 0 0,1 0-1 0 0,-1 0 1 0 0,0-1-1 0 0,0 1 1 0 0,0 0-1 0 0,1-1 1 0 0,-2 1-1 0 0,1-1 1 0 0,0 0-1 0 0,0 1 1 0 0,0-1-1 0 0,-1 0 1 0 0,1 1-1 0 0,-1-1 1 0 0,1 0-1 0 0,-1 0 1 0 0,0 0-1 0 0,0 1 1 0 0,0-1-1 0 0,0-4 1 0 0,0-5 186 0 0,0 7-158 0 0,0 0 1 0 0,0 1-1 0 0,0-1 0 0 0,-2-6 1 0 0,2 9-74 0 0,0 0 0 0 0,-1 0 1 0 0,1 0-1 0 0,-1 0 1 0 0,1 0-1 0 0,-1 0 0 0 0,0 0 1 0 0,1 0-1 0 0,-1 0 0 0 0,0 0 1 0 0,0 0-1 0 0,0 0 0 0 0,0 0 1 0 0,0 0-1 0 0,0 0 0 0 0,0 1 1 0 0,0-1-1 0 0,-1 0 1 0 0,-1-1 17 0 0,-1 1 1 0 0,1 0-1 0 0,-1 0 1 0 0,1 1 0 0 0,-1-1-1 0 0,1 1 1 0 0,-1 0-1 0 0,1-1 1 0 0,-1 1-1 0 0,1 1 1 0 0,-1-1 0 0 0,1 1-1 0 0,-7 1 1 0 0,1 0 74 0 0,1 1-1 0 0,-1 0 1 0 0,1 1 0 0 0,-11 6-1 0 0,12-6-39 0 0,1 1 0 0 0,-1 0 0 0 0,1 0-1 0 0,1 0 1 0 0,-1 1 0 0 0,1 0-1 0 0,-7 10 1 0 0,5-6 2 0 0,0 0-1 0 0,1 1 0 0 0,1 0 1 0 0,-6 14-1 0 0,9-18-72 0 0,0 0-1 0 0,0 0 0 0 0,1 0 0 0 0,0 0 1 0 0,0 0-1 0 0,0 1 0 0 0,1-1 0 0 0,1 0 1 0 0,0 7-1 0 0,-1-10-6 0 0,1-1 1 0 0,0 0-1 0 0,0 0 1 0 0,0 0-1 0 0,0 0 1 0 0,0 0-1 0 0,1 0 0 0 0,-1 0 1 0 0,4 4-1 0 0,-3-5-1 0 0,-1 0-1 0 0,1-1 0 0 0,0 1 1 0 0,0-1-1 0 0,-1 1 1 0 0,1-1-1 0 0,0 0 0 0 0,0 1 1 0 0,0-1-1 0 0,1 0 0 0 0,-1-1 1 0 0,0 1-1 0 0,0 0 1 0 0,5 0-1 0 0,2 1-112 0 0,0-2 0 0 0,0 1-1 0 0,0-1 1 0 0,18-2 0 0 0,14-5-3901 0 0,-25 4 1205 0 0,2 1 2383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2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3 617 2064 0 0,'0'0'4011'0'0,"0"0"-3856"0"0,0 0 0 0 0,-1-1 1 0 0,1 1-1 0 0,0 0 0 0 0,0 0 0 0 0,0 0 1 0 0,-1-1-1 0 0,1 1 0 0 0,0 0 1 0 0,0 0-1 0 0,0 0 0 0 0,0-1 1 0 0,0 1-1 0 0,0 0 0 0 0,-1 0 1 0 0,1-1-1 0 0,0 1 0 0 0,0 0 1 0 0,0 0-1 0 0,0-1 0 0 0,0 1 0 0 0,0 0 1 0 0,0-1-1 0 0,3-4 346 0 0,1-2 125 0 0,-4 4-374 0 0,1 0 0 0 0,0 0 0 0 0,0 0 0 0 0,2-4 0 0 0,2-11 640 0 0,0-28 389 0 0,-4 28-1042 0 0,5-25 1 0 0,0 17-107 0 0,9-46 170 0 0,31-152-179 0 0,-40 208-101 0 0,0 0 1 0 0,1 0-1 0 0,1 0 1 0 0,0 1 0 0 0,1 0-1 0 0,11-14 1 0 0,-19 28-19 0 0,-1 0 0 0 0,1 1-1 0 0,-1-1 1 0 0,1 0-1 0 0,0 1 1 0 0,-1-1 0 0 0,1 1-1 0 0,0-1 1 0 0,-1 1 0 0 0,1-1-1 0 0,0 1 1 0 0,0-1 0 0 0,0 1-1 0 0,0-1-3 0 0,-1 1-1 0 0,1 0 0 0 0,0 0 0 0 0,-1 0 1 0 0,1 0-1 0 0,-1 0 0 0 0,1 0 0 0 0,0 0 1 0 0,-1 0-1 0 0,1 0 0 0 0,-1 0 0 0 0,1 0 1 0 0,-1 0-1 0 0,1 1 0 0 0,0-1 0 0 0,-1 0 1 0 0,1 0-1 0 0,-1 1 0 0 0,1-1 0 0 0,-1 0 0 0 0,1 1 1 0 0,-1-1-1 0 0,1 0 0 0 0,-1 1 0 0 0,0-1 1 0 0,1 1-1 0 0,-1-1 0 0 0,1 0 0 0 0,-1 1 1 0 0,1 0-1 0 0,0 1-2 0 0,0 0 0 0 0,1 0 0 0 0,-1 0 0 0 0,0 1 0 0 0,1 2 0 0 0,3 9 25 0 0,-2 0 0 0 0,0 1 0 0 0,-1-1 0 0 0,0 1 0 0 0,-1 20-1 0 0,-9 74 16 0 0,3-56-15 0 0,3-30 6 0 0,-3 51-33 0 0,5-60 7 0 0,1-1 0 0 0,0 0 0 0 0,4 20 0 0 0,-4-28 0 0 0,1-1-1 0 0,-1 0 0 0 0,5 8 1 0 0,-6-11-5 0 0,0 0 1 0 0,1 0-1 0 0,-1 0 1 0 0,1-1-1 0 0,0 1 1 0 0,-1 0-1 0 0,1 0 1 0 0,0 0-1 0 0,-1-1 1 0 0,1 1-1 0 0,0 0 0 0 0,0-1 1 0 0,0 1-1 0 0,0 0 1 0 0,-1-1-1 0 0,1 1 1 0 0,0-1-1 0 0,0 0 1 0 0,0 1-1 0 0,0-1 1 0 0,2 1-1 0 0,-2-1-9 0 0,1-1 15 0 0,1 0-3 0 0,0 0 0 0 0,0 0 0 0 0,0 0 0 0 0,0-1 1 0 0,0 1-1 0 0,-1-1 0 0 0,1 0 0 0 0,-1 0 0 0 0,1 0 0 0 0,-1 0 0 0 0,1 0 0 0 0,1-4 0 0 0,44-57 28 0 0,-42 54-29 0 0,0 0 0 0 0,0 0 0 0 0,0 0-1 0 0,-1-1 1 0 0,6-18 0 0 0,-5 14 17 0 0,1-2-11 0 0,18-26-1 0 0,2-6-4 0 0,24-51-32 0 0,-42 84 25 0 0,1 1 0 0 0,0 0 1 0 0,1 0-1 0 0,17-17 0 0 0,-27 30 9 0 0,1-1 0 0 0,0 0 0 0 0,0 1 0 0 0,-1 0 0 0 0,1-1 0 0 0,0 1 0 0 0,1 0 0 0 0,-1 0 0 0 0,0 0 0 0 0,0 0 0 0 0,4-1 0 0 0,-6 2 3 0 0,0 0 0 0 0,1 0-1 0 0,-1 0 1 0 0,0 0 0 0 0,0 0 0 0 0,0 0 0 0 0,1 1-1 0 0,-1-1 1 0 0,0 0 0 0 0,0 0 0 0 0,0 0 0 0 0,1 0-1 0 0,-1 0 1 0 0,0 1 0 0 0,0-1 0 0 0,0 0 0 0 0,0 0-1 0 0,1 0 1 0 0,-1 1 0 0 0,0-1 0 0 0,0 0 0 0 0,0 0-1 0 0,0 0 1 0 0,0 1 0 0 0,0-1 0 0 0,0 0-1 0 0,0 0 1 0 0,0 1 0 0 0,0-1 0 0 0,0 0 0 0 0,0 0-1 0 0,0 0 1 0 0,0 1 0 0 0,0-1 0 0 0,0 0 0 0 0,0 0-1 0 0,0 1 1 0 0,0-1 0 0 0,0 0 0 0 0,0 1 0 0 0,-2 13 183 0 0,2-12-148 0 0,-5 30 71 0 0,2 0-1 0 0,1 36 1 0 0,3-37-88 0 0,-1 1 1 0 0,-1-1 0 0 0,-2 0-1 0 0,-12 51 1 0 0,9-57-21 0 0,-5 13-129 0 0,-9 68-1 0 0,20-105-30 0 0,0 0 0 0 0,0 0 1 0 0,0 0-1 0 0,0 0 0 0 0,0 0 0 0 0,0 0 1 0 0,0 0-1 0 0,0 0 0 0 0,0 0 0 0 0,1 2 1 0 0,3 0-2813 0 0,9 3-5803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3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171 106 1568 0 0,'1'-5'543'0'0,"1"-1"-1"0"0,0 1 1 0 0,0-1-1 0 0,1 1 0 0 0,0 0 1 0 0,5-8-1 0 0,-7 12-417 0 0,-1 0 0 0 0,1 0 0 0 0,0 0-1 0 0,-1 0 1 0 0,1-1 0 0 0,-1 1 0 0 0,0 0 0 0 0,1 0-1 0 0,-1-1 1 0 0,0 1 0 0 0,1 0 0 0 0,-1-1 0 0 0,0 1 0 0 0,0 0-1 0 0,0-1 1 0 0,-1 1 0 0 0,1 0 0 0 0,0-1 0 0 0,0 1-1 0 0,-1 0 1 0 0,1-1 0 0 0,0 1 0 0 0,-1 0 0 0 0,0 0 0 0 0,1-1-1 0 0,-1 1 1 0 0,0 0 0 0 0,1 0 0 0 0,-1 0 0 0 0,0 0-1 0 0,0 0 1 0 0,0 0 0 0 0,0 0 0 0 0,-1-1 0 0 0,-1 0 51 0 0,1 0 0 0 0,-1 0 0 0 0,0 1 0 0 0,0-1 1 0 0,1 1-1 0 0,-1-1 0 0 0,0 1 0 0 0,0 0 0 0 0,0 0 0 0 0,-1 0 0 0 0,1 1 1 0 0,0-1-1 0 0,-4 0 0 0 0,2 2-82 0 0,0-1 0 0 0,0 1 0 0 0,0 0 0 0 0,0 0 0 0 0,1 1-1 0 0,-1-1 1 0 0,0 1 0 0 0,0 0 0 0 0,-6 4 0 0 0,3-1-78 0 0,0 0 1 0 0,1 0-1 0 0,-1 1 0 0 0,-7 8 0 0 0,11-9-22 0 0,0 0 1 0 0,0 0-1 0 0,1 0 0 0 0,0 0 0 0 0,0 0 0 0 0,0 1 1 0 0,1 0-1 0 0,-1-1 0 0 0,1 1 0 0 0,1 0 1 0 0,-3 11-1 0 0,3-12-6 0 0,1-1-1 0 0,-1 1 1 0 0,1 0 0 0 0,0 0 0 0 0,0 0 0 0 0,0 0 0 0 0,1-1-1 0 0,0 1 1 0 0,0 0 0 0 0,0-1 0 0 0,0 1 0 0 0,1 0 0 0 0,0-1-1 0 0,0 1 1 0 0,4 5 0 0 0,-5-9 12 0 0,0 0-1 0 0,0 1 1 0 0,0-1 0 0 0,0 0-1 0 0,1 0 1 0 0,-1 0-1 0 0,0-1 1 0 0,1 1 0 0 0,-1 0-1 0 0,1 0 1 0 0,-1-1 0 0 0,1 1-1 0 0,-1-1 1 0 0,1 1-1 0 0,-1-1 1 0 0,1 0 0 0 0,-1 1-1 0 0,1-1 1 0 0,0 0 0 0 0,-1 0-1 0 0,1 0 1 0 0,0 0-1 0 0,1-1 1 0 0,1 0-3 0 0,1 0 0 0 0,-1 0 0 0 0,0 0 0 0 0,0 0 0 0 0,0-1 0 0 0,0 0 0 0 0,6-3 0 0 0,3-3 5 0 0,52-36-14 0 0,-57 38 14 0 0,0-1 1 0 0,-1 0-1 0 0,0 0 1 0 0,0-1 0 0 0,9-13-1 0 0,-8 10 55 0 0,-3 4 60 0 0,0-1 1 0 0,0 1-1 0 0,-1-1 0 0 0,0 0 0 0 0,4-14 1015 0 0,-8 22-1129 0 0,0 0 1 0 0,0 0-1 0 0,0 0 0 0 0,0 0 0 0 0,0-1 1 0 0,0 1-1 0 0,0 0 0 0 0,0 0 0 0 0,0 0 1 0 0,-1 0-1 0 0,1 0 0 0 0,0 0 0 0 0,0 0 1 0 0,0 0-1 0 0,0 0 0 0 0,0 0 0 0 0,0 0 1 0 0,-1 0-1 0 0,1 0 0 0 0,0 0 0 0 0,0 0 1 0 0,0 0-1 0 0,0 0 0 0 0,0 0 0 0 0,0 0 1 0 0,0 0-1 0 0,-1 0 0 0 0,1 0 0 0 0,0 0 1 0 0,0 0-1 0 0,0 0 0 0 0,0 0 0 0 0,0 0 1 0 0,0 0-1 0 0,0 0 0 0 0,-1 0 0 0 0,1 0 1 0 0,0 1-1 0 0,0-1 0 0 0,0 0 0 0 0,0 0 1 0 0,0 0-1 0 0,0 0 0 0 0,-5 3 33 0 0,2-1-30 0 0,1 0 1 0 0,1 0 0 0 0,-1-1-1 0 0,0 1 1 0 0,0 1-1 0 0,1-1 1 0 0,-1 0 0 0 0,1 0-1 0 0,0 0 1 0 0,-1 1-1 0 0,1-1 1 0 0,0 1 0 0 0,0-1-1 0 0,1 1 1 0 0,-1-1-1 0 0,1 1 1 0 0,-1 0 0 0 0,1-1-1 0 0,0 6 1 0 0,0-5-7 0 0,0 1 0 0 0,0-1 1 0 0,0 1-1 0 0,-1-1 0 0 0,1 1 0 0 0,-1-1 0 0 0,0 1 1 0 0,0-1-1 0 0,0 0 0 0 0,0 1 0 0 0,-3 3 1 0 0,1 0 7 0 0,1 0 1 0 0,-1 1 0 0 0,1-1 0 0 0,-1 12 0 0 0,0-3 36 0 0,3-14-64 0 0,-1-1 0 0 0,1 1 0 0 0,0 0 0 0 0,0 0 0 0 0,0-1 0 0 0,0 1 0 0 0,1 0 0 0 0,-1 0 0 0 0,0-1 0 0 0,1 1 0 0 0,-1 0 0 0 0,1-1 0 0 0,0 1 0 0 0,-1 0 0 0 0,1-1 0 0 0,0 1 0 0 0,0-1 0 0 0,0 1 0 0 0,0-1 0 0 0,0 0 0 0 0,1 1 0 0 0,0 0 0 0 0,0-1-388 0 0,-1 1 0 0 0,1-1 0 0 0,0 0 0 0 0,-1 0 0 0 0,1 0 0 0 0,0 0 0 0 0,0 0-1 0 0,0-1 1 0 0,0 1 0 0 0,0 0 0 0 0,0-1 0 0 0,3 1 0 0 0,5 0-1416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3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42 159 848 0 0,'1'-20'1745'0'0,"0"-1"-1"0"0,1 1 0 0 0,1 0 1 0 0,0 0-1 0 0,14-37 3020 0 0,-18 62-4104 0 0,-2 8-611 0 0,-6 23 281 0 0,-6 56 0 0 0,7-33-242 0 0,-18 99 119 0 0,23-130-219 0 0,0 1-1 0 0,3 32 1 0 0,0-37-412 0 0,4-31-5357 0 0,-4 7 5537 0 0,0-1 0 0 0,0 0 0 0 0,2-10-2583 0 0,-2 3 2447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5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54 3713 0 0,'0'-2'410'0'0,"0"1"1"0"0,-1-1-1 0 0,1 1 1 0 0,-1 0 0 0 0,1-1-1 0 0,-1 1 1 0 0,1 0-1 0 0,-1-1 1 0 0,0 1-1 0 0,0 0 1 0 0,-1-2-1 0 0,-12-12 2325 0 0,11 13-2514 0 0,1 0 0 0 0,0 0 0 0 0,-1 0-1 0 0,1 0 1 0 0,-1 1 0 0 0,1-1 0 0 0,-1 1-1 0 0,0 0 1 0 0,0 0 0 0 0,0 0 0 0 0,0 0-1 0 0,1 0 1 0 0,-1 1 0 0 0,0-1 0 0 0,0 1-1 0 0,-5 0 1 0 0,5 0-151 0 0,0 0 0 0 0,-1 1 1 0 0,1 0-1 0 0,-1-1 0 0 0,1 1 0 0 0,0 0 0 0 0,-1 1 0 0 0,1-1 0 0 0,0 1 0 0 0,0-1 1 0 0,0 1-1 0 0,0 0 0 0 0,0 0 0 0 0,1 0 0 0 0,-1 0 0 0 0,1 1 0 0 0,-1-1 0 0 0,-1 4 1 0 0,-3 3-6 0 0,0 0 1 0 0,1 0-1 0 0,0 1 1 0 0,-5 13 0 0 0,6-12-59 0 0,0 0 1 0 0,1 1 0 0 0,1 0-1 0 0,0-1 1 0 0,0 1 0 0 0,1 1 0 0 0,1-1-1 0 0,0 21 1 0 0,0-21-31 0 0,1-5 8 0 0,0 0 0 0 0,1 10-1 0 0,-1-15 13 0 0,1 0 0 0 0,-1 0 0 0 0,0-1 0 0 0,1 1 0 0 0,0 0 0 0 0,-1-1 0 0 0,1 1 0 0 0,0-1 1 0 0,0 1-1 0 0,0 0 0 0 0,0-1 0 0 0,0 0 0 0 0,0 1 0 0 0,2 1 0 0 0,20 16 17 0 0,-22-19-15 0 0,0 0 0 0 0,-1 1 1 0 0,1-1-1 0 0,0 0 0 0 0,-1 0 0 0 0,1 0 0 0 0,0 1 0 0 0,0-1 0 0 0,-1 0 0 0 0,1 0 0 0 0,0 0 0 0 0,0 0 1 0 0,-1 0-1 0 0,1 0 0 0 0,0 0 0 0 0,-1-1 0 0 0,1 1 0 0 0,0 0 0 0 0,0 0 0 0 0,-1-1 0 0 0,1 1 0 0 0,0 0 1 0 0,-1 0-1 0 0,1-1 0 0 0,1 0 0 0 0,0-1-6 0 0,1 1-1 0 0,0-1 1 0 0,-1 0 0 0 0,1 0 0 0 0,2-3 0 0 0,9-12 32 0 0,1-2 0 0 0,19-34 1 0 0,-19 31-20 0 0,2-6-32 0 0,-2-7 100 0 0,-15 34 58 0 0,0 10-141 0 0,3 5 0 0 0,-2-7 20 0 0,0 1 1 0 0,0 10-1 0 0,0-10-192 0 0,0 1 0 0 0,1-1-1 0 0,0 1 1 0 0,0-1 0 0 0,1 0-1 0 0,0 0 1 0 0,6 10 0 0 0,-9-17 119 0 0,9 14-3934 0 0,-6-12 1856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4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93 1096 0 0,'-6'-21'4799'0'0,"-3"-24"-1"0"0,9 44-4685 0 0,0 1-46 0 0,-1-1 1 0 0,1 1 0 0 0,0 0-1 0 0,0-1 1 0 0,0 1-1 0 0,0-1 1 0 0,0 1 0 0 0,0 0-1 0 0,0-1 1 0 0,0 1-1 0 0,0 0 1 0 0,0-1 0 0 0,0 1-1 0 0,0-1 1 0 0,0 1 0 0 0,0 0-1 0 0,0-1 1 0 0,0 1-1 0 0,0 0 1 0 0,1-1 0 0 0,-1 1-1 0 0,0 0 1 0 0,0-1-1 0 0,0 1 1 0 0,1 0 0 0 0,-1-1-1 0 0,0 1 1 0 0,0 0-1 0 0,1-1 1 0 0,-1 1 0 0 0,0 0-1 0 0,0 0 1 0 0,1-1 0 0 0,-1 1-1 0 0,0 0 1 0 0,1 0-1 0 0,-1 0 1 0 0,0 0 0 0 0,1-1-1 0 0,-1 1 1 0 0,1 0-1 0 0,-1 0 1 0 0,0 0 0 0 0,1 0-1 0 0,6-2 29 0 0,-1 1-1 0 0,1 0 0 0 0,0 0 1 0 0,-1 0-1 0 0,1 1 1 0 0,0 0-1 0 0,12 2 0 0 0,8-1 148 0 0,-16-1-228 0 0,-5 0-495 0 0,0 0 0 0 0,10-1 0 0 0,-13 1-390 0 0,0-1 0 0 0,0 0 0 0 0,-1 0 0 0 0,6-2 0 0 0,-3 1-991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4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97 2016 0 0,'3'-19'2172'0'0,"-2"6"-690"0"0,1-1 1 0 0,1 1 0 0 0,8-21-1 0 0,-11 34-1428 0 0,0-1 1 0 0,0 1-1 0 0,0 0 0 0 0,0 0 1 0 0,0 0-1 0 0,0 0 0 0 0,0 0 1 0 0,0 0-1 0 0,0 0 0 0 0,0-1 1 0 0,0 1-1 0 0,0 0 0 0 0,0 0 1 0 0,0 0-1 0 0,0 0 0 0 0,0 0 0 0 0,0 0 1 0 0,0 0-1 0 0,0 0 0 0 0,0-1 1 0 0,0 1-1 0 0,0 0 0 0 0,0 0 1 0 0,1 0-1 0 0,-1 0 0 0 0,0 0 1 0 0,0 0-1 0 0,0 0 0 0 0,0 0 1 0 0,0 0-1 0 0,0 0 0 0 0,0 0 1 0 0,0 0-1 0 0,0 0 0 0 0,1 0 0 0 0,-1-1 1 0 0,0 1-1 0 0,0 0 0 0 0,0 0 1 0 0,0 0-1 0 0,0 0 0 0 0,0 0 1 0 0,0 0-1 0 0,1 0 0 0 0,-1 0 1 0 0,0 0-1 0 0,0 0 0 0 0,0 1 1 0 0,0-1-1 0 0,0 0 0 0 0,0 0 0 0 0,1 0 1 0 0,1 7 519 0 0,-1 15-513 0 0,-1-10 130 0 0,0-7-126 0 0,1 0-1 0 0,-2 0 1 0 0,1-1-1 0 0,-2 9 1 0 0,-36 108 626 0 0,27-91-655 0 0,-2 9-7 0 0,2 1 0 0 0,-8 51 1 0 0,17-73-21 0 0,1 0 0 0 0,0 1 0 0 0,1-1 0 0 0,3 19 0 0 0,-3-36-10 0 0,0-1 2 0 0,0 1 0 0 0,0-1 0 0 0,0 1 0 0 0,0-1 0 0 0,0 1 0 0 0,0-1 0 0 0,0 0 0 0 0,0 1 0 0 0,0-1 0 0 0,1 1 0 0 0,-1-1 0 0 0,0 1 0 0 0,0-1 0 0 0,0 0 0 0 0,1 1 0 0 0,-1-1 0 0 0,0 1 0 0 0,1-1 0 0 0,-1 0 0 0 0,0 1 0 0 0,1-1 0 0 0,0 1 7 0 0,0-2-7 0 0,0 1-1 0 0,0 0 0 0 0,0 0 1 0 0,1-1-1 0 0,-1 1 1 0 0,0-1-1 0 0,0 1 0 0 0,0-1 1 0 0,0 1-1 0 0,0-1 1 0 0,0 0-1 0 0,0 1 0 0 0,2-3 1 0 0,13-14-9 0 0,-5 6 4 0 0,-1 0 2 0 0,0 0 0 0 0,9-13 1 0 0,13-16 42 0 0,-21 30-50 0 0,1 0 1 0 0,0 0-1 0 0,24-13 1 0 0,6-5 30 0 0,-39 26-22 0 0,0-1 1 0 0,0 2-1 0 0,0-1 1 0 0,1 0 0 0 0,-1 0-1 0 0,0 1 1 0 0,1 0 0 0 0,5-2-1 0 0,-7 3 1 0 0,-1 0 0 0 0,0 0-1 0 0,1 0 1 0 0,-1 0 0 0 0,0 0-1 0 0,0 0 1 0 0,1 0 0 0 0,-1 0-1 0 0,0 0 1 0 0,1 1 0 0 0,-1-1 0 0 0,0 1-1 0 0,0-1 1 0 0,0 1 0 0 0,1-1-1 0 0,-1 1 1 0 0,0 0 0 0 0,0 0 0 0 0,0-1-1 0 0,0 1 1 0 0,0 0 0 0 0,0 0-1 0 0,0 0 1 0 0,-1 0 0 0 0,1 0-1 0 0,0 0 1 0 0,0 2 0 0 0,3 3 2 0 0,0 1 0 0 0,-1 0 0 0 0,0 1 0 0 0,0-1 0 0 0,0 1 0 0 0,-1-1 0 0 0,-1 1 0 0 0,1 0-1 0 0,-1-1 1 0 0,0 1 0 0 0,-1 0 0 0 0,0 0 0 0 0,-1 8 0 0 0,0-1 40 0 0,-1 0 0 0 0,-1 0-1 0 0,-4 15 1 0 0,7-28-57 0 0,-1-1 0 0 0,1 1 0 0 0,0-1 0 0 0,-1 1 0 0 0,1 0 0 0 0,0-1 0 0 0,0 1 0 0 0,0 0 0 0 0,0-1 0 0 0,0 1 0 0 0,1 0 0 0 0,-1-1 1 0 0,1 4-1 0 0,0-3-448 0 0,0-1 0 0 0,-1 0 0 0 0,1 1 0 0 0,0-1 0 0 0,0 0 0 0 0,0 0 0 0 0,0 0 0 0 0,0 1 0 0 0,2 0 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5.6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41 752 0 0,'-5'1'241'0'0,"6"-2"634"0"0,10-3 927 0 0,2-2-479 0 0,-10 4-1073 0 0,0 1 0 0 0,-1 0 1 0 0,1 0-1 0 0,-1-1 0 0 0,1 0 1 0 0,-1 1-1 0 0,1-1 1 0 0,4-6 6295 0 0,-10 6-5825 0 0,0 1-615 0 0,2 0-40 0 0,0 0 1 0 0,-1 0-1 0 0,1 0 0 0 0,-1 1 0 0 0,1-1 0 0 0,0 0 1 0 0,-1 1-1 0 0,1 0 0 0 0,-1-1 0 0 0,1 1 0 0 0,-1 0 1 0 0,-3-1-1 0 0,0 2 80 0 0,-1-1 1 0 0,1 1-1 0 0,-1 0 0 0 0,1 1 1 0 0,-1-1-1 0 0,1 1 1 0 0,-10 5-1 0 0,-37 22 340 0 0,49-27-460 0 0,-24 15 140 0 0,2 0 1 0 0,-30 28-1 0 0,44-35-120 0 0,0 1 0 0 0,0 1-1 0 0,1-1 1 0 0,1 2 0 0 0,0-1-1 0 0,-12 24 1 0 0,17-25-44 0 0,-1-1 1 0 0,2 1-1 0 0,-1 0 0 0 0,1 0 1 0 0,1 0-1 0 0,0 1 1 0 0,1-1-1 0 0,0 1 0 0 0,1 17 1 0 0,0-26-5 0 0,1 0 0 0 0,-1 0 0 0 0,1 0 0 0 0,0 1 0 0 0,0-1 0 0 0,0 0 0 0 0,0 0 0 0 0,0 0 0 0 0,1 0 0 0 0,-1-1 0 0 0,1 1 0 0 0,0 0 1 0 0,0 0-1 0 0,0-1 0 0 0,0 1 0 0 0,0-1 0 0 0,4 4 0 0 0,-1-3-2 0 0,-1-1 0 0 0,1 1 1 0 0,0-1-1 0 0,-1 1 0 0 0,1-1 0 0 0,0-1 1 0 0,0 1-1 0 0,1-1 0 0 0,-1 0 1 0 0,6 1-1 0 0,7 0-48 0 0,1-1 1 0 0,-1-1-1 0 0,1 0 0 0 0,36-6 1 0 0,-39 3-800 0 0,0-1 0 0 0,-1-1 0 0 0,20-7 0 0 0,-21 5-4417 0 0,26-17 0 0 0,-31 18 4755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6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98 3217 0 0,'-1'-9'811'0'0,"1"1"0"0"0,0 0 0 0 0,0 0 0 0 0,1 0 0 0 0,0 0 0 0 0,0 0 0 0 0,1 0 0 0 0,5-14 0 0 0,-4 11 2357 0 0,-5 15-2270 0 0,-4 11-593 0 0,1 0 0 0 0,0 1 0 0 0,1-1 1 0 0,-2 19-1 0 0,-3 67-245 0 0,4-40 74 0 0,-2-1-122 0 0,2-25 27 0 0,2 0 0 0 0,2 58-1 0 0,9-18-2197 0 0,-8-72-472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6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199 32 8234 0 0,'-14'-11'2616'0'0,"10"8"-2134"0"0,0-1-1 0 0,-1 1 1 0 0,-7-4 0 0 0,11 7-450 0 0,-1-1 1 0 0,1 1-1 0 0,-1-1 1 0 0,1 1-1 0 0,-1-1 1 0 0,1 1-1 0 0,-1 0 1 0 0,0 0-1 0 0,1-1 1 0 0,-1 1-1 0 0,1 1 1 0 0,-1-1-1 0 0,0 0 1 0 0,1 0-1 0 0,-1 0 1 0 0,-1 1-1 0 0,-2 2-8 0 0,0-1 0 0 0,0 1-1 0 0,0 0 1 0 0,1 0-1 0 0,-1 0 1 0 0,1 0-1 0 0,-7 8 1 0 0,4-5-12 0 0,1 0 1 0 0,-9 5-1 0 0,11-9 4 0 0,0 1-1 0 0,0 0 1 0 0,1 0 0 0 0,-1 1 0 0 0,1-1-1 0 0,0 1 1 0 0,0 0 0 0 0,0 0 0 0 0,1 0-1 0 0,-1 0 1 0 0,1 0 0 0 0,0 0 0 0 0,0 1-1 0 0,0-1 1 0 0,-1 8 0 0 0,1-5-16 0 0,-1-1-14 0 0,1 1 1 0 0,1 0-1 0 0,-1 0 1 0 0,0 13-1 0 0,2-17 11 0 0,0-1 0 0 0,0 0 0 0 0,1 0 0 0 0,-1 0 0 0 0,1 1 0 0 0,-1-1 0 0 0,1 0 0 0 0,0 0-1 0 0,0 0 1 0 0,0 0 0 0 0,0 0 0 0 0,0 0 0 0 0,0 0 0 0 0,0 0 0 0 0,1-1 0 0 0,-1 1 0 0 0,1 0 0 0 0,-1-1 0 0 0,4 3 0 0 0,1 0 4 0 0,0-1 0 0 0,0 1 0 0 0,0-1 0 0 0,0 0 0 0 0,0-1 1 0 0,1 0-1 0 0,-1 0 0 0 0,1 0 0 0 0,0-1 0 0 0,-1 0 0 0 0,1 0 1 0 0,0 0-1 0 0,0-1 0 0 0,0 0 0 0 0,-1-1 0 0 0,1 1 0 0 0,0-1 0 0 0,0-1 1 0 0,-1 1-1 0 0,1-1 0 0 0,-1 0 0 0 0,11-6 0 0 0,-12 6 2 0 0,-1-2-1 0 0,0 1 0 0 0,0 0 1 0 0,0-1-1 0 0,5-6 0 0 0,16-23 16 0 0,-22 27-19 0 0,1-1 0 0 0,-1 0 0 0 0,5-13-1 0 0,-6 13 19 0 0,0 0-1 0 0,1 0 0 0 0,7-11 0 0 0,-9 17-16 0 0,4-8 141 0 0,-5 9-121 0 0,0 0 0 0 0,0-1 0 0 0,1 1 0 0 0,-1 0 0 0 0,0 0 1 0 0,0-1-1 0 0,0 1 0 0 0,0 0 0 0 0,0 0 0 0 0,0-1 0 0 0,0 1 0 0 0,0 0 0 0 0,0-1 1 0 0,0 1-1 0 0,0 0 0 0 0,0 0 0 0 0,0-1 0 0 0,0 1 0 0 0,0 0 0 0 0,0-1 1 0 0,0 1-1 0 0,0 0 0 0 0,0-1 0 0 0,0 1 0 0 0,0 0 0 0 0,0 0 0 0 0,-1-1 0 0 0,1 1-5 0 0,0 0 0 0 0,0 0-1 0 0,0 0 1 0 0,-1 0-1 0 0,1 0 1 0 0,0 0-1 0 0,0 0 1 0 0,-1 0-1 0 0,1 0 1 0 0,0 0-1 0 0,0 0 1 0 0,0 0 0 0 0,-1 0-1 0 0,1 0 1 0 0,0 0-1 0 0,0 0 1 0 0,0 0-1 0 0,-1 1 1 0 0,1-1-1 0 0,0 0 1 0 0,0 0-1 0 0,0 0 1 0 0,0 0-1 0 0,-1 0 1 0 0,1 0 0 0 0,0 1-1 0 0,0-1 1 0 0,0 0-1 0 0,-1 1 1 0 0,-3 5 91 0 0,-34 81 126 0 0,35-80-202 0 0,1-1 1 0 0,-1 1-1 0 0,1 0 0 0 0,1 0 0 0 0,-2 8 0 0 0,3-10-282 0 0,-1-1-1 0 0,1 0 0 0 0,0 0 0 0 0,0 0 0 0 0,1 0 0 0 0,-1 0 0 0 0,1 1 0 0 0,0-1 0 0 0,0 0 1 0 0,3 5-1 0 0,0 5-3056 0 0,1-8 608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6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39 4121 0 0,'-5'-4'860'0'0,"0"0"-1"0"0,0 1 1 0 0,0 0 0 0 0,-1 0-1 0 0,1 0 1 0 0,-1 1 0 0 0,-5-2-1 0 0,-3 0 84 0 0,-26-4 0 0 0,38 8-922 0 0,0-1 0 0 0,0 1 0 0 0,0 0 1 0 0,1 0-1 0 0,-1 0 0 0 0,0 1 0 0 0,0-1 0 0 0,1 0 0 0 0,-1 1 0 0 0,0-1 0 0 0,0 1 0 0 0,1-1 0 0 0,-1 1 1 0 0,0 0-1 0 0,1 0 0 0 0,-1 0 0 0 0,1 0 0 0 0,-1 0 0 0 0,1 0 0 0 0,0 0 0 0 0,-1 0 0 0 0,0 2 1 0 0,-4 3 106 0 0,5-5-120 0 0,0 0-1 0 0,0 0 0 0 0,0 0 1 0 0,0-1-1 0 0,0 1 0 0 0,0 0 1 0 0,1 0-1 0 0,-1 0 0 0 0,0 1 1 0 0,1-1-1 0 0,-1 0 0 0 0,1 0 1 0 0,-1 0-1 0 0,1 0 0 0 0,0 0 1 0 0,-1 1-1 0 0,1-1 0 0 0,0 0 1 0 0,0 0-1 0 0,0 1 0 0 0,0-1 1 0 0,0 2-1 0 0,1 0-13 0 0,-1-1 1 0 0,1 1-1 0 0,0-1 0 0 0,0 0 0 0 0,0 0 1 0 0,0 1-1 0 0,0-1 0 0 0,1 0 1 0 0,-1 0-1 0 0,1 0 0 0 0,-1 0 1 0 0,1 0-1 0 0,0 0 0 0 0,0-1 1 0 0,-1 1-1 0 0,5 2 0 0 0,0 0 3 0 0,0 0 0 0 0,1 0 0 0 0,0-1 0 0 0,9 4 0 0 0,-15-6 0 0 0,14 4 12 0 0,0 1 0 0 0,-1 1 0 0 0,23 13 0 0 0,-35-19-5 0 0,-1 0 0 0 0,1 1-1 0 0,-1-1 1 0 0,1 0 0 0 0,-1 1 0 0 0,1-1-1 0 0,-1 1 1 0 0,0-1 0 0 0,0 1 0 0 0,0 0-1 0 0,0-1 1 0 0,0 1 0 0 0,0 0 0 0 0,-1 0-1 0 0,1-1 1 0 0,0 1 0 0 0,-1 0 0 0 0,0 0-1 0 0,1 0 1 0 0,-1 0 0 0 0,0 0 0 0 0,0 0-1 0 0,0 0 1 0 0,0 0 0 0 0,0 0 0 0 0,-1 0-1 0 0,1 0 1 0 0,0 0 0 0 0,-1 0 0 0 0,-1 2-1 0 0,1 0 53 0 0,-1-1 0 0 0,0 0 0 0 0,1 1 0 0 0,-2-1 0 0 0,1 0 0 0 0,0 0 0 0 0,0 0 0 0 0,-1-1 0 0 0,0 1 0 0 0,1 0-1 0 0,-1-1 1 0 0,0 0 0 0 0,-1 0 0 0 0,-5 4 0 0 0,-5 0 85 0 0,0 0 1 0 0,0-1-1 0 0,0 0 0 0 0,0-1 0 0 0,-1 0 0 0 0,1-2 1 0 0,-1 0-1 0 0,-16 1 0 0 0,30-3-142 0 0,0 0-1 0 0,0 0 1 0 0,0 0 0 0 0,0 0-1 0 0,-1 0 1 0 0,1-1-1 0 0,0 1 1 0 0,0 0 0 0 0,0 0-1 0 0,0-1 1 0 0,0 1-1 0 0,0-1 1 0 0,0 1 0 0 0,0-1-1 0 0,0 0 1 0 0,0 1 0 0 0,0-1-1 0 0,0 0 1 0 0,-1 0-1 0 0,2 0-58 0 0,-1 0-1 0 0,1 1 0 0 0,0-1 0 0 0,0 0 0 0 0,0 0 0 0 0,-1 0 1 0 0,1 1-1 0 0,0-1 0 0 0,0 0 0 0 0,0 0 0 0 0,0 0 0 0 0,0 1 1 0 0,0-1-1 0 0,0 0 0 0 0,1 0 0 0 0,-1 1 0 0 0,0-1 0 0 0,0 0 1 0 0,1 0-1 0 0,-1 1 0 0 0,0-1 0 0 0,1 0 0 0 0,-1 1 0 0 0,1-1 1 0 0,-1 0-1 0 0,1 1 0 0 0,0-2 0 0 0,3-2-1012 0 0,-1 0-1 0 0,1 0 1 0 0,0 0-1 0 0,1 1 1 0 0,-1 0-1 0 0,0 0 1 0 0,1 0 0 0 0,0 0-1 0 0,5-2 1 0 0,5-1 525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7.3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190 45 4761 0 0,'8'-19'2946'0'0,"-8"18"-2802"0"0,1 0 0 0 0,-1 0 0 0 0,0 0 1 0 0,1 0-1 0 0,-1 0 0 0 0,0 0 0 0 0,0 1 0 0 0,0-1 0 0 0,0 0 1 0 0,0 0-1 0 0,0 0 0 0 0,0 0 0 0 0,0 0 0 0 0,-1 0 1 0 0,1 0-1 0 0,0 0 0 0 0,0 0 0 0 0,-1-1 0 0 0,0 1-26 0 0,0 0 0 0 0,0 1 0 0 0,1-1 1 0 0,-1 1-1 0 0,0-1 0 0 0,0 1 0 0 0,1-1 0 0 0,-1 1 0 0 0,0 0 0 0 0,0-1 0 0 0,0 1 0 0 0,0 0 0 0 0,0-1 0 0 0,0 1 0 0 0,0 0 0 0 0,0 0 0 0 0,0 0 0 0 0,0 0 1 0 0,0 0-1 0 0,1 0 0 0 0,-1 0 0 0 0,0 0 0 0 0,-1 1 0 0 0,-3 0 221 0 0,0 0 1 0 0,0 1-1 0 0,-4 2 1 0 0,4-2-96 0 0,-9 2 334 0 0,9-2-420 0 0,-1 0-1 0 0,1 0 1 0 0,0 0-1 0 0,-5 4 1 0 0,8-6-151 0 0,1 1 0 0 0,0 0 0 0 0,0 0-1 0 0,0-1 1 0 0,0 1 0 0 0,0 0 0 0 0,0 0 0 0 0,1 0 0 0 0,-1 1 0 0 0,0-1 0 0 0,0 0-1 0 0,1 0 1 0 0,-1 0 0 0 0,1 0 0 0 0,-1 1 0 0 0,1-1 0 0 0,-1 0 0 0 0,1 1 0 0 0,0-1 0 0 0,0 0-1 0 0,-1 0 1 0 0,1 2 0 0 0,1 4-18 0 0,0 0 1 0 0,1-1-1 0 0,-1 1 0 0 0,1-1 0 0 0,0 0 0 0 0,1 0 0 0 0,6 12 1 0 0,1 5 45 0 0,7 11 3 0 0,3 8-24 0 0,-18-38-10 0 0,-1 0 0 0 0,1 0-1 0 0,-1 1 1 0 0,0-1 0 0 0,-1 0 0 0 0,1 1 0 0 0,-1 8 0 0 0,0-9 11 0 0,-1-1 1 0 0,0 1-1 0 0,0-1 0 0 0,0 1 0 0 0,0-1 0 0 0,-1 1 0 0 0,0-1 0 0 0,1 0 1 0 0,-1 0-1 0 0,0 1 0 0 0,0-1 0 0 0,-1-1 0 0 0,1 1 0 0 0,-1 0 1 0 0,1 0-1 0 0,-5 2 0 0 0,3-2 56 0 0,0 0 0 0 0,0 0 0 0 0,0 0 0 0 0,0-1 0 0 0,-1 0 0 0 0,0 1 1 0 0,1-2-1 0 0,-1 1 0 0 0,0 0 0 0 0,0-1 0 0 0,-6 1 0 0 0,4-1-40 0 0,1 0 14 0 0,-1-1 0 0 0,0 1 0 0 0,1-1 0 0 0,-9-1 0 0 0,14 1-51 0 0,1 0 0 0 0,-1-1 0 0 0,0 1 0 0 0,0 0 0 0 0,0 0 0 0 0,0 0 1 0 0,0 0-1 0 0,1-1 0 0 0,-1 1 0 0 0,0 0 0 0 0,0-1 0 0 0,0 1 0 0 0,1-1 0 0 0,-1 1 0 0 0,0-1 1 0 0,1 1-1 0 0,-1-1 0 0 0,0 0 0 0 0,1 1 0 0 0,-1-1 0 0 0,1 0 0 0 0,-1 1 0 0 0,1-1 0 0 0,-1 0 1 0 0,1 0-1 0 0,-1 1 0 0 0,1-1 0 0 0,0 0 0 0 0,0 0 0 0 0,-1 0 0 0 0,1 0 0 0 0,0 0 0 0 0,0 1 0 0 0,0-1 1 0 0,0 0-1 0 0,0 0 0 0 0,0 0 0 0 0,0 0 0 0 0,0-1 0 0 0,1 0-87 0 0,-1 0 0 0 0,1 0 0 0 0,0 0 0 0 0,0 0 0 0 0,-1 0 0 0 0,1 0 0 0 0,0 0 0 0 0,1 1 0 0 0,-1-1 0 0 0,2-2 0 0 0,10-9-1602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8.5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51 1384 0 0,'1'-4'964'0'0,"-1"1"1"0"0,1-1-1 0 0,-1 0 0 0 0,4-6 0 0 0,0-8 893 0 0,0 10 3779 0 0,-5 12-4425 0 0,-11 26 340 0 0,7-16-1243 0 0,-5 14 1 0 0,-5 22-36 0 0,7-24-207 0 0,-9 46-1 0 0,10-33-41 0 0,-13 44 0 0 0,16-71-12 0 0,1 1 0 0 0,1-1 0 0 0,-1 15 0 0 0,2-20-14 0 0,1 0 0 0 0,1 0-1 0 0,-1 0 1 0 0,1 0 0 0 0,0-1-1 0 0,0 1 1 0 0,4 9-1 0 0,-4-15-10 0 0,-1 1 0 0 0,1-1 0 0 0,0 1 0 0 0,0-1-1 0 0,0 0 1 0 0,1 1 0 0 0,-1-1 0 0 0,0 0-1 0 0,0 0 1 0 0,1 0 0 0 0,-1 0 0 0 0,1 0-1 0 0,-1 0 1 0 0,1 0 0 0 0,-1 0 0 0 0,1-1 0 0 0,-1 1-1 0 0,1-1 1 0 0,0 1 0 0 0,-1-1 0 0 0,1 0-1 0 0,3 1 1 0 0,-1-1-554 0 0,0 1-1 0 0,-1-1 1 0 0,1 0-1 0 0,0 0 1 0 0,0-1-1 0 0,0 1 1 0 0,0-1-1 0 0,7-2 1 0 0,3-1-3036 0 0,-7 2 3269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9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44 1936 0 0,'-1'-4'841'0'0,"0"1"0"0"0,0 0-1 0 0,-1 0 1 0 0,1 0-1 0 0,-1 0 1 0 0,0 0-1 0 0,1 0 1 0 0,-2 0-1 0 0,1 1 1 0 0,-4-5-1 0 0,5 6-761 0 0,0 1-1 0 0,0-1 1 0 0,1 0-1 0 0,-1 1 0 0 0,0-1 1 0 0,0 1-1 0 0,0 0 1 0 0,0-1-1 0 0,0 1 1 0 0,1 0-1 0 0,-1-1 0 0 0,0 1 1 0 0,0 0-1 0 0,0 0 1 0 0,0 0-1 0 0,0 0 1 0 0,0 0-1 0 0,0 0 0 0 0,0 0 1 0 0,0 0-1 0 0,-1 0 1 0 0,-2 1 364 0 0,0 0 0 0 0,0 1 0 0 0,-7 2 0 0 0,-1 1 152 0 0,4-2-376 0 0,0 0 1 0 0,0 0-1 0 0,1 1 0 0 0,-1 0 0 0 0,1 0 0 0 0,0 1 0 0 0,0 0 1 0 0,-10 10-1 0 0,2-5-91 0 0,13-8-110 0 0,0-1-1 0 0,-1 1 1 0 0,1 0-1 0 0,0-1 1 0 0,0 1-1 0 0,-4 4 1 0 0,6-5-17 0 0,-1 0 0 0 0,1 0 0 0 0,-1 0 0 0 0,1 0 0 0 0,0 0 0 0 0,0 0 0 0 0,-1 0 0 0 0,1 0 1 0 0,0 0-1 0 0,0 0 0 0 0,0 0 0 0 0,0 0 0 0 0,0 0 0 0 0,0 0 0 0 0,0-1 0 0 0,0 1 1 0 0,1 0-1 0 0,-1 0 0 0 0,0 0 0 0 0,1 0 0 0 0,-1 0 0 0 0,0 0 0 0 0,1 0 0 0 0,0 1 0 0 0,3 3-11 0 0,-1 0 0 0 0,1 0 0 0 0,0-1 0 0 0,1 0 0 0 0,-1 1 0 0 0,1-1 0 0 0,0-1 0 0 0,10 7 0 0 0,-10-7 15 0 0,0 0 1 0 0,0 1-1 0 0,0 0 1 0 0,-1-1-1 0 0,1 2 1 0 0,-1-1-1 0 0,0 0 1 0 0,5 8-1 0 0,-8-11 5 0 0,0 1 0 0 0,0 0-1 0 0,0-1 1 0 0,-1 1 0 0 0,1 0 0 0 0,-1-1-1 0 0,1 1 1 0 0,-1 0 0 0 0,1 0 0 0 0,-1 0 0 0 0,0-1-1 0 0,0 1 1 0 0,0 3 0 0 0,0-4 30 0 0,0 0 0 0 0,-1 0 0 0 0,1 0 0 0 0,-1 0 0 0 0,1 0 0 0 0,-1 0 1 0 0,1 0-1 0 0,-1 0 0 0 0,0 0 0 0 0,1 0 0 0 0,-1 0 0 0 0,0 0 0 0 0,0 0 0 0 0,0 0 0 0 0,1-1 0 0 0,-1 1 0 0 0,0 0 1 0 0,0-1-1 0 0,0 1 0 0 0,0-1 0 0 0,-2 2 0 0 0,-3 0-2 0 0,1 0 1 0 0,0-1-1 0 0,-1 1 0 0 0,1-1 1 0 0,-1 0-1 0 0,0-1 0 0 0,1 1 0 0 0,-1-1 1 0 0,0 0-1 0 0,-6-1 0 0 0,11 1-29 0 0,-1-1-1 0 0,0 0 1 0 0,1 1-1 0 0,-1-1 1 0 0,1 0-1 0 0,-1 0 1 0 0,1 0-1 0 0,-1 0 0 0 0,1 0 1 0 0,-1-1-1 0 0,1 2-54 0 0,1-1-1 0 0,-1 1 1 0 0,1 0-1 0 0,0-1 1 0 0,-1 1 0 0 0,1-1-1 0 0,0 1 1 0 0,-1 0-1 0 0,1-1 1 0 0,0 1-1 0 0,0-1 1 0 0,-1 1-1 0 0,1-1 1 0 0,0 1-1 0 0,0 0 1 0 0,0-1 0 0 0,0 1-1 0 0,-1-1 1 0 0,1 1-1 0 0,0-1 1 0 0,0 1-1 0 0,0-1 1 0 0,0 1-1 0 0,0-1 1 0 0,0 1-1 0 0,0-1 1 0 0,1 1 0 0 0,-1-1-1 0 0,0 1 1 0 0,0-1-1 0 0,0 1 1 0 0,0-1-1 0 0,1 1 1 0 0,-1-1-1 0 0,0 1 1 0 0,0-1-1 0 0,1 0 1 0 0,27-22-6393 0 0,-20 17 4843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9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92 4081 0 0,'0'0'170'0'0,"0"-1"1"0"0,1 1-1 0 0,-1 0 1 0 0,0-1-1 0 0,1 1 1 0 0,-1 0-1 0 0,0 0 1 0 0,1-1-1 0 0,-1 1 0 0 0,1 0 1 0 0,-1 0-1 0 0,0 0 1 0 0,1 0-1 0 0,-1-1 1 0 0,1 1-1 0 0,-1 0 1 0 0,1 0-1 0 0,-1 0 1 0 0,0 0-1 0 0,1 0 0 0 0,0 0 1 0 0,12 1 617 0 0,-6 0-326 0 0,-2-1-270 0 0,4 0 393 0 0,0-1-1 0 0,13-1 1 0 0,-19 2-418 0 0,-1-1 0 0 0,1 0 0 0 0,0 0 1 0 0,0 0-1 0 0,-1 0 0 0 0,1 0 0 0 0,-1-1 0 0 0,1 1 1 0 0,-1-1-1 0 0,1 1 0 0 0,3-5 0 0 0,-3 4 33 0 0,-1-1 0 0 0,0 1-1 0 0,0-1 1 0 0,0 0 0 0 0,0 0-1 0 0,0 0 1 0 0,2-5 0 0 0,-4 7-173 0 0,1 0 1 0 0,-1 0 0 0 0,0 0 0 0 0,0 0-1 0 0,1 0 1 0 0,-1 0 0 0 0,0 0-1 0 0,0 0 1 0 0,0 0 0 0 0,0 0 0 0 0,0 0-1 0 0,-1 0 1 0 0,1 0 0 0 0,0 0 0 0 0,0 0-1 0 0,-1 0 1 0 0,1 0 0 0 0,0 0 0 0 0,-1 0-1 0 0,1 1 1 0 0,-1-1 0 0 0,1 0 0 0 0,-1 0-1 0 0,0 0 1 0 0,1 1 0 0 0,-1-1 0 0 0,0 0-1 0 0,1 0 1 0 0,-1 1 0 0 0,0-1 0 0 0,0 1-1 0 0,-1-1 1 0 0,0-1 18 0 0,0 1 0 0 0,-1-1 0 0 0,1 1 0 0 0,-1 0 0 0 0,0 0 0 0 0,1 0 0 0 0,-1 0 0 0 0,0 0 0 0 0,1 1 0 0 0,-1 0 0 0 0,0-1 0 0 0,0 1 0 0 0,1 0 0 0 0,-1 0 1 0 0,0 0-1 0 0,0 0 0 0 0,1 1 0 0 0,-1-1 0 0 0,0 1 0 0 0,0 0 0 0 0,1 0 0 0 0,-1 0 0 0 0,1 0 0 0 0,-1 0 0 0 0,1 0 0 0 0,-5 4 0 0 0,-6 5 188 0 0,1 0-1 0 0,0 1 1 0 0,-13 16 0 0 0,20-21-200 0 0,0 1-1 0 0,1 0 1 0 0,-1 1 0 0 0,2-1 0 0 0,-5 11-1 0 0,8-18-30 0 0,-1 3 1 0 0,-1 0 0 0 0,1 0 0 0 0,1 0 0 0 0,-1 0 0 0 0,0 1 0 0 0,1-1 0 0 0,-1 0 0 0 0,1 0-1 0 0,0 0 1 0 0,0 0 0 0 0,1 1 0 0 0,0 4 0 0 0,-1-6-2 0 0,1 0-1 0 0,0-1 1 0 0,-1 1-1 0 0,1 0 1 0 0,0-1-1 0 0,0 1 1 0 0,0-1-1 0 0,0 1 0 0 0,0-1 1 0 0,0 0-1 0 0,0 1 1 0 0,0-1-1 0 0,1 0 1 0 0,-1 0-1 0 0,0 0 1 0 0,1 0-1 0 0,-1 0 1 0 0,1 0-1 0 0,-1 0 1 0 0,1 0-1 0 0,0-1 1 0 0,-1 1-1 0 0,1-1 1 0 0,3 1-1 0 0,3 1-9 0 0,1-1-1 0 0,0 0 0 0 0,-1-1 1 0 0,1 0-1 0 0,16-3 0 0 0,9-4-1885 0 0,-1-2-3821 0 0,-25 5 4081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4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222 75 3465 0 0,'-12'-12'3358'0'0,"-11"-11"1181"0"0,20 18-4178 0 0,3 4-263 0 0,-1 0 1 0 0,1 1-1 0 0,-1-1 1 0 0,1 0-1 0 0,-1 0 1 0 0,1 1-1 0 0,-1-1 1 0 0,0 0-1 0 0,1 1 1 0 0,-1-1-1 0 0,0 1 1 0 0,0-1-1 0 0,1 0 1 0 0,-1 1-1 0 0,-1-1 1 0 0,-4-1 317 0 0,0-1 1 0 0,1 0-1 0 0,-9-6 1 0 0,13 8-356 0 0,0 1 0 0 0,1-1 1 0 0,-1 0-1 0 0,0 1 1 0 0,0-1-1 0 0,0 1 1 0 0,0 0-1 0 0,0-1 0 0 0,1 1 1 0 0,-1 0-1 0 0,0-1 1 0 0,0 1-1 0 0,0 0 1 0 0,0 0-1 0 0,0 0 0 0 0,0 0 1 0 0,0 0-1 0 0,0 0 1 0 0,0 0-1 0 0,-2 1 1 0 0,1-1 11 0 0,0 1 1 0 0,0 0-1 0 0,0 0 1 0 0,1 0 0 0 0,-1 0-1 0 0,0 0 1 0 0,0 0-1 0 0,1 0 1 0 0,-3 3-1 0 0,-1 1 59 0 0,0 0-1 0 0,1 1 0 0 0,-1 0 0 0 0,-5 10 0 0 0,-41 90 684 0 0,46-94-806 0 0,2-1 0 0 0,-1 1-1 0 0,2-1 1 0 0,0 1 0 0 0,-2 21-1 0 0,4-31-13 0 0,0 0 0 0 0,0 0-1 0 0,0 0 1 0 0,0 0 0 0 0,0 1-1 0 0,1-1 1 0 0,-1 0 0 0 0,1 0 0 0 0,-1 0-1 0 0,1 0 1 0 0,0 0 0 0 0,0 0-1 0 0,0 0 1 0 0,0 0 0 0 0,0 0-1 0 0,0-1 1 0 0,0 1 0 0 0,1 0 0 0 0,-1-1-1 0 0,1 1 1 0 0,-1-1 0 0 0,1 1-1 0 0,0-1 1 0 0,-1 0 0 0 0,1 0-1 0 0,0 1 1 0 0,0-1 0 0 0,0-1-1 0 0,0 1 1 0 0,0 0 0 0 0,0 0 0 0 0,0-1-1 0 0,0 1 1 0 0,0-1 0 0 0,0 1-1 0 0,0-1 1 0 0,1 0 0 0 0,-1 0-1 0 0,0 0 1 0 0,0 0 0 0 0,0-1-1 0 0,0 1 1 0 0,0 0 0 0 0,1-1 0 0 0,2-1-1 0 0,1 0 7 0 0,0 0-1 0 0,0-1 1 0 0,0 0-1 0 0,0 0 1 0 0,-1 0-1 0 0,1-1 1 0 0,-1 0 0 0 0,0 0-1 0 0,9-9 1 0 0,32-48 56 0 0,-41 55-53 0 0,-1 0 1 0 0,8-6-1 0 0,-8 8 1 0 0,-1 0 0 0 0,1 0 0 0 0,-1 0 1 0 0,1 0-1 0 0,3-8 0 0 0,0-1 19 0 0,3-6 12 0 0,-4 12-63 0 0,-4 4 35 0 0,-5 3 132 0 0,3 0-132 0 0,-1 0-1 0 0,1 0 1 0 0,-1 1-1 0 0,1-1 1 0 0,0 0 0 0 0,-1 0-1 0 0,1 1 1 0 0,-1-1-1 0 0,1 1 1 0 0,-1-1-1 0 0,1 0 1 0 0,0 1-1 0 0,-1-1 1 0 0,1 1-1 0 0,0-1 1 0 0,-1 1 0 0 0,1-1-1 0 0,0 1 1 0 0,0-1-1 0 0,0 1 1 0 0,-1-1-1 0 0,1 1 1 0 0,0-1-1 0 0,0 1 1 0 0,-3 19 133 0 0,2-11-101 0 0,-1 2-30 0 0,1 1 0 0 0,1 16 0 0 0,0 2-19 0 0,-1-18 23 0 0,4 20 0 0 0,-1-14-3 0 0,-2-16-42 0 0,1 1 0 0 0,-1 0 1 0 0,1-1-1 0 0,0 1 0 0 0,0-1 1 0 0,1 1-1 0 0,-1-1 0 0 0,3 4 0 0 0,1 4-442 0 0,-4-10 370 0 0,-1 1 0 0 0,0 0-1 0 0,1-1 1 0 0,-1 1 0 0 0,1-1-1 0 0,-1 1 1 0 0,1-1 0 0 0,-1 1-1 0 0,1-1 1 0 0,0 1 0 0 0,-1-1-1 0 0,1 0 1 0 0,0 1 0 0 0,-1-1 0 0 0,1 0-1 0 0,0 1 1 0 0,-1-1 0 0 0,1 0-1 0 0,0 0 1 0 0,0 0 0 0 0,-1 1-1 0 0,1-1 1 0 0,0 0 0 0 0,0 0-1 0 0,-1 0 1 0 0,1 0 0 0 0,0-1 0 0 0,-1 1-1 0 0,1 0 1 0 0,0 0 0 0 0,0 0-1 0 0,-1-1 1 0 0,1 1 0 0 0,0 0-1 0 0,-1 0 1 0 0,2-1 0 0 0,3-2-809 0 0,-1 1 1 0 0,1-1 0 0 0,7-6-1 0 0,-11 8 628 0 0,22-16-3817 0 0,-13 7 2654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3 264 2729 0 0,'-1'5'6798'0'0,"0"-9"-6151"0"0,1 4-627 0 0,0 0 0 0 0,0-1-1 0 0,0 1 1 0 0,0 0 0 0 0,0 0-1 0 0,0 0 1 0 0,0-1 0 0 0,0 1-1 0 0,0 0 1 0 0,0 0 0 0 0,0 0-1 0 0,0-1 1 0 0,0 1 0 0 0,0 0-1 0 0,0 0 1 0 0,0 0 0 0 0,0-1 0 0 0,0 1-1 0 0,0 0 1 0 0,0 0 0 0 0,1 0-1 0 0,-1 0 1 0 0,0-1 0 0 0,0 1-1 0 0,0 0 1 0 0,0 0 0 0 0,0 0-1 0 0,0 0 1 0 0,1 0 0 0 0,-1-1-1 0 0,0 1 1 0 0,0 0 0 0 0,0 0 0 0 0,0 0-1 0 0,1 0 1 0 0,-1 0 0 0 0,0 0-1 0 0,0 0 1 0 0,0 0 0 0 0,1 0-1 0 0,-1 0 1 0 0,1-1 383 0 0,0-1 36 0 0,0 0-320 0 0,0 0 0 0 0,0 0 0 0 0,0 0 0 0 0,-1 0 0 0 0,1 0 0 0 0,-1 0 0 0 0,1 0 0 0 0,-1 0 0 0 0,0-1 0 0 0,0 1 0 0 0,0 0 0 0 0,0 0 0 0 0,0 0 0 0 0,0-1 0 0 0,-1 1 1 0 0,1 0-1 0 0,-2-2 0 0 0,1 0 19 0 0,0 0 0 0 0,0 0 0 0 0,0 1 0 0 0,1-1 1 0 0,-1 0-1 0 0,1 0 0 0 0,0-7 0 0 0,5-28 605 0 0,-5 37-700 0 0,1-16 366 0 0,-1 15-355 0 0,0 0 0 0 0,0 1 1 0 0,0-1-1 0 0,0 0 1 0 0,1 0-1 0 0,-1 0 0 0 0,2-3 1 0 0,1-13 111 0 0,-3 16-142 0 0,0 0 0 0 0,1 0 0 0 0,-1 0 1 0 0,2-5-1 0 0,-1 6-19 0 0,1 0 1 0 0,-1 0-1 0 0,0 0 1 0 0,1 1-1 0 0,-1-1 1 0 0,1 0-1 0 0,0 0 1 0 0,-1 1 0 0 0,4-3-1 0 0,10-9 18 0 0,-13 11-18 0 0,-1 0-1 0 0,1 0 0 0 0,0 1 0 0 0,1-1 0 0 0,-1 1 1 0 0,0-1-1 0 0,0 1 0 0 0,1 0 0 0 0,4-2 0 0 0,-5 2 0 0 0,-1 1-1 0 0,1-1 0 0 0,0 1 1 0 0,0-1-1 0 0,-1 1 1 0 0,1 0-1 0 0,0-1 0 0 0,0 1 1 0 0,0 0-1 0 0,0 1 0 0 0,-1-1 1 0 0,1 0-1 0 0,0 0 1 0 0,0 1-1 0 0,2 0 0 0 0,-1 1 13 0 0,0 0 1 0 0,-1 0-1 0 0,1 0 0 0 0,3 5 0 0 0,-1-2-34 0 0,1 1-47 0 0,-3-2-568 0 0,1-1 0 0 0,-1 1 0 0 0,1-1 0 0 0,0 0 1 0 0,0 0-1 0 0,1 0 0 0 0,-1 0 0 0 0,7 2 0 0 0,-7-3-516 0 0,-2-1 579 0 0,-1 0 1 0 0,0-1-1 0 0,0 1 0 0 0,1-1 0 0 0,-1 0 1 0 0,0 1-1 0 0,3-1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09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37 127 2369 0 0,'0'0'3642'0'0,"3"-1"-1511"0"0,24-4-547 0 0,-21 4-1328 0 0,-1 0 1 0 0,0 0-1 0 0,1 0 0 0 0,-1-1 0 0 0,0 1 1 0 0,7-4-1 0 0,-10 4-162 0 0,2-1 84 0 0,1-1 1 0 0,-1 1 0 0 0,0-1 0 0 0,0 0 0 0 0,0 0-1 0 0,-1 0 1 0 0,7-7 0 0 0,-2 1 113 0 0,-4 4-60 0 0,0 1 0 0 0,-1-1 0 0 0,4-6 1 0 0,-6 10-157 0 0,-1 0 1 0 0,1 0 0 0 0,-1-1 0 0 0,1 1-1 0 0,-1 0 1 0 0,1-1 0 0 0,-1 1 0 0 0,0-1-1 0 0,1 1 1 0 0,-1 0 0 0 0,0-1 0 0 0,0 1-1 0 0,0-1 1 0 0,0 1 0 0 0,-1-1 0 0 0,1 1-1 0 0,-1-3 1 0 0,1 3-26 0 0,-1 0 0 0 0,0 0 0 0 0,1 0 0 0 0,-1 0 0 0 0,0 0 0 0 0,1 0 0 0 0,-1 0 0 0 0,0 0-1 0 0,0 0 1 0 0,0 0 0 0 0,0 1 0 0 0,0-1 0 0 0,0 0 0 0 0,0 1 0 0 0,0-1 0 0 0,0 1 0 0 0,0-1 0 0 0,0 1 0 0 0,0 0 0 0 0,0-1 0 0 0,-3 1 0 0 0,3-1-15 0 0,-1 1 0 0 0,0 0 0 0 0,1 0 1 0 0,-1 0-1 0 0,0 0 0 0 0,1 0 0 0 0,-1 0 1 0 0,0 0-1 0 0,1 1 0 0 0,-1-1 0 0 0,0 1 1 0 0,1-1-1 0 0,-1 1 0 0 0,-1 1 0 0 0,-15 9 326 0 0,-26 22-1 0 0,37-27-327 0 0,0 1 0 0 0,1 0 0 0 0,0 0 0 0 0,0 0 0 0 0,1 1 0 0 0,0-1 0 0 0,-8 17 0 0 0,10-17-14 0 0,1-1 1 0 0,0 1 0 0 0,0 0-1 0 0,0 0 1 0 0,1 0 0 0 0,0 0-1 0 0,0 0 1 0 0,1 0 0 0 0,0 0-1 0 0,1 13 1 0 0,0-18-23 0 0,-1 0 1 0 0,1-1-1 0 0,0 1 1 0 0,-1-1-1 0 0,1 1 1 0 0,0-1-1 0 0,0 1 1 0 0,0-1-1 0 0,0 1 1 0 0,0-1-1 0 0,0 0 0 0 0,0 1 1 0 0,1-1-1 0 0,-1 0 1 0 0,0 0-1 0 0,1 0 1 0 0,-1 0-1 0 0,1 0 1 0 0,-1-1-1 0 0,1 1 1 0 0,-1 0-1 0 0,1-1 0 0 0,2 2 1 0 0,2-1-3 0 0,-1 1-1 0 0,0-1 1 0 0,1 0-1 0 0,-1-1 1 0 0,1 1-1 0 0,6-1 1 0 0,-2-1-325 0 0,1 0-1 0 0,12-4 1 0 0,20-8-4696 0 0,-30 8 1608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1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43 5465 0 0,'-3'-6'1198'0'0,"3"6"-1100"0"0,0 0 1 0 0,-1-1-1 0 0,1 1 0 0 0,0 0 1 0 0,0-1-1 0 0,-1 1 0 0 0,1 0 1 0 0,0-1-1 0 0,0 1 0 0 0,0-1 0 0 0,0 1 1 0 0,0 0-1 0 0,-1-1 0 0 0,1 1 1 0 0,0-1-1 0 0,0 1 0 0 0,0-1 1 0 0,0 1-1 0 0,0 0 0 0 0,0-1 1 0 0,0 0-1 0 0,1-8 1191 0 0,-1 9-1273 0 0,0 0 0 0 0,0 0 1 0 0,0-1-1 0 0,0 1 0 0 0,0 0 0 0 0,0 0 0 0 0,0-1 1 0 0,0 1-1 0 0,0 0 0 0 0,0 0 0 0 0,0-1 1 0 0,0 1-1 0 0,0 0 0 0 0,1-1 0 0 0,-1 1 0 0 0,0 0 1 0 0,0 0-1 0 0,0 0 0 0 0,0-1 0 0 0,0 1 0 0 0,0 0 1 0 0,1 0-1 0 0,-1-1 0 0 0,0 1 0 0 0,0 0 0 0 0,0 0 1 0 0,1 0-1 0 0,-1 0 0 0 0,0-1 0 0 0,0 1 0 0 0,0 0 1 0 0,1 0-1 0 0,-1 0 0 0 0,0 0 0 0 0,16-10 595 0 0,-16 10-540 0 0,0 0 0 0 0,1 0 0 0 0,-1 0 0 0 0,0-1-1 0 0,1 1 1 0 0,-1 0 0 0 0,0 0 0 0 0,1 0 0 0 0,-1 0 0 0 0,0 0 0 0 0,1 0-1 0 0,-1 0 1 0 0,1 0 0 0 0,-1 0 0 0 0,0 0 0 0 0,1 0 0 0 0,-1 0 0 0 0,0 0-1 0 0,1 0 1 0 0,-1 0 0 0 0,1 0 0 0 0,-1 0 0 0 0,0 0 0 0 0,1 0 0 0 0,-1 1-1 0 0,0-1 1 0 0,1 0 0 0 0,-1 0 0 0 0,1 1 146 0 0,-1 0 0 0 0,1 0 0 0 0,-1 0 0 0 0,0 0-1 0 0,0 0 1 0 0,1 0 0 0 0,-1 0 0 0 0,0 0 0 0 0,0 1 0 0 0,1 7-701 0 0,1 7 529 0 0,0 1 0 0 0,-2-1 0 0 0,0 1 0 0 0,0-1 0 0 0,-2 1 0 0 0,0-1 0 0 0,-7 26 0 0 0,-1 15 6 0 0,7-36-4 0 0,-10 32-1 0 0,10-43-40 0 0,-3 8 12 0 0,-12 27 0 0 0,17-42-14 0 0,-1-1 0 0 0,1 1 0 0 0,0 0 0 0 0,0 0 0 0 0,0-1 0 0 0,1 1 0 0 0,-1 0 0 0 0,1 0 0 0 0,-1 0 0 0 0,1 0 0 0 0,0 0 0 0 0,0 0 0 0 0,0-1 0 0 0,0 1 0 0 0,1 0 0 0 0,1 6 0 0 0,-2-9-145 0 0,0 1 0 0 0,0 0-1 0 0,1 0 1 0 0,-1 0 0 0 0,0 0-1 0 0,1-1 1 0 0,-1 1-1 0 0,0 0 1 0 0,1 0 0 0 0,-1-1-1 0 0,1 1 1 0 0,-1 0 0 0 0,1-1-1 0 0,0 1 1 0 0,-1-1 0 0 0,1 1-1 0 0,0 0 1 0 0,-1-1-1 0 0,1 0 1 0 0,0 1 0 0 0,0-1-1 0 0,-1 1 1 0 0,1-1 0 0 0,0 0-1 0 0,0 1 1 0 0,0-1 0 0 0,-1 0-1 0 0,1 0 1 0 0,0 0-1 0 0,0 0 1 0 0,0 0 0 0 0,0 0-1 0 0,0 0 1 0 0,-1 0 0 0 0,1 0-1 0 0,0 0 1 0 0,0 0 0 0 0,0 0-1 0 0,0-1 1 0 0,-1 1-1 0 0,2-1 1 0 0,2-1-2151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2.1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26 4761 0 0,'-1'-1'1631'0'0,"1"0"-1318"0"0,-1 0 1 0 0,1 0-1 0 0,-1 0 0 0 0,0 0 0 0 0,0 0 1 0 0,1 1-1 0 0,-1-1 0 0 0,0 0 0 0 0,0 0 1 0 0,0 0-1 0 0,0 1 0 0 0,0-1 1 0 0,-1 0-1 0 0,1 0-258 0 0,0 1-1 0 0,0 0 1 0 0,1 0 0 0 0,-1 0 0 0 0,0 0 0 0 0,0 0-1 0 0,0 0 1 0 0,1 1 0 0 0,-1-1 0 0 0,0 0 0 0 0,1 0-1 0 0,-1 0 1 0 0,0 1 0 0 0,0-1 0 0 0,1 0 0 0 0,-1 1 0 0 0,0-1-1 0 0,1 1 1 0 0,-1-1 0 0 0,1 1 0 0 0,-1-1 0 0 0,1 1-1 0 0,-1-1 1 0 0,0 2 0 0 0,-10 11 276 0 0,0 0 1 0 0,0 1-1 0 0,-9 18 0 0 0,14-22-245 0 0,4-6-92 0 0,1 0 0 0 0,0 0-1 0 0,-1 0 1 0 0,1 0 0 0 0,1 1 0 0 0,-1-1 0 0 0,1 0 0 0 0,-1 0 0 0 0,1 0 0 0 0,0 0-1 0 0,1 1 1 0 0,-1-1 0 0 0,1 0 0 0 0,1 6 0 0 0,-1-9 4 0 0,-1 0 0 0 0,1 0 0 0 0,-1 0-1 0 0,0 0 1 0 0,1 0 0 0 0,-1-1 0 0 0,1 1 0 0 0,0 0 0 0 0,-1 0 0 0 0,1-1 0 0 0,0 1 0 0 0,-1 0 0 0 0,1-1-1 0 0,0 1 1 0 0,0-1 0 0 0,0 1 0 0 0,-1-1 0 0 0,3 1 0 0 0,-1 0-3 0 0,0 0 0 0 0,0-1-1 0 0,0 1 1 0 0,0-1 0 0 0,0 0 0 0 0,0 0-1 0 0,0 0 1 0 0,3 0 0 0 0,3-1-9 0 0,0 0-1 0 0,0-1 1 0 0,10-3 0 0 0,-17 5 14 0 0,6-3 62 0 0,0 1 0 0 0,-1-1 0 0 0,1 0 0 0 0,-1 0 0 0 0,1-1 0 0 0,-1 0 0 0 0,-1 0 0 0 0,8-6 0 0 0,-11 8-27 0 0,1-1 0 0 0,-1 1 1 0 0,0-1-1 0 0,0 1 1 0 0,0-1-1 0 0,0 0 0 0 0,-1 1 1 0 0,1-1-1 0 0,-1 0 1 0 0,1 0-1 0 0,-1-1 0 0 0,0 1 1 0 0,0 0-1 0 0,-1 0 0 0 0,1 0 1 0 0,-1-1-1 0 0,1 1 1 0 0,-1 0-1 0 0,-1-6 0 0 0,1 5 41 0 0,-1 0-1 0 0,0 1 1 0 0,0-1-1 0 0,0 1 1 0 0,0-1-1 0 0,-1 1 0 0 0,1 0 1 0 0,-1-1-1 0 0,0 1 1 0 0,0 0-1 0 0,0 0 1 0 0,0 0-1 0 0,-1 0 0 0 0,1 1 1 0 0,-1-1-1 0 0,0 1 1 0 0,-5-5-1 0 0,7 7-71 0 0,0-1 0 0 0,1 1 0 0 0,-1 0 0 0 0,1-1 0 0 0,-1 1 0 0 0,0 0 0 0 0,1 0 0 0 0,-1-1 0 0 0,0 1 0 0 0,1 0 0 0 0,-1 0 0 0 0,0 0 0 0 0,-1 0 0 0 0,-10-3 83 0 0,12 3-193 0 0,7-6-5745 0 0,-6 5 5523 0 0,0 0 1 0 0,0 1-1 0 0,0-1 0 0 0,0 1 0 0 0,0 0 0 0 0,0-1 0 0 0,0 1 0 0 0,1 0 0 0 0,-1 0 0 0 0,0 0 0 0 0,0-1 0 0 0,0 1 0 0 0,1 0 1 0 0,0 1-1 0 0,4-2-552 0 0,3 1 507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2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 1584 0 0,'17'-7'3201'0'0,"5"-2"-520"0"0,-21 8-2530 0 0,1 1 0 0 0,-1-1 0 0 0,1 1 0 0 0,0 0 0 0 0,-1 0 0 0 0,1 0 0 0 0,-1 0 0 0 0,1 0 0 0 0,-1 0 0 0 0,1 0 0 0 0,2 1 0 0 0,-3-1 278 0 0,-1 1-314 0 0,0 0 0 0 0,0-1 0 0 0,0 1-1 0 0,0 0 1 0 0,0-1 0 0 0,0 1-1 0 0,0 0 1 0 0,0 0 0 0 0,0-1 0 0 0,0 1-1 0 0,0 0 1 0 0,-1-1 0 0 0,1 2 0 0 0,0-2 75 0 0,-3 14 579 0 0,1-1 1 0 0,0 23-1 0 0,2-31-695 0 0,1 1-1 0 0,2 9 1 0 0,-2-9-65 0 0,0-1 0 0 0,0 0 0 0 0,0 6-1 0 0,-1-7 1 0 0,0 1 0 0 0,0-1 0 0 0,1 0 0 0 0,-1 1 0 0 0,1-1 0 0 0,0 0 0 0 0,0 0 0 0 0,1 1 0 0 0,0-1 0 0 0,-1 0 0 0 0,1 0 0 0 0,0-1 0 0 0,1 1 0 0 0,-1 0 0 0 0,1-1 0 0 0,0 1 0 0 0,0-1 0 0 0,0 0-1 0 0,0 0 1 0 0,7 5 0 0 0,-8-7-8 0 0,0 0-1 0 0,0 0 1 0 0,1 0-1 0 0,-1-1 1 0 0,0 1-1 0 0,1-1 1 0 0,-1 1-1 0 0,0-1 1 0 0,1 0-1 0 0,-1 0 1 0 0,1 0-1 0 0,-1 0 1 0 0,0 0-1 0 0,1 0 1 0 0,4-2-1 0 0,-4 1 4 0 0,1 0 0 0 0,-1 0 1 0 0,0-1-1 0 0,1 1 0 0 0,-1-1 0 0 0,0 0 0 0 0,0 0 0 0 0,0 0 1 0 0,5-5-1 0 0,-5 4 14 0 0,0 1 0 0 0,-1-1-1 0 0,0-1 1 0 0,0 1 0 0 0,0 0 0 0 0,0 0 0 0 0,0-1 0 0 0,-1 1 0 0 0,1-1 0 0 0,-1 1 0 0 0,0-1 0 0 0,0 0 0 0 0,0 0 0 0 0,-1 1 0 0 0,1-8-1 0 0,1-9 66 0 0,-1 4-62 0 0,6-24-1 0 0,-5 35 10 0 0,0 7 16 0 0,1 9 3 0 0,-4-3-46 0 0,0 2 0 0 0,0 16 0 0 0,2-23-6 0 0,-1 0 0 0 0,0-1 1 0 0,1 1-1 0 0,0 0 0 0 0,0 0 0 0 0,0 0 0 0 0,0 0 0 0 0,0-1 1 0 0,3 6-1 0 0,-1-4 2 0 0,0 0 1 0 0,0 0-1 0 0,0 0 1 0 0,1-1-1 0 0,0 1 1 0 0,0-1-1 0 0,4 3 1 0 0,-6-4 1 0 0,-1-1 1 0 0,1 0 0 0 0,0 0-1 0 0,0 0 1 0 0,0 0 0 0 0,1-1-1 0 0,-1 1 1 0 0,0 0 0 0 0,0-1 0 0 0,0 1-1 0 0,0-1 1 0 0,1 0 0 0 0,-1 0-1 0 0,0 0 1 0 0,0 0 0 0 0,0 0-1 0 0,1-1 1 0 0,2 0 0 0 0,2-1 3 0 0,-1-1 0 0 0,0-1 1 0 0,0 1-1 0 0,0-1 0 0 0,-1 0 0 0 0,1 0 0 0 0,-1 0 1 0 0,0-1-1 0 0,0 0 0 0 0,0 0 0 0 0,4-7 1 0 0,-5 6 11 0 0,-1 0 0 0 0,1-1 1 0 0,-2 1-1 0 0,1-1 0 0 0,-1 0 1 0 0,1 0-1 0 0,-2 0 0 0 0,2-9 1 0 0,-2 9-432 0 0,1-11 1175 0 0,-1 7-6560 0 0,7 13 2343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3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2553 0 0,'1'3'327'0'0,"-1"0"0"0"0,1 0 1 0 0,0 0-1 0 0,-1 1 0 0 0,2-1 1 0 0,-1 0-1 0 0,0 0 1 0 0,1 0-1 0 0,-1-1 0 0 0,1 1 1 0 0,0 0-1 0 0,0 0 1 0 0,2 2-1 0 0,-1-2-100 0 0,0-1 0 0 0,0 1 1 0 0,0-1-1 0 0,1 0 0 0 0,-1 0 0 0 0,1 0 1 0 0,-1-1-1 0 0,1 1 0 0 0,-1-1 0 0 0,7 2 0 0 0,10 1 563 0 0,40 3-1 0 0,-53-7-646 0 0,1 0 1 0 0,-1-1-1 0 0,1 1 0 0 0,-1-1 0 0 0,0-1 0 0 0,14-4 0 0 0,-19 5-73 0 0,0 0 1 0 0,-1 0-1 0 0,1-1 1 0 0,0 1-1 0 0,-1-1 0 0 0,1 1 1 0 0,-1-1-1 0 0,0 0 1 0 0,0 1-1 0 0,1-1 0 0 0,-1 0 1 0 0,0 0-1 0 0,0 0 0 0 0,0-3 1 0 0,4-4 224 0 0,-4 8-248 0 0,-1-1-1 0 0,1 1 1 0 0,-1-1 0 0 0,1 1 0 0 0,-1-1-1 0 0,1 1 1 0 0,-1-1 0 0 0,0 1 0 0 0,0-1-1 0 0,0 1 1 0 0,0-1 0 0 0,0-2 0 0 0,-6-20 204 0 0,1 7-121 0 0,5 14-55 0 0,-1-1-1 0 0,1 1 0 0 0,-1 0 0 0 0,0 0 0 0 0,-1 0 0 0 0,-1-5 0 0 0,2 7-55 0 0,1 1 0 0 0,-1-1 0 0 0,1 0 0 0 0,-1 1 1 0 0,1-1-1 0 0,-1 0 0 0 0,0 1 0 0 0,1-1 0 0 0,-1 1 0 0 0,0-1 0 0 0,1 1 0 0 0,-1-1 0 0 0,0 1 1 0 0,0 0-1 0 0,0-1 0 0 0,1 1 0 0 0,-1 0 0 0 0,0 0 0 0 0,0-1 0 0 0,0 1 0 0 0,0 0 0 0 0,0 0 0 0 0,1 0 1 0 0,-1 0-1 0 0,0 0 0 0 0,0 0 0 0 0,0 1 0 0 0,0-1 0 0 0,0 0 0 0 0,-1 1 0 0 0,-1 0 18 0 0,0 0 1 0 0,0 0-1 0 0,0 1 0 0 0,0 0 0 0 0,0 0 0 0 0,0-1 0 0 0,-4 5 0 0 0,-11 7 233 0 0,8-7-177 0 0,0-1-7 0 0,-18 14 1 0 0,25-17-87 0 0,1 0 1 0 0,-1 0-1 0 0,1 0 1 0 0,0 1-1 0 0,0 0 1 0 0,0-1-1 0 0,0 1 1 0 0,0 0 0 0 0,0 0-1 0 0,1 0 1 0 0,-3 4-1 0 0,1 3 8 0 0,1-5-13 0 0,1 0-1 0 0,-1-1 1 0 0,1 1-1 0 0,-1 8 1 0 0,2-11 2 0 0,0-1 1 0 0,0 1 0 0 0,0-1 0 0 0,1 1 0 0 0,-1-1 0 0 0,0 1 0 0 0,0-1-1 0 0,1 1 1 0 0,-1-1 0 0 0,1 0 0 0 0,0 1 0 0 0,-1-1 0 0 0,1 1-1 0 0,0-1 1 0 0,0 0 0 0 0,0 0 0 0 0,0 0 0 0 0,0 1 0 0 0,2 1 0 0 0,3 2-21 0 0,0 0 1 0 0,1 0 0 0 0,0-1 0 0 0,-1 0 0 0 0,2 0-1 0 0,-1 0 1 0 0,0-1 0 0 0,1 0 0 0 0,-1 0 0 0 0,1-1-1 0 0,0 0 1 0 0,0-1 0 0 0,16 2 0 0 0,-15-3-1078 0 0,1 0 1 0 0,12-2-1 0 0,5-3-4240 0 0,-17 3 3495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3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11 224 5673 0 0,'-1'1'160'0'0,"1"-1"-1"0"0,-1 0 0 0 0,1 0 0 0 0,-1 1 1 0 0,0-1-1 0 0,1 0 0 0 0,-1 1 1 0 0,1-1-1 0 0,-1 1 0 0 0,1-1 0 0 0,-1 0 1 0 0,1 1-1 0 0,0-1 0 0 0,-1 1 1 0 0,1-1-1 0 0,-1 1 0 0 0,1 0 1 0 0,0-1-1 0 0,0 1 0 0 0,-1-1 0 0 0,1 1 1 0 0,0 0-1 0 0,0-1 0 0 0,0 1 1 0 0,0 0-1 0 0,-1-1 0 0 0,1 1 1 0 0,0 1 791 0 0,4-2-139 0 0,-4 0-743 0 0,1 0 0 0 0,0 0 0 0 0,0 0 0 0 0,-1 0-1 0 0,1 0 1 0 0,0 0 0 0 0,0 0 0 0 0,0-1 0 0 0,-1 1-1 0 0,1 0 1 0 0,1-1 0 0 0,-1 1 12 0 0,-1-1 0 0 0,0 1 0 0 0,1-1 0 0 0,-1 0 0 0 0,0 1 0 0 0,1-1 1 0 0,-1 1-1 0 0,0-1 0 0 0,1 1 0 0 0,-1-1 0 0 0,0 0 0 0 0,0 1 0 0 0,0-1 0 0 0,0 1 0 0 0,0-1 0 0 0,0 0 0 0 0,0 1 0 0 0,0-1 0 0 0,0-1 0 0 0,4-69 2923 0 0,-4 64-2823 0 0,0-5 115 0 0,2-23 0 0 0,-1 31-293 0 0,-1 1 0 0 0,1-1 0 0 0,0 1 1 0 0,0-1-1 0 0,1 1 0 0 0,-1-1 0 0 0,1 1 0 0 0,-1 0 0 0 0,1-1 1 0 0,4-4-1 0 0,0 1-4 0 0,0 1 0 0 0,0-1 0 0 0,10-6 0 0 0,-13 11-3 0 0,1 0-1 0 0,-1 0 0 0 0,1 0 0 0 0,0 0 1 0 0,0 0-1 0 0,0 1 0 0 0,0 0 1 0 0,0-1-1 0 0,4 1 0 0 0,8-2-402 0 0,0 1 0 0 0,0 1-1 0 0,0 1 1 0 0,0 0 0 0 0,0 1 0 0 0,0 1-1 0 0,17 3 1 0 0,-5 2-1492 0 0,18 4-3139 0 0,-29-6 1889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3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27 3185 0 0,'0'-1'250'0'0,"0"0"1"0"0,-1 0 0 0 0,1 0-1 0 0,0 0 1 0 0,-1 0 0 0 0,1 0-1 0 0,-1 0 1 0 0,1 0-1 0 0,-1 0 1 0 0,1 0 0 0 0,-1 1-1 0 0,0-1 1 0 0,1 0 0 0 0,-1 0-1 0 0,0 1 1 0 0,1-1 0 0 0,-1 0-1 0 0,0 1 1 0 0,0-1 0 0 0,-1 0-1 0 0,0 0-22 0 0,0 0 0 0 0,-1 0 0 0 0,1 0 0 0 0,0 0 0 0 0,0 0 0 0 0,-1 0 0 0 0,1 1 0 0 0,-3-1 0 0 0,-1 1 51 0 0,-1 0 0 0 0,1 0 0 0 0,-1 0 0 0 0,1 1 0 0 0,0 0 0 0 0,-1 1 0 0 0,1 0 0 0 0,0-1 0 0 0,-7 5 0 0 0,5-2-71 0 0,-1 0 1 0 0,1 1-1 0 0,1 0 1 0 0,-1 0-1 0 0,-12 12 0 0 0,3-2 183 0 0,10-10-238 0 0,0 1-1 0 0,-10 11 0 0 0,16-15-140 0 0,-1 0-1 0 0,1 0 1 0 0,-1 1-1 0 0,1-1 1 0 0,0 0 0 0 0,0 0-1 0 0,0 1 1 0 0,0-1-1 0 0,0 1 1 0 0,0-1 0 0 0,1 1-1 0 0,-1-1 1 0 0,1 1-1 0 0,0 2 1 0 0,0-2-14 0 0,0 0 1 0 0,1-1-1 0 0,-1 1 1 0 0,1 0-1 0 0,1 4 0 0 0,3 11-44 0 0,-4-17 44 0 0,-1 0-1 0 0,0 0 1 0 0,1 0-1 0 0,-1 0 1 0 0,0 0 0 0 0,1 0-1 0 0,0 0 1 0 0,-1 0 0 0 0,1 0-1 0 0,0 0 1 0 0,-1 0-1 0 0,1-1 1 0 0,0 1 0 0 0,0 0-1 0 0,-1 0 1 0 0,1-1 0 0 0,0 1-1 0 0,0-1 1 0 0,0 1-1 0 0,0-1 1 0 0,0 1 0 0 0,0-1-1 0 0,0 1 1 0 0,0-1-1 0 0,2 1 1 0 0,4 0-8 0 0,-1 0-1 0 0,0 0 1 0 0,8 0-1 0 0,-11-1 6 0 0,1 0 6 0 0,9 1 22 0 0,0 0 0 0 0,0-1 0 0 0,22-3 0 0 0,19-8-960 0 0,-18 3-7941 0 0,-29 5 5732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4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94 2681 0 0,'0'-3'474'0'0,"0"-1"1"0"0,0 1-1 0 0,0-1 1 0 0,1 1-1 0 0,-1-1 1 0 0,1 1 0 0 0,0 0-1 0 0,0-1 1 0 0,0 1-1 0 0,3-5 1 0 0,-4 7-436 0 0,1 0 86 0 0,-1 0 0 0 0,1-1 0 0 0,-1 1 0 0 0,0-1 0 0 0,1 1 0 0 0,-1-1 0 0 0,0 1 0 0 0,0 0 0 0 0,0-1 0 0 0,0 1 0 0 0,0-1 0 0 0,0 1 0 0 0,0-1 0 0 0,0 1 0 0 0,0-1 0 0 0,-1 1 0 0 0,1-1 0 0 0,-1 1 0 0 0,1 0 0 0 0,-1-1 0 0 0,0 1 0 0 0,1 0 0 0 0,-1-1 0 0 0,0 1 0 0 0,-1-2 0 0 0,0 2-28 0 0,1 0 0 0 0,-1-1-1 0 0,0 1 1 0 0,1 0-1 0 0,-1 0 1 0 0,0 0-1 0 0,0 0 1 0 0,0 1-1 0 0,0-1 1 0 0,0 0-1 0 0,1 1 1 0 0,-1-1-1 0 0,0 1 1 0 0,0 0-1 0 0,-1 0 1 0 0,1-1 0 0 0,-3 2-1 0 0,-1-1-32 0 0,-1 2-1 0 0,1-1 0 0 0,0 1 1 0 0,-1 0-1 0 0,1 0 1 0 0,0 0-1 0 0,0 1 1 0 0,1 0-1 0 0,-1 0 1 0 0,0 1-1 0 0,1 0 0 0 0,0 0 1 0 0,0 0-1 0 0,0 0 1 0 0,1 1-1 0 0,-1 0 1 0 0,1 0-1 0 0,0 0 1 0 0,0 0-1 0 0,-4 9 0 0 0,6-9-84 0 0,1 1-1 0 0,0-1 0 0 0,0 1 0 0 0,0 0 0 0 0,1-1 1 0 0,0 1-1 0 0,0-1 0 0 0,1 8 0 0 0,-1-11 21 0 0,0 0 1 0 0,0 0-1 0 0,1-1 0 0 0,-1 1 0 0 0,1 0 0 0 0,-1 0 0 0 0,1-1 0 0 0,0 1 1 0 0,-1 0-1 0 0,1-1 0 0 0,0 1 0 0 0,0-1 0 0 0,0 1 0 0 0,0-1 0 0 0,1 1 0 0 0,-1-1 1 0 0,0 0-1 0 0,0 1 0 0 0,1-1 0 0 0,-1 0 0 0 0,1 0 0 0 0,-1 0 0 0 0,1 0 0 0 0,2 1 1 0 0,-1-1 3 0 0,1 0 1 0 0,-1 0 0 0 0,0-1 0 0 0,0 1-1 0 0,0-1 1 0 0,1 0 0 0 0,-1 1 0 0 0,0-1-1 0 0,1-1 1 0 0,-1 1 0 0 0,0 0 0 0 0,0-1-1 0 0,4-1 1 0 0,22-7-25 0 0,42-21-1 0 0,-65 27 30 0 0,0-1-1 0 0,0 0 0 0 0,-1 0 0 0 0,1 0 1 0 0,-1 0-1 0 0,8-9 0 0 0,-3 5 11 0 0,-6 5 256 0 0,-11 5 93 0 0,0 1-291 0 0,0 1 0 0 0,0 0 0 0 0,0 0 0 0 0,0 0 1 0 0,0 1-1 0 0,1 0 0 0 0,0 0 0 0 0,-7 7 0 0 0,12-11-74 0 0,1 0-1 0 0,-1-1 0 0 0,0 1 0 0 0,1 0 0 0 0,-1 0 1 0 0,1 0-1 0 0,-1 0 0 0 0,1 0 0 0 0,0 0 0 0 0,-1 0 1 0 0,1 0-1 0 0,0 0 0 0 0,0 0 0 0 0,0 1 1 0 0,0-1-1 0 0,0 0 0 0 0,0 0 0 0 0,0 0 0 0 0,0 0 1 0 0,0 0-1 0 0,0 0 0 0 0,0 0 0 0 0,1 0 0 0 0,-1 0 1 0 0,0 0-1 0 0,1 0 0 0 0,-1 0 0 0 0,1 0 1 0 0,0 0-1 0 0,-1 0 0 0 0,1 0 0 0 0,-1 0 0 0 0,2 1 1 0 0,2 2-406 0 0,1 1 0 0 0,-1-1 0 0 0,1 0 0 0 0,7 4 0 0 0,-12-7 314 0 0,2 0-329 0 0,-1 0 0 0 0,1-1 0 0 0,-1 1 0 0 0,1 0 0 0 0,-1 0 1 0 0,1-1-1 0 0,0 1 0 0 0,-1-1 0 0 0,1 1 0 0 0,2-1 0 0 0,3 1-1719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4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 39 5169 0 0,'0'-2'275'0'0,"0"1"0"0"0,-1-1 0 0 0,1 1-1 0 0,0 0 1 0 0,-1-1 0 0 0,0 1 0 0 0,1 0 0 0 0,-1-1-1 0 0,0 1 1 0 0,0 0 0 0 0,1 0 0 0 0,-1 0 0 0 0,0 0 0 0 0,0 0-1 0 0,-2-2 1 0 0,0 1 55 0 0,1 1 0 0 0,0-1 1 0 0,-1 1-1 0 0,0 0 0 0 0,1-1 0 0 0,-1 1 0 0 0,-4-1 1 0 0,0 1 115 0 0,-1-1 0 0 0,0 1 0 0 0,0 1 1 0 0,-15 0-1 0 0,14 1-250 0 0,1 0-1 0 0,-11 3 1 0 0,19-4-191 0 0,-1 1 5 0 0,0 0-10 0 0,-1 2-2 0 0,0 1 0 0 0,1-1 0 0 0,0 0 0 0 0,0 0 0 0 0,0 1 0 0 0,0-1 0 0 0,0 0 1 0 0,1 1-1 0 0,-1 6 0 0 0,0-7-2 0 0,1 0 1 0 0,0 0 0 0 0,0 1-1 0 0,0-1 1 0 0,0 0-1 0 0,1 0 1 0 0,-1 0-1 0 0,1 0 1 0 0,-1 0-1 0 0,1 0 1 0 0,3 6 0 0 0,-2-4-9 0 0,0-1 0 0 0,1 1 0 0 0,0-1 0 0 0,0 0 0 0 0,0 0 1 0 0,0 0-1 0 0,5 4 0 0 0,-6-6 24 0 0,-1-1 0 0 0,0 0 0 0 0,0 1 0 0 0,1 0 0 0 0,-1-1 0 0 0,0 1 0 0 0,0 0 0 0 0,-1-1 1 0 0,1 1-1 0 0,0 0 0 0 0,0 3 0 0 0,-1-5-8 0 0,0 1 1 0 0,0 0-1 0 0,0 0 1 0 0,0-1-1 0 0,0 1 1 0 0,0 0-1 0 0,0 0 1 0 0,0-1-1 0 0,0 1 0 0 0,0 0 1 0 0,0 0-1 0 0,-1-1 1 0 0,1 1-1 0 0,0 0 1 0 0,-1-1-1 0 0,1 1 1 0 0,-1 0-1 0 0,1-1 1 0 0,0 1-1 0 0,-1 0 1 0 0,1-1-1 0 0,-1 1 1 0 0,0-1-1 0 0,1 1 1 0 0,-1-1-1 0 0,1 1 1 0 0,-1-1-1 0 0,0 0 0 0 0,1 1 1 0 0,-1-1-1 0 0,-1 1 1 0 0,-10 3 21 0 0,-1 0-1 0 0,1-1 1 0 0,-1 0 0 0 0,0 0 0 0 0,-22 0 0 0 0,32-3-13 0 0,1 0-13 0 0,1 1 1 0 0,0-1-1 0 0,-1 0 0 0 0,1 0 1 0 0,0 0-1 0 0,-1 0 0 0 0,1-1 0 0 0,0 1 1 0 0,0 0-1 0 0,-1 0 0 0 0,1-1 1 0 0,-2 0-1 0 0,2 1-45 0 0,1-1 14 0 0,1 1 0 0 0,-1-1-1 0 0,0 1 1 0 0,0 0 0 0 0,0-1 0 0 0,1 1 0 0 0,-1 0 0 0 0,0-1 0 0 0,0 1 0 0 0,1 0 0 0 0,-1 0 0 0 0,0-1 0 0 0,0 1 0 0 0,1 0 0 0 0,-1 0 0 0 0,0-1 0 0 0,1 1 0 0 0,-1 0 0 0 0,0 0 0 0 0,1 0 0 0 0,0-1 0 0 0,10-2-1159 0 0,-9 2 799 0 0,20-6-4620 0 0,-13 6 3546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4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96 161 4785 0 0,'26'-5'2357'0'0,"-11"2"-1678"0"0,22-2-1 0 0,-29 3-551 0 0,0 1 0 0 0,0-1 0 0 0,-1-1 0 0 0,1 1-1 0 0,0-2 1 0 0,-1 1 0 0 0,9-5 0 0 0,-14 6-51 0 0,0 0 0 0 0,0 1 0 0 0,0-1-1 0 0,-1 0 1 0 0,1 0 0 0 0,0 0 0 0 0,-1 0 0 0 0,0 0-1 0 0,1 0 1 0 0,-1 0 0 0 0,0-1 0 0 0,0 1 0 0 0,0 0 0 0 0,1-4-1 0 0,2-3 96 0 0,-4 6-82 0 0,1 0 0 0 0,0 0 0 0 0,0 0 0 0 0,-1 0 0 0 0,0 0 0 0 0,0 0 0 0 0,1 0 0 0 0,-2 0 0 0 0,1 0 0 0 0,0-1 0 0 0,-1 1-1 0 0,1 0 1 0 0,-1 0 0 0 0,0 1 0 0 0,0-1 0 0 0,0 0 0 0 0,0 0 0 0 0,-4-5 0 0 0,4 7-1 0 0,-1 0 0 0 0,1-1 0 0 0,-1 1 0 0 0,1 0 0 0 0,-1 0-1 0 0,0 0 1 0 0,0 0 0 0 0,0 0 0 0 0,0 0 0 0 0,1 1 0 0 0,-4-2 0 0 0,0 1 95 0 0,0 0 1 0 0,0 0-1 0 0,-6 0 0 0 0,-1 1-23 0 0,1 1 0 0 0,0 1-1 0 0,-1 0 1 0 0,1 1-1 0 0,-11 3 1 0 0,11-3-79 0 0,4 0-55 0 0,-1-1 1 0 0,1 2-1 0 0,0-1 0 0 0,0 1 0 0 0,0 0 0 0 0,0 0 0 0 0,1 1 1 0 0,0-1-1 0 0,0 2 0 0 0,0-1 0 0 0,0 1 0 0 0,1 0 0 0 0,0 0 0 0 0,0 0 1 0 0,0 1-1 0 0,1-1 0 0 0,-5 12 0 0 0,7-14-8 0 0,0 1 0 0 0,1-1 0 0 0,0 0 0 0 0,-1 1 0 0 0,1 0 0 0 0,1-1 0 0 0,-1 1 0 0 0,1 6 0 0 0,0-8-16 0 0,0 0 0 0 0,0 0 0 0 0,0-1-1 0 0,1 1 1 0 0,0 0 0 0 0,-1 0 0 0 0,1-1 0 0 0,0 1 0 0 0,0 0-1 0 0,0-1 1 0 0,1 1 0 0 0,-1-1 0 0 0,1 1 0 0 0,3 3-1 0 0,0-1 12 0 0,1 0-1 0 0,0 0 0 0 0,0-1 1 0 0,0 0-1 0 0,0 0 0 0 0,1-1 1 0 0,-1 1-1 0 0,1-1 0 0 0,0-1 0 0 0,0 1 1 0 0,0-1-1 0 0,1-1 0 0 0,8 2 1 0 0,11 0-707 0 0,1-1-1 0 0,33-3 1 0 0,-58 1 505 0 0,20-1-2021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5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4025 0 0,'0'0'6932'0'0,"-1"6"-4637"0"0,0-4-2212 0 0,-1 2 144 0 0,0-1 1 0 0,1 1 0 0 0,-1 0-1 0 0,1 0 1 0 0,-1 7-1 0 0,-2 14 806 0 0,-8 29 0 0 0,7-30-801 0 0,-7 9-134 0 0,12-32-94 0 0,5 2-3818 0 0,-5-2 3734 0 0,0-1 0 0 0,1 0 0 0 0,-1 0 0 0 0,1 0 0 0 0,-1 0 0 0 0,1 0-1 0 0,-1 0 1 0 0,0 0 0 0 0,1 0 0 0 0,-1 0 0 0 0,1 0 0 0 0,-1 0 0 0 0,1 0 0 0 0,-1 0 0 0 0,0 0-1 0 0,1 0 1 0 0,-1 0 0 0 0,1 0 0 0 0,0-1 0 0 0,0 0-371 0 0,0 0 0 0 0,0 0-1 0 0,0 0 1 0 0,0-1 0 0 0,0 1 0 0 0,0 0-1 0 0,0-1 1 0 0,1-2 0 0 0,3-4-899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5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27 1936 0 0,'-1'-1'92'0'0,"0"1"281"0"0,1-1 0 0 0,-1 1 0 0 0,1-1 0 0 0,-1 1 0 0 0,1-1 0 0 0,-1 1 0 0 0,1-1 0 0 0,0 1 0 0 0,-1-1 0 0 0,1 1 0 0 0,0-1 0 0 0,-1 0-1 0 0,1 1 1 0 0,0-1 0 0 0,0 0 0 0 0,0 1 0 0 0,-1-1 0 0 0,1 0 0 0 0,0 1 0 0 0,0-1 0 0 0,0 0 0 0 0,0 1 0 0 0,0-1 0 0 0,1-1 0 0 0,-2 2-316 0 0,1-1 0 0 0,0 0 0 0 0,-1 1 0 0 0,1-1 0 0 0,-1 1 0 0 0,1-1 0 0 0,-1 0 0 0 0,1 1 0 0 0,-1-1 0 0 0,1 1 0 0 0,-1-1 0 0 0,1 1 0 0 0,-1 0 0 0 0,0-1 0 0 0,1 1 0 0 0,-2-1 0 0 0,1 1-26 0 0,1 0 0 0 0,0 0-1 0 0,-1 0 1 0 0,1 0-1 0 0,0 0 1 0 0,-1 0 0 0 0,1 0-1 0 0,0 0 1 0 0,-1 0 0 0 0,1 0-1 0 0,-1 0 1 0 0,1 0-1 0 0,0 0 1 0 0,-1 0 0 0 0,1 1-1 0 0,0-1 1 0 0,-1 0 0 0 0,1 0-1 0 0,0 0 1 0 0,-1 1-1 0 0,1-1 1 0 0,0 0 0 0 0,-8 8 510 0 0,6-6-354 0 0,-1 1-53 0 0,0 1 1 0 0,0 0-1 0 0,1 0 0 0 0,-1 0 1 0 0,1 0-1 0 0,0 0 1 0 0,0 0-1 0 0,0 1 1 0 0,1-1-1 0 0,-1 0 1 0 0,0 6-1 0 0,0 4-6 0 0,1-1 0 0 0,-1 22 0 0 0,4 8-30 0 0,0-27-41 0 0,-2 29 0 0 0,-4 2 8 0 0,-9 77 77 0 0,-3-64 71 0 0,5-24-378 0 0,8-19-1291 0 0,11-15-5014 0 0,-1-3 4931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6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65 153 5497 0 0,'1'-6'1482'0'0,"0"12"734"0"0,8-4-1970 0 0,4 0-257 0 0,-10-1 36 0 0,-1 0 1 0 0,1-1 0 0 0,-1 0-1 0 0,1 1 1 0 0,-1-1 0 0 0,1 0-1 0 0,-1-1 1 0 0,4 1 0 0 0,-3-1 84 0 0,1 1 1 0 0,-1-1 0 0 0,1 0-1 0 0,-1 0 1 0 0,4-2-1 0 0,-5 1-59 0 0,0 1 0 0 0,-1 0-1 0 0,1-1 1 0 0,-1 1 0 0 0,1 0 0 0 0,-1-1-1 0 0,0 0 1 0 0,1 1 0 0 0,-1-1 0 0 0,1-3-1 0 0,0 1 12 0 0,0 0-1 0 0,0 0 0 0 0,0 0 0 0 0,-1-1 0 0 0,0 1 1 0 0,0 0-1 0 0,0-1 0 0 0,-1 1 0 0 0,1-1 0 0 0,-1 1 1 0 0,0-1-1 0 0,-1 1 0 0 0,1-1 0 0 0,-1 1 0 0 0,1-1 1 0 0,-1 1-1 0 0,-1-1 0 0 0,1 1 0 0 0,-1 0 0 0 0,1 0 1 0 0,-1 0-1 0 0,-1 0 0 0 0,1 0 0 0 0,0 0 1 0 0,-1 0-1 0 0,0 1 0 0 0,0-1 0 0 0,-4-3 0 0 0,6 6-14 0 0,0 0-1 0 0,0 1 1 0 0,-1-1-1 0 0,1 0 0 0 0,0 1 1 0 0,0-1-1 0 0,0 1 1 0 0,-1 0-1 0 0,1-1 0 0 0,0 1 1 0 0,-1 0-1 0 0,1 0 1 0 0,0 0-1 0 0,0 0 0 0 0,-1 0 1 0 0,1 0-1 0 0,0 0 1 0 0,-1 0-1 0 0,1 0 0 0 0,0 1 1 0 0,0-1-1 0 0,-1 1 1 0 0,1-1-1 0 0,0 1 0 0 0,0-1 1 0 0,0 1-1 0 0,0 0 1 0 0,-1-1-1 0 0,1 1 0 0 0,-1 1 1 0 0,-4 3 19 0 0,1 0 0 0 0,0 0 1 0 0,-1 1-1 0 0,-3 5 0 0 0,7-8-19 0 0,-9 14 60 0 0,-3 3 31 0 0,-5 3 54 0 0,17-20-177 0 0,1-1 0 0 0,-1 1 0 0 0,0 0 0 0 0,1 0 0 0 0,0-1 0 0 0,0 1 0 0 0,-1 5 0 0 0,-1 7 27 0 0,1 1-1 0 0,0 32 0 0 0,3-42-39 0 0,-1 1-1 0 0,1 0 1 0 0,0 0-1 0 0,1-1 1 0 0,0 1-1 0 0,0-1 0 0 0,0 1 1 0 0,1-1-1 0 0,5 9 1 0 0,-3-6-5 0 0,-2-4-4 0 0,0 0-1 0 0,0 0 1 0 0,6 6 0 0 0,-7-10 6 0 0,-1 1-1 0 0,0-1 1 0 0,1 0 0 0 0,0 0-1 0 0,-1 0 1 0 0,1 0 0 0 0,0 0-1 0 0,0 0 1 0 0,-1 0 0 0 0,1 0-1 0 0,0-1 1 0 0,0 1 0 0 0,0-1-1 0 0,2 1 1 0 0,1 0-113 0 0,0-1 1 0 0,-1 0-1 0 0,1 0 1 0 0,-1-1-1 0 0,1 1 1 0 0,-1-1-1 0 0,1 0 1 0 0,-1 0-1 0 0,0-1 1 0 0,1 1-1 0 0,-1-1 1 0 0,0 0-1 0 0,0 0 1 0 0,0 0-1 0 0,0-1 1 0 0,0 1-1 0 0,-1-1 1 0 0,6-4-1 0 0,15-13-4987 0 0,-16 14 3650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6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16 118 2929 0 0,'23'-62'4407'0'0,"-21"58"-4113"0"0,0-1 1 0 0,1 0-1 0 0,-1 0 0 0 0,1 1 0 0 0,0 0 0 0 0,0-1 0 0 0,0 1 1 0 0,1 0-1 0 0,0 0 0 0 0,-1 1 0 0 0,8-6 842 0 0,-11 10-1097 0 0,0-1 1 0 0,0 0-1 0 0,0 0 1 0 0,0 0 0 0 0,1 0-1 0 0,-1 0 1 0 0,0 0-1 0 0,0 1 1 0 0,0-1-1 0 0,0 0 1 0 0,0 0-1 0 0,0 0 1 0 0,0 1 0 0 0,0-1-1 0 0,0 0 1 0 0,0 0-1 0 0,0 0 1 0 0,0 0-1 0 0,0 1 1 0 0,0-1-1 0 0,0 0 1 0 0,0 0-1 0 0,0 0 1 0 0,0 1 0 0 0,0-1-1 0 0,0 0 1 0 0,0 0-1 0 0,0 0 1 0 0,0 0-1 0 0,0 1 1 0 0,0-1-1 0 0,0 0 1 0 0,0 0 0 0 0,0 0-1 0 0,-1 0 1 0 0,1 0-1 0 0,0 1 1 0 0,0-1-1 0 0,-6 12 366 0 0,3-7-166 0 0,-4 10 110 0 0,0-1-75 0 0,-5 16 0 0 0,10-24-256 0 0,0 0 0 0 0,1-1 0 0 0,0 1 0 0 0,0 0 1 0 0,1 0-1 0 0,-1 8 0 0 0,3 2 19 0 0,0 1 0 0 0,6 21 0 0 0,2 14 24 0 0,-9-38-32 0 0,0 1 0 0 0,0-1 0 0 0,-2 0-1 0 0,0 0 1 0 0,-3 18 0 0 0,3-24-14 0 0,-1 2-101 0 0,0-1 0 0 0,0 0 0 0 0,0 0 0 0 0,-1 0 0 0 0,-1 0 0 0 0,-4 8 0 0 0,2-5-545 0 0,5-9 128 0 0,-1 0 0 0 0,0 1 0 0 0,0-1 0 0 0,0 0 0 0 0,0 0 0 0 0,-1 0 0 0 0,1 0 0 0 0,-4 2 0 0 0,1 1-1852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7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13 121 4257 0 0,'-1'0'198'0'0,"1"0"0"0"0,-1 0-1 0 0,1 0 1 0 0,-1 0 0 0 0,1 0 0 0 0,-1 0 0 0 0,1 0-1 0 0,-1 0 1 0 0,1 0 0 0 0,-1-1 0 0 0,1 1 0 0 0,-1 0-1 0 0,1 0 1 0 0,-1-1 0 0 0,1 1 0 0 0,-1 0 0 0 0,1-1-1 0 0,0 1 1 0 0,-3-4 3051 0 0,4 0-1770 0 0,0 2-1371 0 0,1 0-1 0 0,0 0 1 0 0,0 0 0 0 0,0 0 0 0 0,0 0 0 0 0,0 0-1 0 0,0 1 1 0 0,0-1 0 0 0,0 1 0 0 0,4-2-1 0 0,4-2 53 0 0,14-5-1 0 0,-9 5-82 0 0,0 1 0 0 0,29-3-1 0 0,8-2-7 0 0,-45 7-247 0 0,0 0 1 0 0,0 0-1 0 0,0-1 1 0 0,0 0-1 0 0,6-4 0 0 0,4-2-1002 0 0,-14 8 376 0 0,1-1 1 0 0,0 0-1 0 0,-1 0 1 0 0,1 0-1 0 0,4-4 1 0 0,-1 0-1139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7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79 1528 0 0,'5'-17'1840'0'0,"7"-19"-1"0"0,-3 11 4391 0 0,-9 25-6152 0 0,0 0 1 0 0,0 0-1 0 0,-1 0 1 0 0,1 0-1 0 0,0 0 0 0 0,0 0 1 0 0,-1 1-1 0 0,1-1 0 0 0,0 0 1 0 0,0 0-1 0 0,-1 0 0 0 0,1 0 1 0 0,0 1-1 0 0,0-1 1 0 0,-1 0-1 0 0,1 0 0 0 0,0 1 1 0 0,0-1-1 0 0,0 0 0 0 0,0 1 1 0 0,-5 9 283 0 0,0 2-1 0 0,2-1 1 0 0,-1 0 0 0 0,2 1 0 0 0,-2 12 0 0 0,2-15-294 0 0,-18 167 51 0 0,19-162-123 0 0,-3 35 46 0 0,5 60 0 0 0,-1-107-81 0 0,0 3-643 0 0,1-1 0 0 0,-1 0 0 0 0,2 6-1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7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1 128 6105 0 0,'2'0'442'0'0,"0"-1"-1"0"0,0 0 1 0 0,0 1-1 0 0,0-1 0 0 0,0 1 1 0 0,0 0-1 0 0,1-1 1 0 0,2 1-1 0 0,23 3-779 0 0,-7-1 525 0 0,12 1-136 0 0,-23-1-39 0 0,1-1 1 0 0,18 0-1 0 0,-17-3-12 0 0,2 0-153 0 0,53 1 17 0 0,-26 0 412 0 0,-32 3-66 0 0,0-2 0 0 0,1 1 0 0 0,-1-1-1 0 0,0-1 1 0 0,11-1 0 0 0,-15 1-168 0 0,-3 1-15 0 0,1-1 1 0 0,0 1 0 0 0,0-1 0 0 0,-1 1-1 0 0,1-1 1 0 0,-1 0 0 0 0,1 0 0 0 0,-1 0-1 0 0,1-1 1 0 0,-1 1 0 0 0,4-3 0 0 0,0-2 120 0 0,12-11 552 0 0,-17 16-649 0 0,0-1 1 0 0,1 1-1 0 0,-1 0 1 0 0,-1-1 0 0 0,1 0-1 0 0,0 1 1 0 0,0-1-1 0 0,0 1 1 0 0,-1-1 0 0 0,1 0-1 0 0,-1-1 1 0 0,2-10 364 0 0,2-13 312 0 0,-4 24-679 0 0,0 0-1 0 0,0 0 1 0 0,0 1-1 0 0,-1-1 1 0 0,1 0 0 0 0,0 0-1 0 0,-1 1 1 0 0,1-1-1 0 0,-1 0 1 0 0,0 1-1 0 0,-1-4 1 0 0,2 4-22 0 0,-1 1-1 0 0,0-1 1 0 0,1 0 0 0 0,-1 1 0 0 0,0-1-1 0 0,1 0 1 0 0,-1 1 0 0 0,0-1 0 0 0,0 1 0 0 0,1-1-1 0 0,-1 1 1 0 0,0 0 0 0 0,0-1 0 0 0,0 1-1 0 0,0 0 1 0 0,0 0 0 0 0,0-1 0 0 0,1 1 0 0 0,-1 0-1 0 0,0 0 1 0 0,0 0 0 0 0,0 0 0 0 0,0 0-1 0 0,0 0 1 0 0,0 0 0 0 0,0 0 0 0 0,-1 1-1 0 0,-2 0 37 0 0,0 1 0 0 0,0-1-1 0 0,0 1 1 0 0,-5 2-1 0 0,7-3-43 0 0,-5 3 96 0 0,-1 0 0 0 0,1 0 0 0 0,0 1 0 0 0,1 0 0 0 0,-10 8 0 0 0,8-4-34 0 0,-38 34 326 0 0,43-40-402 0 0,0 0 0 0 0,0 1 0 0 0,1-1 0 0 0,-1 0 0 0 0,1 1-1 0 0,0 0 1 0 0,0-1 0 0 0,0 1 0 0 0,0 0 0 0 0,1 0 0 0 0,0 0 0 0 0,-2 6 0 0 0,2-4-8 0 0,0 0 0 0 0,0 0 0 0 0,1-1 1 0 0,0 1-1 0 0,0 0 0 0 0,0 0 0 0 0,0 0 0 0 0,3 8 1 0 0,-2-12 0 0 0,-1 0 0 0 0,1 0 1 0 0,0 0-1 0 0,0-1 1 0 0,0 1-1 0 0,0 0 0 0 0,0-1 1 0 0,0 1-1 0 0,0-1 1 0 0,1 1-1 0 0,-1-1 0 0 0,0 0 1 0 0,1 0-1 0 0,-1 1 1 0 0,3 0-1 0 0,2 1-55 0 0,0 1 1 0 0,13 3-1 0 0,-3 0-371 0 0,-9-5-112 0 0,0 0 1 0 0,0 0-1 0 0,0 0 1 0 0,0-1 0 0 0,10 0-1 0 0,-9 0-200 0 0,58 8-7715 0 0,-58-8 7128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18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1 209 392 0 0,'1'1'205'0'0,"0"-1"-1"0"0,0 1 1 0 0,-1-1 0 0 0,1 1-1 0 0,0-1 1 0 0,0 1 0 0 0,0 0-1 0 0,-1-1 1 0 0,1 1 0 0 0,0 0-1 0 0,-1 0 1 0 0,1-1 0 0 0,-1 1-1 0 0,1 0 1 0 0,-1 0 0 0 0,1 0-1 0 0,0 1 1 0 0,-1 0 35 0 0,2 1 462 0 0,0 0-131 0 0,-1-1-1 0 0,0 0 1 0 0,0 1-1 0 0,0-1 1 0 0,0 1-1 0 0,-1-1 1 0 0,2 5 4199 0 0,-2-9-4065 0 0,4-7-315 0 0,-2-1 0 0 0,1 0 0 0 0,-1 0 0 0 0,-1-1 0 0 0,0 1 0 0 0,0-11 0 0 0,-1 7-317 0 0,2 0 0 0 0,3-21 0 0 0,-2 26-62 0 0,0 1-1 0 0,0 0 1 0 0,1-1 0 0 0,0 1 0 0 0,0 1 0 0 0,1-1-1 0 0,0 0 1 0 0,9-10 0 0 0,-12 16-42 0 0,0 1-1 0 0,0-1 1 0 0,0 0-1 0 0,0 1 1 0 0,0 0-1 0 0,0-1 1 0 0,0 1 0 0 0,0 0-1 0 0,1 0 1 0 0,-1 0-1 0 0,0 0 1 0 0,4 0-1 0 0,1-1-653 0 0,1 1 0 0 0,12 0-1 0 0,-1 0-1458 0 0,-5 1-551 0 0,4 0 1012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22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37 808 0 0,'-1'0'204'0'0,"0"0"0"0"0,1-1-1 0 0,-1 1 1 0 0,0-1 0 0 0,0 1 0 0 0,1-1-1 0 0,-1 1 1 0 0,0-1 0 0 0,1 0 0 0 0,-1 1 0 0 0,0-1-1 0 0,1 0 1 0 0,-1 1 0 0 0,1-1 0 0 0,-1 0-1 0 0,1 0 1 0 0,0 0 0 0 0,-1 1 0 0 0,1-1-1 0 0,0 0 1 0 0,-1 0 0 0 0,1 0 0 0 0,0 0-1 0 0,0 0 1 0 0,0 0 0 0 0,0 0 0 0 0,0-1-1 0 0,1 1 81 0 0,0-1 1 0 0,0 1-1 0 0,0 0 0 0 0,1 0 0 0 0,-1 0 0 0 0,0-1 0 0 0,1 1 0 0 0,-1 0 0 0 0,0 1 0 0 0,1-1 0 0 0,-1 0 0 0 0,1 0 0 0 0,2 0 0 0 0,-3 1-217 0 0,-1 0-1 0 0,1 0 0 0 0,-1-1 0 0 0,1 1 1 0 0,-1 0-1 0 0,1 1 0 0 0,-1-1 1 0 0,1 0-1 0 0,-1 0 0 0 0,0 0 0 0 0,1 0 1 0 0,-1 0-1 0 0,1 0 0 0 0,-1 1 1 0 0,0-1-1 0 0,1 0 0 0 0,-1 0 0 0 0,1 0 1 0 0,-1 1-1 0 0,0-1 0 0 0,1 0 1 0 0,-1 1-1 0 0,0-1 0 0 0,1 0 0 0 0,-1 1 1 0 0,7 12 1129 0 0,-4-6-974 0 0,2 4 120 0 0,2 4 117 0 0,17 25 1 0 0,-16-28-348 0 0,0 0 1 0 0,-1 0 0 0 0,0 1 0 0 0,8 21-1 0 0,-12-24 15 0 0,0 0-1 0 0,-1 0 1 0 0,0 0-1 0 0,0 1 0 0 0,-1-1 1 0 0,-1 0-1 0 0,0 12 1 0 0,-2 3 125 0 0,-2 0 0 0 0,-1-1 1 0 0,-1 1-1 0 0,-1-1 0 0 0,0 0 1 0 0,-2 0-1 0 0,-24 43 1 0 0,-21 20 83 0 0,48-79-353 0 0,5-6-19 0 0,-1-1-1 0 0,1 1 1 0 0,0 0 0 0 0,-1-1-1 0 0,1 1 1 0 0,0 0 0 0 0,0 0-1 0 0,1 0 1 0 0,-1 0-1 0 0,0 0 1 0 0,0 0 0 0 0,0 4-1 0 0,10-4-1330 0 0,-8-2 797 0 0,1-1 0 0 0,-1 1 0 0 0,1 0 0 0 0,-1 0 0 0 0,1-1 0 0 0,-1 1 0 0 0,1-1 0 0 0,-1 1 0 0 0,1-1-1 0 0,-1 1 1 0 0,3-3 0 0 0,6-2-2702 0 0,3 1 2700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36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1152 0 0,'0'0'5657'0'0,"4"1"-5158"0"0,7 0 81 0 0,1 0 0 0 0,0-1 0 0 0,-1-1-1 0 0,19-2 1 0 0,5 0 207 0 0,-1 1-315 0 0,44-1-166 0 0,210 19 1034 0 0,-203-6-994 0 0,37 3-45 0 0,259 10 578 0 0,-256-17-618 0 0,101-2 256 0 0,-50-3 158 0 0,183 4 142 0 0,-114-4-648 0 0,201-3 636 0 0,-204-1-623 0 0,-169 2-200 0 0,18-1 5 0 0,308-3 133 0 0,-256 3 102 0 0,-116 1-194 0 0,78-6 196 0 0,-32 1-59 0 0,-61 5-109 0 0,-7 1-36 0 0,0-1 1 0 0,1 1-1 0 0,-1-1 0 0 0,6-2 0 0 0,-5 1-2 0 0,1 0-1 0 0,0 1 0 0 0,0 0 1 0 0,0 1-1 0 0,8-1 0 0 0,21-1 1 0 0,-20 1 18 0 0,5 0-26 0 0,13 2 134 0 0,-25-2-99 0 0,-1 2-1 0 0,1-1 1 0 0,14 3 0 0 0,-8 0-23 0 0,18 2 0 0 0,-5-2-45 0 0,10 1 56 0 0,-26-4-7 0 0,0 2-1 0 0,17 2 1 0 0,-21-2-41 0 0,1-1 1 0 0,15 1-1 0 0,4 0 18 0 0,60 5 129 0 0,-31-3 16 0 0,-22-1-144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39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12 536 0 0,'-2'0'260'0'0,"-6"-3"4568"0"0,8 2-4637 0 0,-1 1 0 0 0,1 0-1 0 0,0 0 1 0 0,0-1 0 0 0,0 1-1 0 0,0 0 1 0 0,0-1-1 0 0,0 1 1 0 0,0 0 0 0 0,0 0-1 0 0,0-1 1 0 0,0 1-1 0 0,0 0 1 0 0,0 0 0 0 0,0-1-1 0 0,0 1 1 0 0,0 0-1 0 0,2-3 2288 0 0,-1 3-2287 0 0,-1-1 0 0 0,1 1-171 0 0,-1 0 1 0 0,0 0 0 0 0,0 0 0 0 0,1 0-1 0 0,-1 0 1 0 0,0 0 0 0 0,0 0 0 0 0,1 1-1 0 0,-1-1 1 0 0,0 0 0 0 0,0 0 0 0 0,0 0-1 0 0,1 0 1 0 0,-1 0 0 0 0,0 0 0 0 0,0 0-1 0 0,1 1 1 0 0,-1-1 0 0 0,0 0 0 0 0,0 0-1 0 0,0 0 1 0 0,1 0 0 0 0,-1 1 0 0 0,0-1-1 0 0,0 0 1 0 0,0 0 0 0 0,0 0 0 0 0,0 1-1 0 0,0-1 1 0 0,1 1 0 0 0,-1 9 845 0 0,0-5-654 0 0,1 23 682 0 0,6 29-1 0 0,-3-29-645 0 0,0 31 0 0 0,-9 56 310 0 0,1-28-362 0 0,3-40-171 0 0,2-16 20 0 0,6 50-1 0 0,1 3 89 0 0,3 59 71 0 0,-7-101-155 0 0,3 19-5 0 0,15 62 0 0 0,-14-79-20 0 0,-1 0 0 0 0,1 61 0 0 0,-10 12 43 0 0,0-66-31 0 0,3 77 35 0 0,0-117-58 0 0,-7 214 309 0 0,0-106-212 0 0,5-2-98 0 0,-5 85 56 0 0,-8 212 135 0 0,10-299-141 0 0,-1-1-44 0 0,2 169 14 0 0,8-13 116 0 0,3-70-111 0 0,-4-89-20 0 0,1-54-4 0 0,0 15-4 0 0,-7 33-4 0 0,0 54 39 0 0,4-82 11 0 0,-13 135 1 0 0,8-188-62 0 0,-2 14 8 0 0,0 39 0 0 0,1 17 0 0 0,0 2-4 0 0,6 25 65 0 0,-3-37-51 0 0,1-60 6 0 0,-1 1-1 0 0,-1-1 1 0 0,-6 26 0 0 0,6-34-18 0 0,0 0 1 0 0,1 26-1 0 0,1-39-3 0 0,0 6 23 0 0,-3 14-1 0 0,1-14-27 0 0,0 14 0 0 0,2-20 6 0 0,1 0 1 0 0,-1 0-1 0 0,1 0 0 0 0,-1 0 1 0 0,2 3-1 0 0,-1-3 1 0 0,0 0-1 0 0,0 0 1 0 0,0 0-1 0 0,-1 0 1 0 0,1 4-1 0 0,-2 5 8 0 0,1-8-2 0 0,-1 0 0 0 0,1-1 0 0 0,0 1-1 0 0,0-1 1 0 0,1 1 0 0 0,-1 0 0 0 0,1-1 0 0 0,1 5-1 0 0,-2-7-3 0 0,1 0 0 0 0,-1 0 0 0 0,0 0 0 0 0,1 0 0 0 0,-1 1 0 0 0,0-1 0 0 0,0 0 0 0 0,0 0 0 0 0,0 0 0 0 0,0 0 0 0 0,0 0 0 0 0,0 1 0 0 0,0 17-9 0 0,2 6 45 0 0,-1-16-28 0 0,-1-7-2 0 0,-1 6 20 0 0,-1 30-107 0 0,-1-11 158 0 0,-1-9-93 0 0,-5 28 57 0 0,6-1-103 0 0,2-42 58 0 0,1-3 12 0 0,0 15 52 0 0,1 30-110 0 0,3-26 50 0 0,-4-19-10 0 0,0 0 0 0 0,0 1 0 0 0,0-1 0 0 0,0 0 0 0 0,0 1 0 0 0,0-1-1 0 0,1 0 1 0 0,-1 1 0 0 0,0-1 0 0 0,0 0 0 0 0,0 0 0 0 0,0 1 0 0 0,1-1-1 0 0,-1 0 1 0 0,0 0 0 0 0,0 1 0 0 0,1-1 0 0 0,-1 0 0 0 0,0 0 0 0 0,0 1-1 0 0,1-1 1 0 0,-1 0 0 0 0,1 0 0 0 0,12-4-7286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50 4993 0 0,'-3'-5'1080'0'0,"-1"-1"501"0"0,1 1 0 0 0,-1-1 0 0 0,-7-7 0 0 0,10 11-1392 0 0,-1 1 1 0 0,1 0-1 0 0,-1-1 1 0 0,1 1 0 0 0,-1 0-1 0 0,0 0 1 0 0,1 0-1 0 0,-1 0 1 0 0,0 1-1 0 0,0-1 1 0 0,0 0 0 0 0,1 1-1 0 0,-1-1 1 0 0,0 1-1 0 0,0 0 1 0 0,-4-1-1 0 0,-2 2-331 0 0,14 0-1534 0 0,7 2-1400 0 0,2 2-1488 0 0,-5 0 4132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40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385 23 1944 0 0,'0'0'3727'0'0,"0"-15"3331"0"0,1 13-6382 0 0,-1 2-631 0 0,0 0 0 0 0,0-1 0 0 0,0 1 0 0 0,0 0 0 0 0,0 0 0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0,0-1 0 0 0,-1 1 0 0 0,1 0 0 0 0,0 0 0 0 0,0 0 0 0 0,0 0 0 0 0,0 0 0 0 0,0 0 0 0 0,0 0 0 0 0,-1 0 388 0 0,-6 0 675 0 0,6 1-1065 0 0,0-1 0 0 0,0 1 0 0 0,0-1-1 0 0,0 1 1 0 0,0-1 0 0 0,0 1 0 0 0,0 0 0 0 0,0 0 0 0 0,0-1 0 0 0,0 1-1 0 0,0 0 1 0 0,0 0 0 0 0,0 0 0 0 0,1 0 0 0 0,-1 0 0 0 0,0 0 0 0 0,1 0-1 0 0,-1 0 1 0 0,1 0 0 0 0,-1 1 0 0 0,0 1 0 0 0,-1 1 47 0 0,-35 64 1133 0 0,30-58-1007 0 0,-14 17-1 0 0,0-1 67 0 0,4-3-65 0 0,-1-2 1 0 0,-38 36 0 0 0,1-4-115 0 0,12-10-65 0 0,7-5-32 0 0,22-26 20 0 0,10-9-25 0 0,0 0 0 0 0,1 0 1 0 0,-1 0-1 0 0,1 1 0 0 0,-1-1 0 0 0,-3 8 0 0 0,6-10-51 0 0,12-9-3506 0 0,-7 4 2959 0 0,3-2-1387 0 0,0 0-1 0 0,8-5 1 0 0,2 0 130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2:41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2345 0 0,'3'-2'15533'0'0,"-1"6"-17346"0"0,4 7 2300 0 0,-4-7-399 0 0,0 0-1 0 0,0 0 1 0 0,1 0-1 0 0,-1-1 1 0 0,1 1-1 0 0,0-1 1 0 0,0 1 0 0 0,0-1-1 0 0,6 4 1 0 0,-2-1 75 0 0,1 1 1 0 0,-1 0-1 0 0,0 0 0 0 0,0 0 1 0 0,-1 1-1 0 0,0 0 1 0 0,0 0-1 0 0,6 15 1 0 0,-6-13-110 0 0,0 0 1 0 0,1-1-1 0 0,0 0 0 0 0,1 0 1 0 0,0 0-1 0 0,0-1 1 0 0,11 8-1 0 0,-4-5-48 0 0,0-1 0 0 0,0 0 0 0 0,31 13-1 0 0,-38-20 3 0 0,0 1-1 0 0,0 0 0 0 0,-1 1 0 0 0,15 10 0 0 0,25 22 97 0 0,-40-31-104 0 0,0 0-1 0 0,0-1 0 0 0,15 8 1 0 0,-20-11 10 0 0,0-1 0 0 0,0 0 0 0 0,-1 1 1 0 0,1-1-1 0 0,0 1 0 0 0,-1 0 0 0 0,1-1 0 0 0,-1 1 1 0 0,1 0-1 0 0,-1 0 0 0 0,0 0 0 0 0,0 0 0 0 0,1 3 1 0 0,1 2 51 0 0,-1 0 1 0 0,2 12-1 0 0,-3-16-43 0 0,-1-2-325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0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36 48 0 0,'0'0'5641'0'0,"0"-12"2170"0"0,14 3-7479 0 0,-11 7-304 0 0,-1 1-1 0 0,1-1 1 0 0,0 1-1 0 0,0-1 1 0 0,3 0 0 0 0,0 1 0 0 0,0-1 1 0 0,1 2 0 0 0,-1-1 0 0 0,0 1 0 0 0,1 0-1 0 0,-1 0 1 0 0,7 1 0 0 0,12 1 27 0 0,182-5 707 0 0,-200 3-712 0 0,1 1-1 0 0,9 2 0 0 0,-10-2-6 0 0,0 0-1 0 0,10 0 1 0 0,33 3 155 0 0,-31-3 137 0 0,30 0 1 0 0,46 0-74 0 0,-35 1-198 0 0,169-8 112 0 0,-96 0-154 0 0,-129 6-27 0 0,23 0 8 0 0,-19 0 2 0 0,1 0 0 0 0,13-1 1 0 0,-11 0 1 0 0,0 0 1 0 0,1 1-1 0 0,-1 0 1 0 0,14 3-1 0 0,20 0-18 0 0,114 0 31 0 0,-117-3-39 0 0,61-1 83 0 0,-79 0-23 0 0,31 4 1 0 0,-23-1-38 0 0,138 1 67 0 0,-114-3-58 0 0,33 1 30 0 0,-72-1-33 0 0,27-4-1 0 0,7 1 5 0 0,74 3-38 0 0,2 2 118 0 0,-113 0-35 0 0,-10-1 25 0 0,-4-1-79 0 0,0 0-1 0 0,0 0 1 0 0,0 0-1 0 0,0 0 0 0 0,0 0 1 0 0,0 0-1 0 0,0 0 1 0 0,0 0-1 0 0,0 0 1 0 0,0 0-1 0 0,0 0 1 0 0,0 0-1 0 0,0 0 1 0 0,0 0-1 0 0,0 0 0 0 0,0 0 1 0 0,0 0-1 0 0,0 0 1 0 0,0 0-1 0 0,0 0 1 0 0,0 0-1 0 0,0 0 1 0 0,0 0-1 0 0,0 0 1 0 0,0 0-1 0 0,0 0 0 0 0,0 1 1 0 0,0-1-1 0 0,0 0 1 0 0,0 0-1 0 0,0 0 1 0 0,0 0-1 0 0,0 0 1 0 0,0 0-1 0 0,0 0 1 0 0,0 0-1 0 0,0 0 0 0 0,0 0 1 0 0,0 0-1 0 0,0 0 1 0 0,0 0-1 0 0,0 0 1 0 0,0 0-1 0 0,0 0 1 0 0,0 0-1 0 0,0 0 0 0 0,0 0 1 0 0,0 0-1 0 0,0 0 1 0 0,0 0-1 0 0,0 0 1 0 0,0 0-1 0 0,0 0 1 0 0,0 0-1 0 0,-4 1 4 0 0,1 0-3 0 0,0-1 0 0 0,0 1 0 0 0,0-1 0 0 0,0 0 0 0 0,-4 0 0 0 0,-32 5 42 0 0,6-2 16 0 0,-21 1-54 0 0,-41-3 118 0 0,-116-3 392 0 0,64 0-272 0 0,92 3-171 0 0,16-1-10 0 0,-32 0 125 0 0,32 1-86 0 0,9 0-43 0 0,-147 4 187 0 0,116-5-222 0 0,-94-1 96 0 0,43-1-68 0 0,44 1-39 0 0,-118 3 8 0 0,173-1-22 0 0,-93-2 31 0 0,101 0-26 0 0,-78-2 25 0 0,-29 5-78 0 0,-13 2 78 0 0,-2-1-2 0 0,101-2-33 0 0,-26-1-4 0 0,-6 0 2 0 0,46 0-40 0 0,-4-1-63 0 0,35-3-32 0 0,23-1 119 0 0,60 1-1 0 0,-23 2 19 0 0,34 0-20 0 0,7-1 35 0 0,23 0 21 0 0,-45 2-48 0 0,66-1 11 0 0,71 5 18 0 0,-219-3-26 0 0,217 5 11 0 0,9-1 0 0 0,126 1-48 0 0,-241-3 52 0 0,-44 1 38 0 0,50 2-53 0 0,-52-3 239 0 0,-112 3-144 0 0,-222-2 16 0 0,64 5-126 0 0,-9-2 90 0 0,82-1-52 0 0,-38 1-20 0 0,-1-6 25 0 0,65-2 31 0 0,-4-1-49 0 0,-77 4-27 0 0,144 0 41 0 0,-32-2-1 0 0,4-1-3 0 0,-225-5-46 0 0,189 5 93 0 0,-203-6-67 0 0,286 8-59 0 0,1 0-1 0 0,-1 0 0 0 0,1-1 1 0 0,-12-3-1 0 0,18 4 495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2.8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94 32 0 0,'0'0'112'0'0,"0"0"1"0"0,-1-1-1 0 0,1 1 1 0 0,0-1-1 0 0,0 1 0 0 0,0-1 1 0 0,-1 1-1 0 0,1-1 1 0 0,0 1-1 0 0,0-1 0 0 0,0 1 1 0 0,0-1-1 0 0,0 0 1 0 0,1-1 307 0 0,0-4 759 0 0,0 2-333 0 0,-1 3-814 0 0,0 1 0 0 0,0 0 0 0 0,0 0 0 0 0,0 0 1 0 0,0-1-1 0 0,0 1 0 0 0,0 0 0 0 0,0 0 0 0 0,0 0 0 0 0,0-1 1 0 0,0 1-1 0 0,0 0 0 0 0,0 0 0 0 0,0 0 0 0 0,0-1 1 0 0,0 1-1 0 0,0 0 0 0 0,-1 0 0 0 0,1 0 0 0 0,0 0 0 0 0,0-1 1 0 0,0 1-1 0 0,0 0 0 0 0,0 0 0 0 0,0 0 0 0 0,0 0 1 0 0,-1-1-1 0 0,1 1 29 0 0,-1-1-1 0 0,1 1 1 0 0,0-1 0 0 0,-1 1 0 0 0,1-1-1 0 0,0 1 1 0 0,0-1 0 0 0,-1 1 0 0 0,1-1 0 0 0,0 1-1 0 0,0-1 1 0 0,0 0 0 0 0,0 1 0 0 0,0-1-1 0 0,0 1 1 0 0,0-1 0 0 0,0 0 0 0 0,0 1 0 0 0,0-1-1 0 0,0 1 1 0 0,0-2 0 0 0,7-11 754 0 0,-2 3-36 0 0,8-9 729 0 0,-13 18-1449 0 0,1 0 0 0 0,-1 1-1 0 0,0-1 1 0 0,1 0 0 0 0,0 1-1 0 0,-1-1 1 0 0,1 1-1 0 0,-1-1 1 0 0,1 1 0 0 0,0-1-1 0 0,-1 1 1 0 0,2-1 0 0 0,5-4 2290 0 0,-7 6-2231 0 0,1 0-65 0 0,0 0 0 0 0,-1 1-1 0 0,1-1 1 0 0,-1 1-1 0 0,1-1 1 0 0,-1 1-1 0 0,0 0 1 0 0,1-1 0 0 0,-1 1-1 0 0,0-1 1 0 0,0 1-1 0 0,0-1 1 0 0,-1 3-1 0 0,-5 23 535 0 0,0-6-279 0 0,4-5-133 0 0,1-7-83 0 0,0-1 0 0 0,-4 14 0 0 0,3-15-52 0 0,-5 14 109 0 0,-8 37 1 0 0,10-30-71 0 0,-13 36 0 0 0,10-38-43 0 0,-8 43 1 0 0,10-29 23 0 0,-5 38-64 0 0,1-7 78 0 0,10-55-72 0 0,0-14-2 0 0,1 0 0 0 0,-1 0 0 0 0,0 0 0 0 0,0 0 0 0 0,0 0 0 0 0,-1 4 0 0 0,2 2-104 0 0,1-6 100 0 0,6-3-8 0 0,-7 1 11 0 0,0 0 0 0 0,0 0 0 0 0,0 0 0 0 0,0 0-1 0 0,0-1 1 0 0,0 1 0 0 0,0 0 0 0 0,0-1 0 0 0,0 1 0 0 0,0-1 0 0 0,0 1 0 0 0,0-1 0 0 0,0 1-1 0 0,0-1 1 0 0,0-1 0 0 0,3-2 8 0 0,-1 1 0 0 0,1-1-1 0 0,0 1 1 0 0,0 0 0 0 0,6-5-1 0 0,-5 5 2 0 0,0 0 0 0 0,0-1-1 0 0,-1 0 1 0 0,6-5 0 0 0,-1-2-8 0 0,-4 3-1 0 0,13-11-1 0 0,-12 13 13 0 0,0 0 1 0 0,-1-1-1 0 0,1 0 0 0 0,-2 0 0 0 0,7-9 1 0 0,16-41 19 0 0,-14 26-22 0 0,7-14 81 0 0,8-16 60 0 0,-6 15 274 0 0,31-90-1 0 0,-52 132-330 0 0,0 0 0 0 0,0 0 0 0 0,0 0 0 0 0,-1 0 0 0 0,1 0 0 0 0,-1-1 0 0 0,0 1 0 0 0,0 0-1 0 0,0 0 1 0 0,-1 0 0 0 0,0 0 0 0 0,-2-8 0 0 0,2 9-31 0 0,0 0-1 0 0,-1 1 1 0 0,1-1-1 0 0,-1 0 1 0 0,1 1 0 0 0,-1-1-1 0 0,0 1 1 0 0,0 0-1 0 0,-1 0 1 0 0,1-1-1 0 0,0 1 1 0 0,-1 1 0 0 0,1-1-1 0 0,-1 0 1 0 0,1 1-1 0 0,-1-1 1 0 0,0 1-1 0 0,-3-1 1 0 0,0-1-20 0 0,0 1 1 0 0,0 1-1 0 0,-1-1 0 0 0,1 1 0 0 0,-1 1 1 0 0,1-1-1 0 0,-1 1 0 0 0,-9 0 0 0 0,4 2-43 0 0,-1 0 0 0 0,1 1-1 0 0,-18 5 1 0 0,30-8-109 0 0,-1 1 1 0 0,0-1 0 0 0,0 0-1 0 0,1 0 1 0 0,-1 1 0 0 0,0-1-1 0 0,1 0 1 0 0,-1 1 0 0 0,0-1-1 0 0,1 1 1 0 0,-1-1 0 0 0,1 0-1 0 0,-1 1 1 0 0,0 0 0 0 0,10 5-7748 0 0,-1-3 3568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3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241 16 3841 0 0,'-2'0'1123'0'0,"-10"-4"790"0"0,0 0 0 0 0,-20-2 0 0 0,28 5-1777 0 0,0 1 0 0 0,0-1 0 0 0,0 1 0 0 0,0 0 0 0 0,0 1 1 0 0,0-1-1 0 0,0 1 0 0 0,0 0 0 0 0,0 0 0 0 0,0 0 0 0 0,0 0 0 0 0,-5 3 0 0 0,-1 2-38 0 0,1 1 1 0 0,0 0-1 0 0,0 0 0 0 0,0 1 1 0 0,1 0-1 0 0,0 0 0 0 0,1 1 1 0 0,0-1-1 0 0,0 2 0 0 0,1-1 1 0 0,0 1-1 0 0,1 0 0 0 0,0 0 1 0 0,-5 15-1 0 0,7-16-109 0 0,1 0 1 0 0,0 0-1 0 0,1 0 0 0 0,0 1 1 0 0,0-1-1 0 0,1 1 0 0 0,0-1 1 0 0,0 0-1 0 0,1 1 0 0 0,3 11 1 0 0,-4-20 8 0 0,1 0 0 0 0,-1 1 1 0 0,0-1-1 0 0,1 0 0 0 0,-1 0 1 0 0,1 0-1 0 0,-1 1 1 0 0,1-1-1 0 0,0 0 0 0 0,-1 0 1 0 0,1 0-1 0 0,0 0 0 0 0,0 0 1 0 0,0 0-1 0 0,0 0 1 0 0,0 0-1 0 0,0 0 0 0 0,0-1 1 0 0,0 1-1 0 0,0 0 0 0 0,0-1 1 0 0,0 1-1 0 0,1-1 1 0 0,-1 1-1 0 0,0-1 0 0 0,0 1 1 0 0,1-1-1 0 0,-1 0 0 0 0,0 0 1 0 0,0 1-1 0 0,1-1 1 0 0,-1 0-1 0 0,0 0 0 0 0,1-1 1 0 0,-1 1-1 0 0,0 0 0 0 0,1 0 1 0 0,1-1-1 0 0,1 0-1 0 0,0-1 0 0 0,1 1 0 0 0,-1-1-1 0 0,0 0 1 0 0,0 0 0 0 0,0-1 0 0 0,0 1 0 0 0,0-1-1 0 0,-1 0 1 0 0,4-3 0 0 0,0 0 9 0 0,-1-1 0 0 0,0 0 0 0 0,0 0 0 0 0,0 0 0 0 0,-1 0 0 0 0,0-1 0 0 0,7-16 0 0 0,-9 17-3 0 0,0 0 0 0 0,1 1 1 0 0,0 0-1 0 0,7-10 0 0 0,-6 8 13 0 0,1 0-1 0 0,4-9 1 0 0,-6 7-16 0 0,1 1 1 0 0,0 0-1 0 0,1-1 1 0 0,0 2-1 0 0,0-1 1 0 0,10-8 0 0 0,-16 17 7 0 0,0-1 0 0 0,0 1 0 0 0,0 0 0 0 0,0 0 0 0 0,0 0 0 0 0,0 0 0 0 0,0 0 0 0 0,0-1 1 0 0,1 1-1 0 0,-1 0 0 0 0,0 0 0 0 0,0 0 0 0 0,0 0 0 0 0,0 0 0 0 0,0 0 0 0 0,1 0 0 0 0,-1 0 0 0 0,0 0 1 0 0,0 0-1 0 0,0-1 0 0 0,0 1 0 0 0,1 0 0 0 0,-1 0 0 0 0,0 0 0 0 0,0 0 0 0 0,0 0 0 0 0,1 0 0 0 0,-1 0 1 0 0,0 0-1 0 0,0 0 0 0 0,0 1 0 0 0,0-1 0 0 0,1 0 0 0 0,-1 0 0 0 0,2 6 146 0 0,-3 12-13 0 0,0-17-118 0 0,-3 34 118 0 0,1 61 1 0 0,3-93-147 0 0,1 0 0 0 0,-1 0 0 0 0,1 1 1 0 0,0-1-1 0 0,0 0 0 0 0,0 0 0 0 0,0 0 1 0 0,1 0-1 0 0,3 5 0 0 0,-4-6-279 0 0,1 0 0 0 0,-1 0 0 0 0,1-1 1 0 0,-1 1-1 0 0,1 0 0 0 0,2 1 0 0 0,-3-2-215 0 0,1 0 1 0 0,-1-1-1 0 0,0 1 1 0 0,0-1-1 0 0,0 1 1 0 0,1-1-1 0 0,-1 1 0 0 0,0-1 1 0 0,0 0-1 0 0,1 0 1 0 0,1 1-1 0 0,5-1-1476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3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52 4297 0 0,'-3'-16'1141'0'0,"2"8"1211"0"0,-1 0-1 0 0,0-12 1 0 0,3 79-1896 0 0,-3 76-313 0 0,-10 34 110 0 0,-6 60-1567 0 0,17-205-1955 0 0,0-19 1589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4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28 3777 0 0,'-4'-2'1208'0'0,"0"1"0"0"0,0 0 0 0 0,0 0 0 0 0,0 0 0 0 0,0 1 0 0 0,0-1 1 0 0,0 1-1 0 0,-8 0 0 0 0,34-5-1217 0 0,0 1 1 0 0,22-1-1 0 0,48 0-5683 0 0,-85 4 4732 0 0,10 1-355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4.6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6593 0 0,'-12'0'1687'0'0,"2"0"-1037"0"0,1 0 0 0 0,-1 0 0 0 0,0 1 0 0 0,1 0-1 0 0,-1 0 1 0 0,1 1 0 0 0,-17 6 0 0 0,16-3-578 0 0,0-1 0 0 0,1 1 0 0 0,0 1 0 0 0,0 0 0 0 0,0 0 1 0 0,1 1-1 0 0,0 0 0 0 0,0 0 0 0 0,0 1 0 0 0,1 0 0 0 0,1 0 0 0 0,-8 10 0 0 0,12-14-70 0 0,1 0-1 0 0,-1-1 1 0 0,0 1 0 0 0,1 0-1 0 0,0 0 1 0 0,0 0-1 0 0,0 0 1 0 0,0 0-1 0 0,1 0 1 0 0,-1 0-1 0 0,1 0 1 0 0,0 1-1 0 0,1 6 1 0 0,0-8-7 0 0,0-1 0 0 0,0 1-1 0 0,0 0 1 0 0,0-1 0 0 0,0 0 0 0 0,1 1 0 0 0,-1-1 0 0 0,4 5 0 0 0,-1-3 2 0 0,0 0-1 0 0,0 0 1 0 0,6 5 0 0 0,-8-7 2 0 0,1-1 0 0 0,0 1 0 0 0,-1-1 0 0 0,1 0 0 0 0,0 1 0 0 0,0-1 0 0 0,0 0 0 0 0,0-1 0 0 0,0 1 0 0 0,0 0-1 0 0,0-1 1 0 0,0 0 0 0 0,1 0 0 0 0,-1 0 0 0 0,0 0 0 0 0,0 0 0 0 0,0 0 0 0 0,5-2 0 0 0,-3 0 0 0 0,1 0 0 0 0,0 0 0 0 0,0 0 0 0 0,-1-1 1 0 0,0 0-1 0 0,1 0 0 0 0,-1 0 0 0 0,7-6 0 0 0,-6 3 1 0 0,0 0-1 0 0,-1-1 1 0 0,1 0 0 0 0,-1 0-1 0 0,-1 0 1 0 0,0-1 0 0 0,6-11-1 0 0,-5 8 10 0 0,2-1 0 0 0,8-12 0 0 0,-9 16 7 0 0,0 0 1 0 0,0 0-1 0 0,-1-1 0 0 0,6-12 0 0 0,-8 15 77 0 0,-2 6-89 0 0,-1-1 0 0 0,0 1 0 0 0,0 0 0 0 0,0 0 0 0 0,0 0 0 0 0,0 0 0 0 0,0 0 0 0 0,0 0 0 0 0,0 0 0 0 0,0 0-1 0 0,0 0 1 0 0,0 0 0 0 0,0 0 0 0 0,0 0 0 0 0,0 0 0 0 0,0 0 0 0 0,0 0 0 0 0,0 0 0 0 0,1 0 0 0 0,-1 0-1 0 0,0 0 1 0 0,0 0 0 0 0,0 0 0 0 0,0 0 0 0 0,0 0 0 0 0,0 0 0 0 0,0 0 0 0 0,0 0 0 0 0,0 0 0 0 0,0 0 0 0 0,0 0-1 0 0,0 1 1 0 0,0-1 0 0 0,0 0 0 0 0,0 0 0 0 0,0 0 0 0 0,0 0 0 0 0,0 0 0 0 0,0 0 0 0 0,1 0 0 0 0,-1 0-1 0 0,0 0 1 0 0,0 0 0 0 0,0 0 0 0 0,0 0 0 0 0,0 0 0 0 0,0 0 0 0 0,0 0 0 0 0,0 0 0 0 0,0 1 25 0 0,0 0 0 0 0,0 0-1 0 0,0 0 1 0 0,0 0 0 0 0,0 0 0 0 0,0 0 0 0 0,0 0 0 0 0,0 0 0 0 0,0 0 0 0 0,0 0 0 0 0,-1-1 0 0 0,1 2 0 0 0,-2 5 65 0 0,0-1 1 0 0,1 0 0 0 0,0 1 0 0 0,0-1 0 0 0,1 13 0 0 0,4 34-60 0 0,-3-49-64 0 0,0 0 0 0 0,1 1 0 0 0,0-1 0 0 0,0 0 0 0 0,0 0 0 0 0,0 0 1 0 0,0-1-1 0 0,1 1 0 0 0,0 0 0 0 0,5 5 0 0 0,-7-8-47 0 0,0-1-238 0 0,-1 1-1 0 0,1 0 1 0 0,0-1-1 0 0,-1 1 0 0 0,1 0 1 0 0,0-1-1 0 0,0 1 1 0 0,-1-1-1 0 0,1 0 1 0 0,0 1-1 0 0,0-1 1 0 0,0 0-1 0 0,0 1 0 0 0,0-1 1 0 0,5 1-1321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4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39 4953 0 0,'-1'1'300'0'0,"-1"0"1"0"0,0 1-1 0 0,1-1 1 0 0,-1 0-1 0 0,0 0 1 0 0,0-1-1 0 0,0 1 0 0 0,0 0 1 0 0,0-1-1 0 0,0 1 1 0 0,0-1-1 0 0,0 1 0 0 0,0-1 1 0 0,0 0-1 0 0,0 0 1 0 0,-2 0-1 0 0,-15 2 3584 0 0,17 0-3478 0 0,2-2-404 0 0,0 0-1 0 0,0 0 1 0 0,0 0-1 0 0,0 0 0 0 0,0 0 1 0 0,0 0-1 0 0,0 0 1 0 0,0 0-1 0 0,-1 0 1 0 0,1 0-1 0 0,0 0 0 0 0,0 0 1 0 0,0 0-1 0 0,0 0 1 0 0,0 0-1 0 0,0 0 1 0 0,0 0-1 0 0,0 0 0 0 0,0 0 1 0 0,0 0-1 0 0,0 0 1 0 0,0 0-1 0 0,0 0 1 0 0,0 0-1 0 0,0 0 0 0 0,0 0 1 0 0,0 0-1 0 0,0 0 1 0 0,0 0-1 0 0,0 0 1 0 0,0 0-1 0 0,0 0 0 0 0,0 0 1 0 0,0 0-1 0 0,0 0 1 0 0,0 0-1 0 0,0 0 1 0 0,0 0-1 0 0,0 0 1 0 0,0 0-1 0 0,0 1 0 0 0,0-1 1 0 0,0 0-1 0 0,0 0 1 0 0,0 0-1 0 0,0 0 1 0 0,0 0-1 0 0,0 0 0 0 0,0 0 1 0 0,0 0-1 0 0,0 0 1 0 0,0 0-1 0 0,0 0 1 0 0,0 0-1 0 0,0 0 0 0 0,0 0 1 0 0,0 0-1 0 0,0 0 1 0 0,0 0-1 0 0,0 0 1 0 0,0 0-1 0 0,0 0 0 0 0,1 1 36 0 0,0-1 0 0 0,0 1 0 0 0,0-1 0 0 0,0 0 0 0 0,0 1 0 0 0,0-1-1 0 0,0 0 1 0 0,0 0 0 0 0,0 0 0 0 0,0 0 0 0 0,0 0 0 0 0,1 0 0 0 0,0 0-1 0 0,17-1 389 0 0,-18 1-399 0 0,9-1 344 0 0,0 1-1 0 0,18 2 0 0 0,5 0 16 0 0,-1-2-215 0 0,61-10 0 0 0,84-16-1 0 0,-117 18 36 0 0,11-3-2758 0 0,-61 9 955 0 0,-5 0-927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5.3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 0 4561 0 0,'0'0'2567'0'0,"-3"5"-134"0"0,2-2-2322 0 0,-1-1-1 0 0,1 1 1 0 0,-1 0 0 0 0,1 0 0 0 0,0 0 0 0 0,0 0-1 0 0,1 0 1 0 0,-1 0 0 0 0,0 4 0 0 0,-3 37 1854 0 0,-16 73 0 0 0,14-88-1887 0 0,1 1 0 0 0,1 0 0 0 0,0 34 0 0 0,3-50 196 0 0,0 0-998 0 0,2-5-6222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6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27 3225 0 0,'-9'-6'7572'0'0,"9"4"-6973"0"0,-1 0-494 0 0,0 1 0 0 0,0 0 0 0 0,1 0 0 0 0,-1 0 0 0 0,0 0 0 0 0,0-1 0 0 0,0 1 0 0 0,0 1 0 0 0,0-1 0 0 0,-1 0-1 0 0,1 0 1 0 0,0 0 0 0 0,0 1 0 0 0,-1-1 0 0 0,1 0 0 0 0,0 1 0 0 0,-1-1 0 0 0,1 1 0 0 0,0 0 0 0 0,-1-1 0 0 0,1 1 0 0 0,-1 0 0 0 0,1 0 0 0 0,0 0 0 0 0,-1 0 0 0 0,1 0 0 0 0,-3 0 0 0 0,-2 2 69 0 0,1-1 0 0 0,0 1 0 0 0,1 0 0 0 0,-1 0 0 0 0,0 0 0 0 0,1 0 0 0 0,-9 7 0 0 0,1-2-19 0 0,4-2-123 0 0,1 0 1 0 0,-1 0-1 0 0,1 1 1 0 0,0 0-1 0 0,1 0 1 0 0,-1 1-1 0 0,1-1 0 0 0,-6 11 1 0 0,9-13-40 0 0,0 1 1 0 0,1-1-1 0 0,0 0 1 0 0,0 1-1 0 0,0-1 1 0 0,0 1-1 0 0,1-1 1 0 0,0 1-1 0 0,-1 0 1 0 0,2 0-1 0 0,-1-1 1 0 0,1 1-1 0 0,0 0 1 0 0,0 0-1 0 0,0 0 1 0 0,0 0-1 0 0,2 6 1 0 0,0-7-10 0 0,-1 0 1 0 0,1 0-1 0 0,0 0 1 0 0,0 0-1 0 0,0 0 1 0 0,1-1-1 0 0,0 1 1 0 0,-1-1-1 0 0,1 1 1 0 0,6 4-1 0 0,-7-7 11 0 0,0 0 1 0 0,0 0-1 0 0,0 0 0 0 0,0 0 1 0 0,0 0-1 0 0,1 0 0 0 0,-1-1 1 0 0,0 1-1 0 0,0-1 0 0 0,0 0 0 0 0,0 0 1 0 0,1 0-1 0 0,-1 0 0 0 0,4 0 1 0 0,-3-1 6 0 0,1 1-1 0 0,-1-1 1 0 0,0 0 0 0 0,1 0 0 0 0,-1 0 0 0 0,0-1 0 0 0,1 1 0 0 0,2-3 0 0 0,11-6 19 0 0,-10 6-19 0 0,0 0-1 0 0,0-1 0 0 0,-1 0 1 0 0,0 0-1 0 0,7-6 0 0 0,-4 0-20 0 0,-6 7 11 0 0,1 0-1 0 0,0 0 0 0 0,7-6 1 0 0,3 0 12 0 0,-7 6 12 0 0,1-2 1 0 0,6-6 0 0 0,-12 10-14 0 0,0 0 0 0 0,0 0 0 0 0,0 0 0 0 0,-1 0 0 0 0,1 0 0 0 0,-1-1 0 0 0,0 1 0 0 0,1 0 0 0 0,-1-1 0 0 0,0 1 0 0 0,1-5 0 0 0,-2 5-4 0 0,1 0-1 0 0,-1 0 1 0 0,1 1-1 0 0,0-1 1 0 0,-1 0-1 0 0,1 1 1 0 0,0-1-1 0 0,0 0 0 0 0,0 1 1 0 0,1-1-1 0 0,-1 1 1 0 0,0-1-1 0 0,1 1 1 0 0,-1 0-1 0 0,0 0 0 0 0,1 0 1 0 0,1-2-1 0 0,-1 3 345 0 0,-3 1-292 0 0,-1 4-21 0 0,-1 0 0 0 0,1 0 1 0 0,-7 7-1 0 0,7-9-25 0 0,0 1 0 0 0,-1-1 0 0 0,2 1 0 0 0,-1 0 0 0 0,0-1 0 0 0,1 1 0 0 0,-2 5 0 0 0,-2 6-10 0 0,4-13 5 0 0,1 0 1 0 0,-1 0-1 0 0,1 0 1 0 0,0 0-1 0 0,0 1 1 0 0,0-1-1 0 0,0 0 1 0 0,0 0-1 0 0,0 0 1 0 0,1 0-1 0 0,-1 1 1 0 0,1-1-1 0 0,-1 0 1 0 0,1 0-1 0 0,0 0 1 0 0,0 0 0 0 0,0 0-1 0 0,2 3 1 0 0,-2-3-33 0 0,1 1 1 0 0,-1 0-1 0 0,0-1 1 0 0,0 1-1 0 0,0 0 1 0 0,0 0-1 0 0,-1 0 1 0 0,1 4-1 0 0,0-5-246 0 0,-1 0 0 0 0,1 1 0 0 0,0-1 0 0 0,-1 0 0 0 0,1 0 0 0 0,0 0 0 0 0,0 0-1 0 0,0 0 1 0 0,3 3 0 0 0,-3-4-248 0 0,-1 0-1 0 0,1 0 0 0 0,0 0 1 0 0,0 0-1 0 0,0 0 1 0 0,0 0-1 0 0,0 0 0 0 0,0 0 1 0 0,0-1-1 0 0,1 2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5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7786 0 0,'0'1'140'0'0,"-1"-1"0"0"0,0 0 0 0 0,1 0 0 0 0,-1 0 0 0 0,1 0 1 0 0,-1 0-1 0 0,1 0 0 0 0,-1 0 0 0 0,1 1 0 0 0,-1-1 0 0 0,1 0 1 0 0,-1 1-1 0 0,1-1 0 0 0,-1 0 0 0 0,1 0 0 0 0,0 1 0 0 0,-1-1 1 0 0,1 1-1 0 0,0-1 0 0 0,-1 0 0 0 0,1 1 0 0 0,0-1 0 0 0,-1 1 1 0 0,1-1-1 0 0,0 1 0 0 0,0-1 0 0 0,-1 1 0 0 0,1-1 0 0 0,0 1 1 0 0,0-1-1 0 0,0 1 0 0 0,0 0 0 0 0,-1 1-150 0 0,1-1 0 0 0,0 1 0 0 0,0 0 0 0 0,0-1 0 0 0,0 1 0 0 0,0-1 0 0 0,1 1 0 0 0,-1-1 0 0 0,0 1 0 0 0,2 1 0 0 0,0 4 46 0 0,0 0-1 0 0,0 0 1 0 0,0 9-1 0 0,-1-10-35 0 0,1 1 0 0 0,-1 0 0 0 0,5 11 0 0 0,-2-9 8 0 0,-1-3 10 0 0,-1 0 1 0 0,1-1-1 0 0,3 6 0 0 0,1 1 22 0 0,-6-10-41 0 0,-1 0 0 0 0,1-1 0 0 0,0 1 0 0 0,0 0 0 0 0,0-1 0 0 0,0 1 0 0 0,0-1 1 0 0,1 0-1 0 0,1 3 0 0 0,0-2 3 0 0,1 0 1 0 0,-1 0-1 0 0,0 0 1 0 0,1 0-1 0 0,0 0 0 0 0,-1-1 1 0 0,1 0-1 0 0,0 1 1 0 0,0-1-1 0 0,0-1 1 0 0,0 1-1 0 0,8 0 1 0 0,-12-1 3 0 0,8-5 32 0 0,-6 4-34 0 0,1-1-1 0 0,-1 0 1 0 0,1 0 0 0 0,-1 0 0 0 0,0 0 0 0 0,0-1 0 0 0,0 1 0 0 0,0 0 0 0 0,0-1 0 0 0,0 0 0 0 0,-1 1-1 0 0,2-5 1 0 0,2-4 14 0 0,0 1 0 0 0,2-13-1 0 0,3-5-23 0 0,-5 11-7 0 0,-4 14 16 0 0,0-1 1 0 0,0 1 0 0 0,0-1 0 0 0,0 1-1 0 0,1 0 1 0 0,0-1 0 0 0,-1 1 0 0 0,1 0-1 0 0,3-4 1 0 0,-4 7 52 0 0,-1 1 45 0 0,1 0-60 0 0,-1 0-1 0 0,0 0 0 0 0,0 0 0 0 0,1 0 0 0 0,-1-1 0 0 0,0 1 0 0 0,0 0 0 0 0,0 0 0 0 0,0 0 1 0 0,0 0-1 0 0,0 0 0 0 0,0 0 0 0 0,-1 0 0 0 0,1 2 0 0 0,-7 17 454 0 0,3-9-233 0 0,-6 21 307 0 0,-20 79 111 0 0,17-58-668 0 0,7-33 6 0 0,2 1 0 0 0,-3 22 0 0 0,1 24 198 0 0,-1-2-5141 0 0,7-59 2464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6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26 125 5433 0 0,'0'0'1048'0'0,"-1"2"-257"0"0,-1 3-441 0 0,0 1-1 0 0,0 0 1 0 0,0-1 0 0 0,1 1-1 0 0,0 0 1 0 0,-1 7-1 0 0,0 39-14 0 0,2-26-189 0 0,-1-12-27 0 0,-1 17-24 0 0,2 0-1 0 0,5 39 0 0 0,-6-65 10 0 0,-1-8 400 0 0,-2-8 190 0 0,2-2-433 0 0,0 0 0 0 0,1 0 0 0 0,1 0 0 0 0,0 0 0 0 0,1-1 0 0 0,4-21 0 0 0,19-66 742 0 0,-17 80-814 0 0,1 1-1 0 0,17-34 0 0 0,-20 46-178 0 0,0 1 0 0 0,0 1 0 0 0,1-1 0 0 0,-1 1 0 0 0,2 0 0 0 0,-1 0 0 0 0,14-9 0 0 0,-16 13-3 0 0,-1 0 0 0 0,1 0 0 0 0,0 0 0 0 0,1 0 0 0 0,-1 1 0 0 0,0 0 0 0 0,0-1 0 0 0,7 1 0 0 0,-3 0-1 0 0,0 0-1 0 0,-1 1 1 0 0,1 0-1 0 0,8 1 1 0 0,-14 0-2 0 0,0-1-1 0 0,0 1 1 0 0,0 0-1 0 0,-1 0 1 0 0,1 0-1 0 0,0 0 1 0 0,0 0 0 0 0,-1 0-1 0 0,1 1 1 0 0,-1-1-1 0 0,1 0 1 0 0,-1 1-1 0 0,0-1 1 0 0,1 1 0 0 0,0 2-1 0 0,11 9 8 0 0,-12-12-3 0 0,1 1 0 0 0,0-1 0 0 0,-1 1 1 0 0,1-1-1 0 0,-1 1 0 0 0,0 0 0 0 0,1-1 0 0 0,-1 1 0 0 0,0 0 0 0 0,0 0 1 0 0,0 0-1 0 0,0 0 0 0 0,-1 0 0 0 0,1 0 0 0 0,0 0 0 0 0,-1 0 0 0 0,1 0 1 0 0,-1 3-1 0 0,1-1 14 0 0,-1 0 0 0 0,0 0 0 0 0,0 0 0 0 0,0 1 0 0 0,0-1 1 0 0,-1 0-1 0 0,1 0 0 0 0,-1 0 0 0 0,0 0 0 0 0,0 0 0 0 0,-1 0 1 0 0,1 0-1 0 0,-1 0 0 0 0,0-1 0 0 0,0 1 0 0 0,0-1 0 0 0,0 1 1 0 0,-1-1-1 0 0,1 0 0 0 0,-1 1 0 0 0,0-1 0 0 0,0-1 0 0 0,0 1 0 0 0,-1 0 1 0 0,-4 2-1 0 0,-2 1 31 0 0,6-3-19 0 0,0 0 1 0 0,0-1-1 0 0,0 0 0 0 0,-1 0 1 0 0,1 0-1 0 0,-1 0 0 0 0,-6 1 1 0 0,5-2-17 0 0,-29 4 83 0 0,32-5-107 0 0,1 0 0 0 0,-1 0 0 0 0,0 0 1 0 0,0 0-1 0 0,0 0 0 0 0,0-1 0 0 0,0 1 1 0 0,0-1-1 0 0,-3-1 0 0 0,5 1-96 0 0,1 1-1 0 0,-1 0 0 0 0,0-1 1 0 0,1 1-1 0 0,-1 0 0 0 0,1-1 1 0 0,-1 1-1 0 0,1-1 0 0 0,0 1 1 0 0,-1-1-1 0 0,1 1 0 0 0,0-1 1 0 0,-1 1-1 0 0,1-1 0 0 0,0 1 1 0 0,-1-1-1 0 0,1 1 1 0 0,0-1-1 0 0,0 0 0 0 0,0 1 1 0 0,-1-1-1 0 0,1 1 0 0 0,0-1 1 0 0,0 0-1 0 0,0 0 0 0 0,0-1-473 0 0,0 1 0 0 0,1-1 0 0 0,-1 1 1 0 0,0-1-1 0 0,1 1 0 0 0,-1-1 0 0 0,1 1 0 0 0,1-3 0 0 0,2-3-3461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26.6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0 151 5601 0 0,'20'-1'4427'0'0,"-15"1"-4355"0"0,1-1-1 0 0,-1-1 1 0 0,1 1-1 0 0,-1-1 0 0 0,10-4 1 0 0,-10 4 65 0 0,38-20 1357 0 0,-38 19-1330 0 0,0-1 1 0 0,-1 1-1 0 0,1-1 0 0 0,-1 0 0 0 0,0 0 0 0 0,5-7 0 0 0,-4 5-22 0 0,-1 0 0 0 0,0 0 0 0 0,4-11 0 0 0,-7 15-117 0 0,0-1 0 0 0,0 1 0 0 0,0 0 0 0 0,-1 0 0 0 0,1-1 0 0 0,-1 1-1 0 0,1 0 1 0 0,-1 0 0 0 0,0-1 0 0 0,0 1 0 0 0,0 0 0 0 0,0-1-1 0 0,-1 1 1 0 0,1 0 0 0 0,-1-3 0 0 0,1 4-6 0 0,-1 1 0 0 0,1-1 0 0 0,0 1 1 0 0,0 0-1 0 0,0-1 0 0 0,-1 1 0 0 0,1 0 0 0 0,0-1 0 0 0,-1 1 1 0 0,1 0-1 0 0,0 0 0 0 0,-1-1 0 0 0,1 1 0 0 0,0 0 0 0 0,-1 0 0 0 0,1-1 1 0 0,-1 1-1 0 0,1 0 0 0 0,0 0 0 0 0,-1 0 0 0 0,1 0 0 0 0,-1 0 1 0 0,-12 0 355 0 0,-12 9 91 0 0,24-9-452 0 0,-5 3 70 0 0,0 0 0 0 0,1 0 0 0 0,0 0 0 0 0,-1 1 0 0 0,1 0-1 0 0,0 0 1 0 0,1 0 0 0 0,-6 6 0 0 0,4-3 48 0 0,0 0 0 0 0,1 1 0 0 0,0-1 0 0 0,-8 17 0 0 0,11-17-105 0 0,-1 0-1 0 0,1-1 1 0 0,-1 15-1 0 0,-4 9-34 0 0,5-22 19 0 0,0 1 0 0 0,0 0 1 0 0,1-1-1 0 0,-1 14 0 0 0,2-18-9 0 0,0-1 0 0 0,0 1-1 0 0,0-1 1 0 0,1 1 0 0 0,0 0-1 0 0,-1-1 1 0 0,1 1 0 0 0,0-1-1 0 0,1 1 1 0 0,-1-1 0 0 0,1 0-1 0 0,-1 1 1 0 0,4 4 0 0 0,-3-7-8 0 0,0 1 1 0 0,0 0 0 0 0,1-1-1 0 0,-1 1 1 0 0,0-1 0 0 0,0 1-1 0 0,1-1 1 0 0,-1 0 0 0 0,1 0 0 0 0,-1 0-1 0 0,1-1 1 0 0,-1 1 0 0 0,1 0-1 0 0,0-1 1 0 0,-1 0 0 0 0,5 0-1 0 0,1 1 16 0 0,-1-2-1 0 0,0 1 0 0 0,0-1 0 0 0,15-3 1 0 0,-8-1-731 0 0,24-9 0 0 0,-5-3-4499 0 0,-11 3 2580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31.7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2104 0 0,'0'0'2898'0'0,"1"-8"3006"0"0,0 8-5887 0 0,-1 0-1 0 0,1 0 0 0 0,0 0 1 0 0,-1 0-1 0 0,1 0 0 0 0,0 0 1 0 0,-1 1-1 0 0,1-1 0 0 0,-1 0 0 0 0,1 0 1 0 0,0 1-1 0 0,-1-1 0 0 0,1 0 1 0 0,-1 1-1 0 0,1-1 0 0 0,-1 1 1 0 0,1-1-1 0 0,-1 0 0 0 0,1 1 1 0 0,-1-1-1 0 0,1 1 0 0 0,-1 0 0 0 0,0-1 1 0 0,1 2-1 0 0,0 0 80 0 0,0 0-1 0 0,0 0 1 0 0,-1 0 0 0 0,1 1 0 0 0,-1-1-1 0 0,1 4 1 0 0,0 41 889 0 0,2 9-260 0 0,6 49-292 0 0,-9-65-366 0 0,0-25 52 0 0,0-1 0 0 0,5 26 0 0 0,-4-32-79 0 0,1 0 0 0 0,0-1 0 0 0,1 1 0 0 0,3 7 0 0 0,-5-13-29 0 0,1 1 0 0 0,-1-1-1 0 0,1 1 1 0 0,-1-1 0 0 0,1 0 0 0 0,0 0-1 0 0,0 1 1 0 0,0-1 0 0 0,0-1 0 0 0,0 1-1 0 0,0 0 1 0 0,1 0 0 0 0,-1-1 0 0 0,4 2 0 0 0,3 0-1 0 0,1 0 0 0 0,0-1 1 0 0,-1 0-1 0 0,1 0 1 0 0,0-1-1 0 0,0-1 1 0 0,15 0-1 0 0,-16 0-1 0 0,27-3 1 0 0,-24 1 6 0 0,22 1 0 0 0,-9 2-21 0 0,1-1 0 0 0,47-7-1 0 0,-43 4 24 0 0,34-1 1 0 0,-6 2-30 0 0,108-7-24 0 0,-44 9 36 0 0,-97 0 25 0 0,52-5-29 0 0,-40 3 11 0 0,0 0 1 0 0,54 6-1 0 0,1 0 20 0 0,23 3 93 0 0,-62-3 85 0 0,65 0-82 0 0,5 0-60 0 0,-36-2-70 0 0,3 0-8 0 0,13 0 56 0 0,-24-1 15 0 0,263 0 69 0 0,-312-2-108 0 0,29-1 1 0 0,71 1 30 0 0,99 2 82 0 0,-114-2-46 0 0,291 1 31 0 0,-372 0-102 0 0,113-3 221 0 0,-13 3-66 0 0,-59 1-56 0 0,26-2-78 0 0,109 3-12 0 0,19-1 176 0 0,-181-2-163 0 0,15-1 11 0 0,73 0 30 0 0,-48 3-16 0 0,7-2 69 0 0,95-5-4 0 0,-35-1-123 0 0,-111 7 5 0 0,-30 0 5 0 0,-1 0-1 0 0,25-3 0 0 0,-9 1 51 0 0,-24 2-55 0 0,1 0 0 0 0,-1-1 1 0 0,1 0-1 0 0,-1 0 0 0 0,7-2 0 0 0,-6 2-3 0 0,-1 0-1 0 0,1 1 0 0 0,-1-1 0 0 0,1 1 0 0 0,-1 0 0 0 0,9 1 0 0 0,4 0 5 0 0,-11-1 5 0 0,0 0-1 0 0,0-1 1 0 0,0 1 0 0 0,-1-1 0 0 0,10-3-1 0 0,-13 4 8 0 0,-1-1 0 0 0,1 0 0 0 0,0 1 0 0 0,5-1 557 0 0,-7 1-577 0 0,0 0 14 0 0,0 0 5 0 0,-1 0-8 0 0,0 0 0 0 0,1 0 0 0 0,-1 0-1 0 0,0 0 1 0 0,0-1 0 0 0,1 1 0 0 0,-1 0 0 0 0,0 0 0 0 0,1-1 0 0 0,-1 1 0 0 0,0 0 0 0 0,0 0-1 0 0,0-1 1 0 0,1 1 0 0 0,-1 0 0 0 0,0-1 0 0 0,0 1 0 0 0,0 0 0 0 0,0-1 0 0 0,1 0-15 0 0,-1 1 1 0 0,0-1-1 0 0,0 1 1 0 0,0-1 0 0 0,1 1-1 0 0,-1 0 1 0 0,0-1-1 0 0,0 1 1 0 0,1-1 0 0 0,-1 1-1 0 0,0 0 1 0 0,1-1-1 0 0,-1 1 1 0 0,0 0 0 0 0,1-1-1 0 0,-1 1 1 0 0,0 0-1 0 0,1-1 1 0 0,-1-14 157 0 0,-1 10-157 0 0,-1-12-15 0 0,2 16-8 0 0,0-1 9 0 0,1-20 31 0 0,0 14 0 0 0,0 1 1 0 0,-1-1 0 0 0,-1-14 0 0 0,0 15-21 0 0,0 0-1 0 0,1-9 0 0 0,0 11 13 0 0,0 3-3 0 0,1 1 1 0 0,-1-1-1 0 0,0 1 0 0 0,0-1 1 0 0,0 1-1 0 0,0-1 1 0 0,-1 1-1 0 0,1-1 0 0 0,-1-2 1 0 0,1 4 4 0 0,-19-4-40 0 0,-12 6 22 0 0,30-1 11 0 0,0-1 1 0 0,0 0-1 0 0,0 1 0 0 0,0-1 1 0 0,0 1-1 0 0,0-1 1 0 0,0 1-1 0 0,0-1 0 0 0,1 1 1 0 0,-1 0-1 0 0,0-1 0 0 0,0 1 1 0 0,1 0-1 0 0,-1 0 0 0 0,0-1 1 0 0,1 1-1 0 0,-1 0 0 0 0,1 0 1 0 0,-1 0-1 0 0,1 0 0 0 0,-1 1 1 0 0,-4 5 33 0 0,-15 16 176 0 0,19-23-209 0 0,1 1-1 0 0,-1-1 1 0 0,0 1 0 0 0,1-1-1 0 0,-1 1 1 0 0,0-1 0 0 0,0 0-1 0 0,1 1 1 0 0,-1-1 0 0 0,0 0-1 0 0,0 0 1 0 0,0 0 0 0 0,1 1-1 0 0,-3-1 1 0 0,3 0-2 0 0,-1 0 0 0 0,0 0 0 0 0,1 0 0 0 0,-1 0 1 0 0,1 0-1 0 0,-1 0 0 0 0,0 0 0 0 0,1 0 0 0 0,-1 1 0 0 0,1-1 0 0 0,-1 0 0 0 0,1 0 1 0 0,-1 1-1 0 0,1-1 0 0 0,-1 0 0 0 0,1 1 0 0 0,-1-1 0 0 0,1 0 0 0 0,-1 1 0 0 0,1-1 0 0 0,0 1 1 0 0,-1-1-1 0 0,1 1 0 0 0,-1-1 0 0 0,1 1 0 0 0,0-1 0 0 0,0 1 0 0 0,-1-1 0 0 0,1 2 0 0 0,-1-1 0 0 0,1 0 0 0 0,-1 0 0 0 0,1 0 0 0 0,-1 0 0 0 0,0 0 0 0 0,1 0-1 0 0,-1 0 1 0 0,0 0 0 0 0,0 0 0 0 0,0 0 0 0 0,0-1 0 0 0,0 1 0 0 0,0 0 0 0 0,0-1-1 0 0,-1 2 1 0 0,-1 0 3 0 0,2-2 12 0 0,1 0-35 0 0,0 1 11 0 0,0-1-3 0 0,0 1 18 0 0,0-1-6 0 0,0 1 0 0 0,0-1-1 0 0,0 0 1 0 0,0 0 0 0 0,0 0-1 0 0,0 0 1 0 0,0 0-1 0 0,0 0 1 0 0,0 0 0 0 0,0 0-1 0 0,0 0 1 0 0,0 1 0 0 0,0-1-1 0 0,0 0 1 0 0,0 0 0 0 0,0 0-1 0 0,0 0 1 0 0,0 0 0 0 0,0 0-1 0 0,0 0 1 0 0,0 0 0 0 0,0 1-1 0 0,0-1 1 0 0,0 0 0 0 0,0 0-1 0 0,0 0 1 0 0,0 0 0 0 0,0 0-1 0 0,0 0 1 0 0,0 0 0 0 0,0 0-1 0 0,0 0 1 0 0,0 0-1 0 0,0 0 1 0 0,1 1 0 0 0,-1-1-1 0 0,0 0 1 0 0,0 0 0 0 0,0 0-1 0 0,0 0 1 0 0,0 0 0 0 0,0 0-1 0 0,0 0 1 0 0,0 0 0 0 0,0 0-1 0 0,1 0 1 0 0,-1 0 0 0 0,0 0-1 0 0,0 0 1 0 0,0 0 0 0 0,0 0-1 0 0,0 0 1 0 0,0 0 0 0 0,0 0-1 0 0,0 0 1 0 0,1 0 0 0 0,-1 0-1 0 0,0 0 1 0 0,0 0 0 0 0,0 0-1 0 0,0 0 1 0 0,0 0-1 0 0,20-12-13 0 0,-15 8 5 0 0,0 1 0 0 0,0 0 0 0 0,0 1 0 0 0,0 0 0 0 0,6-3 0 0 0,-6 3 12 0 0,0 0 0 0 0,0 0 0 0 0,-1-1 0 0 0,1 1 0 0 0,-1-1-1 0 0,9-7 1 0 0,5-4 1 0 0,-14 12-10 0 0,0 0-1 0 0,1 0 0 0 0,4-2 1 0 0,-8 3 4 0 0,0 1 0 0 0,0 0 0 0 0,1-1 0 0 0,-1 1 0 0 0,0 0 0 0 0,0 0 0 0 0,1-1 0 0 0,-1 1 0 0 0,0 0 0 0 0,0 0 0 0 0,1 1 0 0 0,-1-1-1 0 0,0 0 1 0 0,0 0 0 0 0,2 1 0 0 0,-2-1 16 0 0,-1 0-14 0 0,1 0 0 0 0,0 0 0 0 0,-1 0 0 0 0,1 0 0 0 0,0 1-1 0 0,0-1 1 0 0,-1 0 0 0 0,1 0 0 0 0,0 0 0 0 0,-1 0 0 0 0,1 1 0 0 0,0-1 0 0 0,-1 0 0 0 0,1 1-1 0 0,-1-1 1 0 0,1 1 0 0 0,0 0 0 0 0,13 8-2 0 0,-12-7-1 0 0,-1-1 0 0 0,0 0-1 0 0,1 1 1 0 0,-1-1 0 0 0,0 1 0 0 0,0-1 0 0 0,0 1 0 0 0,0 0 0 0 0,-1 0-1 0 0,1-1 1 0 0,0 1 0 0 0,-1 0 0 0 0,1 0 0 0 0,-1 0 0 0 0,1 2 0 0 0,1 4 25 0 0,-1-4-19 0 0,0 1 0 0 0,1-1 0 0 0,0 0 0 0 0,0 0 1 0 0,4 5-1 0 0,-5-8 1 0 0,0 0 0 0 0,0 1 0 0 0,0-1 0 0 0,1 0 0 0 0,-1 0 0 0 0,0 0 0 0 0,1 0 0 0 0,-1 0 0 0 0,1 0 0 0 0,-1 0 0 0 0,1 0 0 0 0,-1-1-1 0 0,1 1 1 0 0,0 0 0 0 0,-1-1 0 0 0,4 1 0 0 0,4 3-16 0 0,-8-4 14 0 0,-1 1 0 0 0,1-1 0 0 0,0 0 0 0 0,-1 1 0 0 0,1-1 0 0 0,0 1-1 0 0,0-1 1 0 0,0 0 0 0 0,-1 0 0 0 0,1 1 0 0 0,0-1 0 0 0,0 0 0 0 0,0 0 0 0 0,-1 0 0 0 0,1 0-1 0 0,0 0 1 0 0,0 0 0 0 0,0 0 0 0 0,0 0 0 0 0,-1-1 0 0 0,1 1 0 0 0,0 0 0 0 0,0 0 0 0 0,0-1 0 0 0,1 0-1 0 0,1-1-169 0 0,6-4-314 0 0,-3 2-3998 0 0,-3 2 2380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3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19 576 0 0,'0'0'5648'0'0,"2"0"-5288"0"0,7 1-37 0 0,0 0 0 0 0,15 4 0 0 0,-12-3-255 0 0,16 2-1 0 0,78-5 1095 0 0,-68-1-773 0 0,39 4 1 0 0,-4 2 149 0 0,93-7-1 0 0,15-1-284 0 0,-44 2-154 0 0,-16 0 133 0 0,50 3 506 0 0,-67 0-190 0 0,-37 3-209 0 0,-14-1-137 0 0,16-3-88 0 0,55 4-4 0 0,34-2 224 0 0,-58-2-156 0 0,83-2-28 0 0,-166 1-123 0 0,90 2 77 0 0,-30 0-51 0 0,29 1-18 0 0,78-2 153 0 0,19-1 166 0 0,10-1-238 0 0,198-9 141 0 0,-156 3 189 0 0,-150 4-358 0 0,21 0-11 0 0,38-1-40 0 0,33 0 255 0 0,46 9-89 0 0,-127-2-83 0 0,62-2 4 0 0,162 5-100 0 0,-330-5-25 0 0,117-1 206 0 0,-41 0-81 0 0,-64 2 559 0 0,-26-1-623 0 0,-129-5 541 0 0,-105 15-337 0 0,117-3-265 0 0,-49 2 60 0 0,93-4-75 0 0,-49 4 11 0 0,-50-4 84 0 0,79-5-20 0 0,26 1 110 0 0,-64 3-112 0 0,-116 0-15 0 0,158-4 22 0 0,-57-1-15 0 0,-104 1 8 0 0,44 3 86 0 0,-40-4 31 0 0,12-3 140 0 0,148 4-208 0 0,-27-1-41 0 0,-90-3 57 0 0,39 3 263 0 0,41 0-232 0 0,-119-2 1 0 0,163 2-101 0 0,-25-1 14 0 0,-195 3-76 0 0,227 4 30 0 0,-27 1 86 0 0,-129 7-43 0 0,105-6-43 0 0,65-5 7 0 0,-4-3-32 0 0,66 1-21 0 0,-2 0-136 0 0,5 0 136 0 0,8 0 6 0 0,138-2-68 0 0,-60 2 90 0 0,-36 1 0 0 0,19-2-27 0 0,42 1-3 0 0,25-4 32 0 0,-2 1-30 0 0,-40 1 29 0 0,-25 0-2 0 0,368 0-88 0 0,-373 2 108 0 0,111-1-7 0 0,-31 1-31 0 0,-61 1 30 0 0,152 4-31 0 0,53-3 50 0 0,-89 3-28 0 0,13-2-38 0 0,-1 1 26 0 0,275 0 9 0 0,-352-3 48 0 0,-72-1-33 0 0,-17 0-39 0 0,151 3 21 0 0,-24-4 45 0 0,12-2-77 0 0,-84 7 35 0 0,-71-2-1 0 0,1 0 1 0 0,36-5-1 0 0,60 0 21 0 0,-93 3-20 0 0,70-4 48 0 0,-105 4-8 0 0,-2 0-24 0 0,-1-1 1 0 0,1 1-1 0 0,0 0 1 0 0,0-1-1 0 0,0 1 1 0 0,-1 0 0 0 0,1 0-1 0 0,0 0 1 0 0,-3 0-1 0 0,-20 0 0 0 0,20 0 15 0 0,-99-5 96 0 0,-1 0-88 0 0,40 6-61 0 0,-35 0 62 0 0,-202-5-39 0 0,103 5 35 0 0,-121-1 33 0 0,292 1-66 0 0,-160 0 16 0 0,-186-2-1 0 0,175 3-12 0 0,-167-1 53 0 0,-428-3 200 0 0,700 3-218 0 0,-15 0-28 0 0,-82-5-42 0 0,109 1 104 0 0,-22-1-26 0 0,-27-3 45 0 0,36 1 21 0 0,-62-1 42 0 0,41 8-119 0 0,-21-2-30 0 0,11 0 73 0 0,-45 1 53 0 0,82 0-48 0 0,-27-6 13 0 0,57 3-42 0 0,-26 3-33 0 0,83 0-48 0 0,-15 2-11 0 0,6 0 76 0 0,9-1-56 0 0,1-1-2 0 0,5 5-38 0 0,-1-3 50 0 0,0-1-1 0 0,1 1 0 0 0,-1-1 1 0 0,1 0-1 0 0,-1 0 0 0 0,1 0 1 0 0,-1-1-1 0 0,7 0 0 0 0,90 2-10 0 0,86-2-24 0 0,62-5-2 0 0,-186 5 54 0 0,-62 0-16 0 0,199-7-18 0 0,-80 4 3 0 0,-54 2 52 0 0,119 2-59 0 0,-66 1 51 0 0,269 1-97 0 0,-138-8 59 0 0,-136 5 23 0 0,323 3 4 0 0,-390-3-9 0 0,252 2-23 0 0,-168 0 20 0 0,-67 0-17 0 0,34 1 45 0 0,38 1-24 0 0,-21-1-79 0 0,0 1 126 0 0,2 2-62 0 0,1 0-29 0 0,9-3 79 0 0,39 0-79 0 0,-71-1 41 0 0,2-1-18 0 0,191-5 38 0 0,-94 8-10 0 0,19-1-2 0 0,-81-8-815 0 0,-137 3-3587 0 0,4 2 4011 0 0,1-1 1 0 0,-1 1 0 0 0,1 0-1 0 0,-1-1 1 0 0,0 1 0 0 0,1 0-1 0 0,-1 0 1 0 0,0 0-1 0 0,1 0 1 0 0,-1-1 0 0 0,0 1-1 0 0,0 0 1 0 0,1 0 0 0 0,-2 1-1 0 0,-18 1-4064 0 0,-4 0 3578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7.5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49 512 0 0,'11'-34'3610'0'0,"-11"34"-3462"0"0,0-1 0 0 0,0 0 0 0 0,1 1 0 0 0,-1-1 0 0 0,0 0 0 0 0,1 1 0 0 0,-1-1 0 0 0,1 1 0 0 0,-1-1 0 0 0,1 1 0 0 0,0-1 0 0 0,-1 0-62 0 0,1 1 0 0 0,-1 0 0 0 0,0-1 0 0 0,1 1 0 0 0,-1 0 0 0 0,0-1 1 0 0,0 1-1 0 0,2-5 4131 0 0,-2 21-3607 0 0,0-15-589 0 0,0 0 0 0 0,0 1 0 0 0,0-1 0 0 0,0 0-1 0 0,-1 0 1 0 0,1 1 0 0 0,0-1 0 0 0,-1 0-1 0 0,0 2 1 0 0,-1 1 11 0 0,-2 3 337 0 0,4-7-364 0 0,0 0-1 0 0,0 1 0 0 0,0-1 1 0 0,0 0-1 0 0,-1 0 0 0 0,1 0 0 0 0,0 0 1 0 0,0 0-1 0 0,0 0 0 0 0,0 0 0 0 0,0 0 1 0 0,0 0-1 0 0,0 1 0 0 0,0-1 0 0 0,0 0 1 0 0,0 0-1 0 0,0 0 0 0 0,0 0 0 0 0,0 0 1 0 0,0 0-1 0 0,0 1 0 0 0,0-1 1 0 0,0 0-1 0 0,0 0 0 0 0,0 0 0 0 0,0 0 1 0 0,0 0-1 0 0,0 0 0 0 0,0 1 0 0 0,0-1 1 0 0,0 0-1 0 0,0 0 0 0 0,0 0 0 0 0,0 0 1 0 0,0 0-1 0 0,0 0 0 0 0,0 0 1 0 0,0 0-1 0 0,1 1 0 0 0,-1-1 0 0 0,0 0 1 0 0,0 0-1 0 0,0 0 0 0 0,0 0 0 0 0,0 0 1 0 0,0 0-1 0 0,0 0 0 0 0,0 0 0 0 0,0 0 0 0 0,0 1 0 0 0,0-1 0 0 0,0 0 0 0 0,0 0 0 0 0,0 0 0 0 0,0 0 0 0 0,0 0 0 0 0,0 0 0 0 0,0 0 0 0 0,0 0 0 0 0,0 1 0 0 0,0-1 0 0 0,0 0 0 0 0,0 0 0 0 0,0 0 0 0 0,0 0 0 0 0,0 0 0 0 0,0 0 0 0 0,0 0 0 0 0,0 0 0 0 0,0 0 0 0 0,0 1 0 0 0,0-1 0 0 0,-1 0 0 0 0,1 0 0 0 0,0 0 0 0 0,0 0 0 0 0,0 0 0 0 0,0 0 0 0 0,0 0 0 0 0,0 0 0 0 0,0 0 0 0 0,0 0 0 0 0,0 0 0 0 0,-1 0 0 0 0,1 0 0 0 0,0 0 0 0 0,0 0 0 0 0,0 0 0 0 0,0 0 0 0 0,0 0 0 0 0,0 0 0 0 0,0 0 0 0 0,-1 0 0 0 0,1 0 0 0 0,0 0 60 0 0,6 0 4 0 0,-5 0-55 0 0,2 1 2 0 0,3-6 73 0 0,-5 4-5 0 0,-2 8-133 0 0,-4 1 44 0 0,4-6 462 0 0,1-2-449 0 0,0 0 0 0 0,0 0 0 0 0,0 0 0 0 0,0 0 0 0 0,0 0 0 0 0,0 0 0 0 0,0 0-1 0 0,0 0 1 0 0,0 0 0 0 0,0 0 0 0 0,0 0 0 0 0,1 0 0 0 0,-1 0 0 0 0,0 0 0 0 0,0 0 0 0 0,0 0 0 0 0,0 0 0 0 0,0 0 0 0 0,0 0 0 0 0,0 0 0 0 0,0 0 0 0 0,0 0 0 0 0,0 1 0 0 0,0-1 0 0 0,0 0 0 0 0,0 0 0 0 0,0 0 0 0 0,0 0 0 0 0,0 0-1 0 0,0 0 1 0 0,0 0 0 0 0,0 0 0 0 0,0 0 0 0 0,0 0 0 0 0,0 0 0 0 0,0 0 0 0 0,0 0 0 0 0,0 0 0 0 0,0 0 0 0 0,0 0 0 0 0,0 0 0 0 0,0 1 0 0 0,0-1 0 0 0,0 0 0 0 0,0 0 0 0 0,0 0 0 0 0,0 0 0 0 0,0 0 0 0 0,0 0 0 0 0,0 0 0 0 0,0 0-1 0 0,-1 1 25 0 0,1 0 0 0 0,0-1-1 0 0,0 1 1 0 0,0 0-1 0 0,0 0 1 0 0,0 0-1 0 0,0 0 1 0 0,0 0-1 0 0,0-1 1 0 0,0 1-1 0 0,1 1 1 0 0,-1 0-37 0 0,2 2 73 0 0,-1 1 0 0 0,0-1 0 0 0,0 1-1 0 0,0 0 1 0 0,-1 5 0 0 0,1-1-19 0 0,0-1-1 0 0,2 11 1 0 0,1 13 34 0 0,-3-18-66 0 0,1 0-1 0 0,1-1 1 0 0,6 22 0 0 0,4 0 2 0 0,2 2 2 0 0,-15-37-21 0 0,1 3 2 0 0,0 1 1 0 0,0-1 0 0 0,0 0-1 0 0,0 0 1 0 0,0 0 0 0 0,1 0-1 0 0,0 0 1 0 0,-1-1-1 0 0,1 1 1 0 0,0 0 0 0 0,0-1-1 0 0,0 1 1 0 0,1-1 0 0 0,4 4 2050 0 0,-6-8-1832 0 0,0-2-144 0 0,0 0 1 0 0,0 0-1 0 0,-1 0 0 0 0,1 0 0 0 0,-1-1 0 0 0,0 1 0 0 0,-1-7 1 0 0,2-15 35 0 0,1 4-86 0 0,-1 2 3 0 0,2 0 0 0 0,0 0-1 0 0,9-28 1 0 0,4-15 9 0 0,-12 46-35 0 0,0 0 0 0 0,12-30 0 0 0,-14 41-47 0 0,-1 5-118 0 0,-1 0 1 0 0,0 0-1 0 0,0 1 1 0 0,0-1-1 0 0,1 0 1 0 0,-1 1-1 0 0,0-1 1 0 0,1 0 0 0 0,-1 1-1 0 0,1-1 1 0 0,-1 0-1 0 0,1 1 1 0 0,-1-1-1 0 0,1 0 1 0 0,-1 1-1 0 0,1-1 1 0 0,0 1-1 0 0,-1 0 1 0 0,1-1-1 0 0,-1 1 1 0 0,1-1-1 0 0,0 1 1 0 0,1-1-1 0 0,0 0-1715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8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44 5145 0 0,'-17'-25'4066'0'0,"16"23"-3840"0"0,0 0 0 0 0,-1 0 0 0 0,1 1 0 0 0,-1-1 0 0 0,0 1 0 0 0,1-1 0 0 0,-1 1 0 0 0,0 0 0 0 0,0-1 0 0 0,-4-1 0 0 0,5 3-145 0 0,0 0 0 0 0,-1 0 1 0 0,1 0-1 0 0,0 0 0 0 0,0 1 0 0 0,0-1 0 0 0,-1 0 0 0 0,1 1 0 0 0,0-1 1 0 0,0 0-1 0 0,0 1 0 0 0,0-1 0 0 0,-1 1 0 0 0,1 0 0 0 0,0-1 0 0 0,0 1 1 0 0,0 0-1 0 0,-1 1 0 0 0,-1 1 114 0 0,0 0-1 0 0,-1 0 1 0 0,-3 6 0 0 0,0 1-107 0 0,1 1 1 0 0,1-1 0 0 0,0 1 0 0 0,0 0-1 0 0,1 0 1 0 0,1 1 0 0 0,0-1 0 0 0,-3 19 0 0 0,6-27-99 0 0,0-1 1 0 0,0 1-1 0 0,0-1 1 0 0,0 0-1 0 0,0 1 1 0 0,1-1 0 0 0,-1 1-1 0 0,1-1 1 0 0,-1 0-1 0 0,1 0 1 0 0,0 1 0 0 0,0-1-1 0 0,0 0 1 0 0,1 0-1 0 0,-1 0 1 0 0,3 3 0 0 0,-2-2 9 0 0,0-1 0 0 0,0 0 0 0 0,1 1 0 0 0,-1-1 0 0 0,1 0 0 0 0,0 0 0 0 0,-1 0 0 0 0,1 0 0 0 0,0-1 1 0 0,0 1-1 0 0,4 0 0 0 0,-6-2-2 0 0,-1 0 1 0 0,1 1-1 0 0,0-1 1 0 0,0 0-1 0 0,0 0 0 0 0,-1-1 1 0 0,1 1-1 0 0,0 0 1 0 0,0 0-1 0 0,0 0 1 0 0,-1 0-1 0 0,1-1 1 0 0,0 1-1 0 0,0 0 0 0 0,-1-1 1 0 0,2 0-1 0 0,12-9-25 0 0,-11 8 66 0 0,1-2-33 0 0,-1 1-1 0 0,1-1 0 0 0,-1 0 1 0 0,4-5-1 0 0,0-2 36 0 0,-4 8 7 0 0,-1-1-1 0 0,0 0 1 0 0,0 0-1 0 0,0-1 1 0 0,-1 1-1 0 0,0 0 1 0 0,2-8-1 0 0,-1 5 16 0 0,2-2 247 0 0,-4 9-309 0 0,0 0 1 0 0,0 0 0 0 0,0 0 0 0 0,0 0 0 0 0,0 0 0 0 0,0 0 0 0 0,1 0 0 0 0,-1 0 0 0 0,0-1 0 0 0,0 1 0 0 0,0 0 0 0 0,0 0 0 0 0,0 0 0 0 0,0 0 0 0 0,1 0 0 0 0,-1 0 0 0 0,0 0 0 0 0,0 0 0 0 0,0 0 0 0 0,0 0 0 0 0,1 0 0 0 0,-1 0 0 0 0,0 0 0 0 0,0 0 0 0 0,0 0 0 0 0,0 0 0 0 0,0 0 0 0 0,1 0 0 0 0,-1 0 0 0 0,0 1 0 0 0,1-1 0 0 0,0 1 0 0 0,0 0 0 0 0,-1 0 0 0 0,1 0 0 0 0,0 0 0 0 0,-1-1 0 0 0,1 1 0 0 0,0 0 0 0 0,-1 0 0 0 0,1 2 0 0 0,19 46 248 0 0,-18-45-606 0 0,0 0 1 0 0,0-1 0 0 0,1 1 0 0 0,4 5-1 0 0,-5-7-116 0 0,-1 0-1 0 0,1-1 0 0 0,0 1 0 0 0,0-1 0 0 0,0 0 0 0 0,0 0 1 0 0,0 0-1 0 0,0 0 0 0 0,0 0 0 0 0,4 1 0 0 0,3 1-1617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8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8 214 1736 0 0,'-7'-3'2805'0'0,"14"1"-147"0"0,-5-16 912 0 0,-2 17-3419 0 0,0 0 0 0 0,0 0 0 0 0,0 0 0 0 0,0 0 0 0 0,0 0 0 0 0,-1 1 0 0 0,1-1 0 0 0,0 0 0 0 0,0 0-1 0 0,-1 0 1 0 0,0-2 0 0 0,1 2-23 0 0,-1 0 0 0 0,1 0 0 0 0,-1-1 0 0 0,1 1 0 0 0,0 0-1 0 0,0 0 1 0 0,-1-1 0 0 0,1-1 0 0 0,0-19 1050 0 0,-1 19-1029 0 0,1-1-1 0 0,0 0 1 0 0,0 1-1 0 0,0-1 1 0 0,1 0-1 0 0,0-5 1 0 0,3-6 107 0 0,-1 6-148 0 0,-1 0 0 0 0,5-8 0 0 0,-3 1-74 0 0,-3 13-28 0 0,-1 1 0 0 0,1 0 1 0 0,-1 0-1 0 0,1-1 0 0 0,0 1 0 0 0,0 0 1 0 0,0 0-1 0 0,0 0 0 0 0,0 0 1 0 0,1 0-1 0 0,1-2 0 0 0,-1 2 6 0 0,0 0 0 0 0,0 0-1 0 0,1 0 1 0 0,-1 1 0 0 0,1-1-1 0 0,-1 0 1 0 0,5-1 0 0 0,-6 2-4 0 0,10 0 73 0 0,-11 1-104 0 0,1 0-1 0 0,-1 0 1 0 0,1 1 0 0 0,0-1 0 0 0,-1 0-1 0 0,1 0 1 0 0,-1 0 0 0 0,1 1-1 0 0,-1-1 1 0 0,1 0 0 0 0,-1 0 0 0 0,1 1-1 0 0,-1-1 1 0 0,1 0 0 0 0,-1 1 0 0 0,1-1-1 0 0,0 2 1 0 0,0-1-112 0 0,17 15-3853 0 0,-2-2-4185 0 0,-10-9 7588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8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85 7570 0 0,'-1'0'173'0'0,"1"0"1"0"0,-1 0 0 0 0,0 0-1 0 0,0 0 1 0 0,1 0 0 0 0,-1 0 0 0 0,0 1-1 0 0,1-1 1 0 0,-1 0 0 0 0,0 1-1 0 0,1-1 1 0 0,-1 0 0 0 0,0 1-1 0 0,1-1 1 0 0,-1 1 0 0 0,1-1 0 0 0,-1 1-1 0 0,1-1 1 0 0,-1 1 0 0 0,1-1-1 0 0,-1 1 1 0 0,1-1 0 0 0,0 1 0 0 0,-1 0-1 0 0,1-1 1 0 0,-1 2 0 0 0,-10 20 766 0 0,11-21-880 0 0,-4 8-7 0 0,1 1-1 0 0,1-1 1 0 0,0 1-1 0 0,0-1 1 0 0,1 1 0 0 0,-1 17-1 0 0,2-27-54 0 0</inkml:trace>
  <inkml:trace contextRef="#ctx0" brushRef="#br0" timeOffset="1">48 87 3849 0 0,'-1'-9'939'0'0,"-1"0"1"0"0,0 1-1 0 0,0-1 1 0 0,0 1-1 0 0,-1-1 1 0 0,-1 1 0 0 0,-4-8-1 0 0,8 15-687 0 0,0 0-524 0 0,0 1 142 0 0,1-1 0 0 0,-1 1-1 0 0,0-1 1 0 0,0 1 0 0 0,1-1-1 0 0,-1 1 1 0 0,0-1 0 0 0,0 1-1 0 0,1 0 1 0 0,-1-1-1 0 0,1 1 1 0 0,-1-1 0 0 0,0 1-1 0 0,1 0 1 0 0,-1-1 0 0 0,1 1-1 0 0,-1 0 1 0 0,1 0 0 0 0,-1-1-1 0 0,1 1 1 0 0,-1 0-1 0 0,1 0 1 0 0,-1 0 0 0 0,1-1-1 0 0,-1 1 1 0 0,1 0 0 0 0,-1 0-1 0 0,1 0 1 0 0,-1 0 0 0 0,2 0-1 0 0,4 0-1164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9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6 2913 0 0,'0'0'3747'0'0,"-1"-1"-2864"0"0,1 1-815 0 0,0 0 0 0 0,0-1 0 0 0,0 1 0 0 0,0 0 0 0 0,0 0 0 0 0,0-1 0 0 0,0 1 0 0 0,0 0 0 0 0,-1 0 0 0 0,1 0 0 0 0,0-1 0 0 0,0 1 0 0 0,0 0 0 0 0,0 0 0 0 0,-1 0 0 0 0,1 0 0 0 0,0-1 0 0 0,0 1 0 0 0,-1 0 0 0 0,1 0 0 0 0,0 0 1 0 0,0 0-1 0 0,0 0 0 0 0,-1 0 0 0 0,1 0 0 0 0,0-1 0 0 0,0 1 0 0 0,-1 0 0 0 0,-9 3 1114 0 0,9-3-764 0 0,-1 1-37 0 0,2-1-375 0 0,-4 2 214 0 0,0 0 0 0 0,0 1 0 0 0,0-2 1 0 0,-1 1-1 0 0,-8 2 0 0 0,10-4-142 0 0,1 1 0 0 0,0-1-1 0 0,0 1 1 0 0,0 0 0 0 0,-1 0 0 0 0,1 0 0 0 0,0 0-1 0 0,0 0 1 0 0,1 1 0 0 0,-1-1 0 0 0,-3 3 0 0 0,-1 2 170 0 0,-9 12 0 0 0,0 0 46 0 0,11-12-258 0 0,-1 0-1 0 0,1 1 1 0 0,-1 0-1 0 0,2-1 1 0 0,-1 1-1 0 0,1 1 1 0 0,-4 10 0 0 0,7-16-40 0 0,-1-1 1 0 0,1 0 0 0 0,-1 1 0 0 0,1-1 0 0 0,0 1-1 0 0,0-1 1 0 0,-1 0 0 0 0,1 1 0 0 0,0-1 0 0 0,0 1-1 0 0,0-1 1 0 0,0 1 0 0 0,1-1 0 0 0,-1 0 0 0 0,0 1-1 0 0,1-1 1 0 0,-1 0 0 0 0,1 1 0 0 0,-1-1 0 0 0,1 0-1 0 0,0 1 1 0 0,-1-1 0 0 0,1 0 0 0 0,0 0 0 0 0,0 0-1 0 0,0 0 1 0 0,0 1 0 0 0,0-1 0 0 0,0-1 0 0 0,0 1-1 0 0,0 0 1 0 0,0 0 0 0 0,0 0 0 0 0,1-1 0 0 0,1 2-1 0 0,1 0-4 0 0,0-1-1 0 0,0 0 0 0 0,0 1 0 0 0,1-1 0 0 0,-1-1 0 0 0,0 1 0 0 0,1-1 0 0 0,-1 1 0 0 0,1-1 0 0 0,6-1 0 0 0,-8 0 14 0 0,0 1 0 0 0,0 0 1 0 0,0-1-1 0 0,0 0 0 0 0,0 0 0 0 0,0 0 0 0 0,0 0 0 0 0,-1 0 0 0 0,1-1 0 0 0,0 1 1 0 0,-1-1-1 0 0,4-2 0 0 0,7-5-23 0 0,-10 8 17 0 0,-1-1 1 0 0,1 0-1 0 0,0 0 1 0 0,-1 1-1 0 0,0-2 0 0 0,1 1 1 0 0,2-4-1 0 0,7-11 28 0 0,-6 10-8 0 0,-1-1 0 0 0,-1 1 0 0 0,1-1 0 0 0,3-8-1 0 0,-7 12-2 0 0,8-15 113 0 0,-18 63 388 0 0,6-30-504 0 0,-1 15 1 0 0,4-27-64 0 0,1 0 1 0 0,-1-1-1 0 0,0 1 1 0 0,1 0 0 0 0,-1 0-1 0 0,1-1 1 0 0,-1 1-1 0 0,1 0 1 0 0,0-1 0 0 0,0 1-1 0 0,0-1 1 0 0,0 1 0 0 0,0-1-1 0 0,0 1 1 0 0,0-1-1 0 0,3 2 1 0 0,4 7-2896 0 0,-7-9 2430 0 0,-1 0 0 0 0,2 0 1 0 0,-1 0-1 0 0,0-1 0 0 0,0 1 1 0 0,0 0-1 0 0,0-1 0 0 0,0 1 1 0 0,1-1-1 0 0,-1 1 0 0 0,0-1 1 0 0,0 0-1 0 0,1 1 0 0 0,-1-1 0 0 0,2 0 1 0 0,2-1 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7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62 5297 0 0,'-3'-6'1111'0'0,"1"-1"-1"0"0,-1 1 1 0 0,1-1-1 0 0,1 1 1 0 0,-1-1-1 0 0,0-14 1640 0 0,2 21-2736 0 0,0 0 0 0 0,0 0 0 0 0,0-1 0 0 0,0 1 0 0 0,0 0 0 0 0,1 0 0 0 0,-1 0 0 0 0,0 0 1 0 0,0 0-1 0 0,0 0 0 0 0,0 0 0 0 0,0 0 0 0 0,0 0 0 0 0,0 0 0 0 0,1 0 0 0 0,-1 0 0 0 0,0 0 0 0 0,0 0 0 0 0,0 0 0 0 0,0 0 0 0 0,0 0 0 0 0,0 0 1 0 0,0 0-1 0 0,1 0 0 0 0,-1 0 0 0 0,0 0 0 0 0,0 0 0 0 0,0 0 0 0 0,0 0 0 0 0,0 0 0 0 0,0 0 0 0 0,0 0 0 0 0,0 1 0 0 0,1-1 0 0 0,-1 0 1 0 0,0 1 21 0 0,1 1 0 0 0,-1-1 0 0 0,0 1 0 0 0,0 0 0 0 0,0-1 1 0 0,0 1-1 0 0,0-1 0 0 0,0 1 0 0 0,0-1 0 0 0,-1 4 0 0 0,0 3 63 0 0,0 156 213 0 0,2-84-215 0 0,0 122 87 0 0,-2-188-135 0 0,1-12 21 0 0,0 1-48 0 0,-1 0-53 0 0,1-3 31 0 0,-1-1 0 0 0,1 1 0 0 0,0 0 0 0 0,0-1 0 0 0,0 1 0 0 0,0 0 1 0 0,-1-1-1 0 0,1 1 0 0 0,0 0 0 0 0,0-1 0 0 0,0 1 0 0 0,0 0 1 0 0,0-1-1 0 0,0 1 0 0 0,0 0 0 0 0,0-1 0 0 0,0 1 0 0 0,0-1 0 0 0,0 1 1 0 0,0 0-1 0 0,0-1 0 0 0,0 1 0 0 0,6-10-3 0 0,-1 2 5 0 0,6-16-8 0 0,-7 14 4 0 0,0 1 1 0 0,1-1-1 0 0,1 1 0 0 0,11-15 1 0 0,-13 20-2 0 0,0 0 1 0 0,1 0 0 0 0,-1 0 0 0 0,1 1 0 0 0,0 0-1 0 0,0 0 1 0 0,0 0 0 0 0,1 0 0 0 0,-1 1 0 0 0,12-3-1 0 0,-6 2-3 0 0,1 1 0 0 0,0 0-1 0 0,0 0 1 0 0,16 1-1 0 0,-26 1 11 0 0,0 0-1 0 0,1 0 0 0 0,-1 0 0 0 0,0 0 0 0 0,0 1 0 0 0,0-1 0 0 0,0 1 0 0 0,0-1 0 0 0,0 1 0 0 0,0 0 0 0 0,0 0 0 0 0,0-1 0 0 0,0 1 0 0 0,0 1 0 0 0,-1-1 0 0 0,1 0 0 0 0,0 0 0 0 0,-1 1 0 0 0,1-1 1 0 0,-1 1-1 0 0,1-1 0 0 0,-1 1 0 0 0,0 0 0 0 0,0 0 0 0 0,0-1 0 0 0,0 1 0 0 0,0 0 0 0 0,0 0 0 0 0,0 0 0 0 0,0 0 0 0 0,-1 0 0 0 0,1 0 0 0 0,-1 0 0 0 0,0 1 0 0 0,1-1 0 0 0,-1 0 0 0 0,0 4 1 0 0,-2 7 60 0 0,-6 23 0 0 0,5-24-72 0 0,2-7 22 0 0,-1 0 1 0 0,0 0-1 0 0,0 0 1 0 0,-1-1-1 0 0,1 1 1 0 0,-1-1-1 0 0,0 0 1 0 0,0 1-1 0 0,-7 6 1 0 0,7-9-3 0 0,1-1 0 0 0,0 1 0 0 0,-1-1 1 0 0,0 0-1 0 0,1 0 0 0 0,-1 0 0 0 0,0 0 0 0 0,1 0 0 0 0,-1-1 1 0 0,0 1-1 0 0,0-1 0 0 0,0 0 0 0 0,1 1 0 0 0,-1-1 0 0 0,0-1 0 0 0,-5 1 1 0 0,-29-11 95 0 0,33 9-104 0 0,-1 0 0 0 0,1 0 0 0 0,0 0 0 0 0,0 0 1 0 0,-1-1-1 0 0,-3-3 0 0 0,6 4-175 0 0,1 0 0 0 0,-1 0 0 0 0,0 0 0 0 0,1 0 0 0 0,-1 0 1 0 0,1-1-1 0 0,0 1 0 0 0,0-1 0 0 0,0 1 0 0 0,0-1 0 0 0,0 1 0 0 0,0-1 0 0 0,0 1 0 0 0,1-1 0 0 0,0 0 1 0 0,-1 1-1 0 0,1-1 0 0 0,0 0 0 0 0,1-5 0 0 0,1 0-1721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49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50 4433 0 0,'1'-10'2934'0'0,"-1"-18"0"0"0,0 17 433 0 0,-1 11-3271 0 0,1 1 1 0 0,-1 0-1 0 0,1 0 0 0 0,-1-1 0 0 0,1 1 0 0 0,-1 0 0 0 0,1 0 0 0 0,-1 0 1 0 0,1 0-1 0 0,0 0 0 0 0,-1 1 0 0 0,1-1-25 0 0,-6 24 555 0 0,-4 26 1 0 0,6-28-483 0 0,1 1-94 0 0,0 1 1 0 0,2 29-1 0 0,6 49 54 0 0,-4-98-93 0 0,1 9 2 0 0,1-16 0 0 0,-1 0-18 0 0,0 0-1 0 0,0-1 1 0 0,0 0 0 0 0,0 1-1 0 0,0-1 1 0 0,-1 0-1 0 0,1 0 1 0 0,-1 0-1 0 0,2-5 1 0 0,5-11-22 0 0,-2 9 31 0 0,1-1 1 0 0,0 1-1 0 0,0 1 0 0 0,1 0 1 0 0,0 0-1 0 0,10-8 1 0 0,10-1 11 0 0,-28 18-17 0 0,1-1 0 0 0,0 0 0 0 0,-1 1 0 0 0,1 0 0 0 0,0-1 0 0 0,-1 1 0 0 0,1-1 0 0 0,0 1 0 0 0,0 0 0 0 0,-1 0 1 0 0,1-1-1 0 0,0 1 0 0 0,0 0 0 0 0,-1 0 0 0 0,1 0 0 0 0,0 0 0 0 0,0 0 0 0 0,0 0 0 0 0,-1 0 0 0 0,1 0 0 0 0,0 0 0 0 0,0 0 1 0 0,1 1-1 0 0,-1-1 1 0 0,0 1 1 0 0,0 0 0 0 0,0-1 0 0 0,0 1-1 0 0,0 0 1 0 0,0 0 0 0 0,-1 0 0 0 0,1 0-1 0 0,0 0 1 0 0,0 0 0 0 0,-1 0 0 0 0,1 0-1 0 0,1 2 1 0 0,0 1 6 0 0,0 1-1 0 0,-1 0 1 0 0,1-1-1 0 0,-1 1 1 0 0,0 0 0 0 0,1 7-1 0 0,-2-5 2 0 0,-1 1-1 0 0,1 0 0 0 0,-1-1 0 0 0,0 1 1 0 0,-1-1-1 0 0,1 1 0 0 0,-6 12 1 0 0,2-8 28 0 0,-1 0 0 0 0,0 0 1 0 0,-13 18-1 0 0,17-27-28 0 0,0-1 0 0 0,0 1 0 0 0,0-1 0 0 0,0 0 1 0 0,0 0-1 0 0,0 0 0 0 0,-1 0 0 0 0,1 0 0 0 0,-1 0 0 0 0,-4 1 0 0 0,6-2-2 0 0,-1-1 0 0 0,1 1 0 0 0,-1-1 0 0 0,1 1 0 0 0,-1-1 0 0 0,1 0 0 0 0,-1 0 0 0 0,1 0 0 0 0,-1 0 0 0 0,0 0 0 0 0,1 0 0 0 0,-1 0 0 0 0,1-1 0 0 0,-1 1 0 0 0,1 0 0 0 0,-1-1 0 0 0,1 1 0 0 0,-1-1 0 0 0,1 0 0 0 0,0 1 0 0 0,-1-1 0 0 0,-1-1 0 0 0,0 0-139 0 0,0-1 0 0 0,0 1 0 0 0,1-1 0 0 0,-1 1 0 0 0,0-1 0 0 0,1 0 1 0 0,0 0-1 0 0,-1 0 0 0 0,-2-6 0 0 0,4 6-411 0 0,0 1 0 0 0,0 0 0 0 0,0-1 0 0 0,1 1-1 0 0,-1-1 1 0 0,1 1 0 0 0,0-1 0 0 0,-1 1 0 0 0,1-1 0 0 0,0 1 0 0 0,1-1 0 0 0,-1 1 0 0 0,0-1 0 0 0,1 1 0 0 0,1-5 0 0 0,1-4-1410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43 1528 0 0,'1'-1'102'0'0,"0"1"0"0"0,-1 0-1 0 0,1-1 1 0 0,0 1 0 0 0,-1-1-1 0 0,1 1 1 0 0,0-1 0 0 0,-1 1-1 0 0,1-1 1 0 0,-1 1 0 0 0,1-1-1 0 0,-1 1 1 0 0,1-1 0 0 0,-1 0-1 0 0,1 1 1 0 0,-1-1-1 0 0,1 0 1 0 0,-1 1 0 0 0,0-1-1 0 0,0 0 1 0 0,1 0 0 0 0,-1 1-1 0 0,0-1 1 0 0,0 0 0 0 0,0 0-1 0 0,0 0 1 0 0,0 1 0 0 0,0-1-1 0 0,0 0 1 0 0,0-1 0 0 0,0 1 7 0 0,0 1 0 0 0,0-1 1 0 0,0 0-1 0 0,-1 1 1 0 0,1-1-1 0 0,0 0 0 0 0,0 0 1 0 0,1 1-1 0 0,-1-1 1 0 0,0 0-1 0 0,0 1 0 0 0,0-1 1 0 0,0 0-1 0 0,1 0 1 0 0,-1 1-1 0 0,0-1 0 0 0,0 0 1 0 0,1 1-1 0 0,-1-1 0 0 0,1 1 1 0 0,-1-1-1 0 0,1 1 1 0 0,-1-1-1 0 0,1 0 0 0 0,-1 1 1 0 0,1 0-1 0 0,-1-1 1 0 0,1 1-1 0 0,-1-1 0 0 0,1 1 1 0 0,0 0-1 0 0,-1-1 1 0 0,1 1-1 0 0,0 0 0 0 0,-1 0 1 0 0,1-1-1 0 0,0 1 1 0 0,2 0 1088 0 0,-3 0-1150 0 0,0 0-1 0 0,0 0 0 0 0,0 0 0 0 0,0 0 1 0 0,1 0-1 0 0,-1 0 0 0 0,0 0 0 0 0,0 0 1 0 0,0 0-1 0 0,0 1 0 0 0,0-1 0 0 0,1 0 1 0 0,-1 0-1 0 0,0 0 0 0 0,0 0 0 0 0,0 0 0 0 0,0 0 1 0 0,0 0-1 0 0,0 1 0 0 0,1-1 0 0 0,-1 0 1 0 0,0 0-1 0 0,0 0 0 0 0,0 0 0 0 0,0 1 1 0 0,0-1-1 0 0,0 0 0 0 0,0 0 0 0 0,0 0 1 0 0,0 1-1 0 0,-2 2 400 0 0,-2 5 399 0 0,0 19 368 0 0,3-20-946 0 0,0 0-1 0 0,-3 12 1 0 0,1-5 27 0 0,0 0 1 0 0,-2 25-1 0 0,-1 11 8 0 0,-4 15-224 0 0,4-22-32 0 0,5-36-26 0 0,0-1 0 0 0,1 1 1 0 0,0-1-1 0 0,1 13 0 0 0,-1-19-46 0 0,0 1-1 0 0,0-1 1 0 0,1 0-1 0 0,-1 1 1 0 0,0-1-1 0 0,0 0 1 0 0,0 1-1 0 0,0-1 1 0 0,0 0-1 0 0,0 1 1 0 0,0-1-1 0 0,1 0 1 0 0,-1 1-1 0 0,0-1 1 0 0,0 0-1 0 0,0 0 1 0 0,1 1-1 0 0,-1-1 1 0 0,0 0-1 0 0,0 0 1 0 0,1 0-1 0 0,-1 1 1 0 0,0-1-1 0 0,1 0 1 0 0,-1 0-1 0 0,0 0 1 0 0,1 0-1 0 0,-1 0 1 0 0,0 1-1 0 0,0-1 1 0 0,1 0-1 0 0,-1 0 1 0 0,0 0-1 0 0,1 0 1 0 0,-1 0-1 0 0,0 0 1 0 0,1 0-1 0 0,-1 0 1 0 0,0 0-1 0 0,1 0 0 0 0,-1-1 1 0 0,0 1-1 0 0,1 0 1 0 0,-1 0-1 0 0,0 0 1 0 0,1 0-1 0 0,-1 0 1 0 0,0 0-1 0 0,1-1 1 0 0,-1 1-1 0 0,1-1 1 0 0,0 0-506 0 0,1 0-1 0 0,0 0 1 0 0,0 0 0 0 0,-1 0-1 0 0,1-1 1 0 0,-1 1 0 0 0,2-3-1 0 0,-1 0-1480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0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0 143 4633 0 0,'3'-1'601'0'0,"-1"0"0"0"0,0 0 0 0 0,0 1 0 0 0,1-1 0 0 0,-1 1 0 0 0,0 0 0 0 0,4-1 0 0 0,-3 1-475 0 0,-1 0-1 0 0,1 0 1 0 0,-1-1 0 0 0,0 1-1 0 0,1-1 1 0 0,2 0 0 0 0,9-5 259 0 0,-9 5-273 0 0,-1-1 0 0 0,0 0 0 0 0,8-4 0 0 0,13-8 58 0 0,-20 12-146 0 0,-1-1 0 0 0,1 1 1 0 0,-1-1-1 0 0,0 0 0 0 0,0 0 0 0 0,0 0 0 0 0,0 0 0 0 0,0-1 0 0 0,3-4 0 0 0,-5 6 67 0 0,-1 0-1 0 0,0 0 0 0 0,1-1 1 0 0,-1 1-1 0 0,0 0 1 0 0,0-1-1 0 0,0 1 1 0 0,-1-1-1 0 0,1 1 0 0 0,-1-1 1 0 0,1 0-1 0 0,-1-4 1 0 0,0 5-39 0 0,0 1 0 0 0,0 0 0 0 0,0-1 0 0 0,0 1 0 0 0,-1 0 0 0 0,1-1 0 0 0,-1 1 0 0 0,1 0 0 0 0,-1 0 0 0 0,1-1 0 0 0,-1 1 0 0 0,0 0 0 0 0,1 0 0 0 0,-1 0 0 0 0,0 0 0 0 0,0 0 0 0 0,0 0 0 0 0,0 0 0 0 0,0 0 0 0 0,0 0 0 0 0,0 0 0 0 0,0 0 1 0 0,0 1-1 0 0,0-1 0 0 0,-1 1 0 0 0,1-1 0 0 0,-2 0 0 0 0,1 0-10 0 0,0 1 1 0 0,0-1-1 0 0,0 1 0 0 0,0-1 1 0 0,0 1-1 0 0,0 0 1 0 0,0 0-1 0 0,-1 0 0 0 0,1 0 1 0 0,0 0-1 0 0,0 1 1 0 0,0-1-1 0 0,0 0 1 0 0,-3 2-1 0 0,1 0 29 0 0,1-1 1 0 0,0 1-1 0 0,-1 0 1 0 0,1 0-1 0 0,0 0 1 0 0,0 0-1 0 0,-4 5 1 0 0,-2 3 165 0 0,1 0 1 0 0,0 0-1 0 0,-10 19 0 0 0,12-20-135 0 0,2 1-1 0 0,-1-1 1 0 0,-5 19-1 0 0,8-21-83 0 0,1-1 0 0 0,0 1 0 0 0,0-1 1 0 0,0 1-1 0 0,0-1 0 0 0,1 1 0 0 0,1 8 0 0 0,-1-13-19 0 0,1 0 1 0 0,-1 0-1 0 0,1 0 0 0 0,0 0 0 0 0,0 1 0 0 0,0-1 0 0 0,0 0 0 0 0,0 0 0 0 0,0 0 0 0 0,0-1 1 0 0,0 1-1 0 0,1 0 0 0 0,1 2 0 0 0,0-1-1 0 0,0-1-1 0 0,0 0 1 0 0,1 1-1 0 0,-1-1 1 0 0,0 0 0 0 0,1-1-1 0 0,4 3 1 0 0,-1-2-13 0 0,1 1 1 0 0,-1-1 0 0 0,1-1-1 0 0,0 1 1 0 0,0-2-1 0 0,0 1 1 0 0,8-1 0 0 0,-11 0-204 0 0,0-1 0 0 0,0 0 0 0 0,0 0 1 0 0,4-2-1 0 0,19-7-4288 0 0,-4 0-972 0 0,-7 5 4872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1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52 1096 0 0,'0'0'2045'0'0,"-2"-2"-1825"0"0,1 1-177 0 0,0 0-31 0 0,1 1 0 0 0,-1 0 0 0 0,-2-11 8884 0 0,6 14-8743 0 0,-2-2 182 0 0,-1 0-265 0 0,0 0-1 0 0,0 0 1 0 0,-1 0 0 0 0,1 0-1 0 0,0 0 1 0 0,0 0 0 0 0,-1 0-1 0 0,1 0 1 0 0,-1 0 0 0 0,1 0-1 0 0,-1 0 1 0 0,0 1 0 0 0,-2 3 98 0 0,-3 15 12 0 0,0 0 0 0 0,1 1 1 0 0,1-1-1 0 0,0 1 1 0 0,2 0-1 0 0,0 26 1 0 0,1-32-179 0 0,1-12 1 0 0,0 0 0 0 0,-1-1 0 0 0,1 1 0 0 0,0 0 0 0 0,1 0 0 0 0,-1 0 0 0 0,0 0 0 0 0,1 0 0 0 0,1 4 0 0 0,4 3 22 0 0,-6-10-24 0 0,1 0-1 0 0,-1 0 1 0 0,0 0 0 0 0,0 0-1 0 0,0 0 1 0 0,1 1-1 0 0,-1-1 1 0 0,0 0-1 0 0,0-1 1 0 0,1 1 0 0 0,-1 0-1 0 0,0 0 1 0 0,0 0-1 0 0,1 0 1 0 0,-1 0-1 0 0,0 0 1 0 0,0 0 0 0 0,0 0-1 0 0,1 0 1 0 0,-1 0-1 0 0,0 0 1 0 0,0-1 0 0 0,0 1-1 0 0,1 0 1 0 0,-1 0-1 0 0,0 0 1 0 0,0 0-1 0 0,0-1 1 0 0,0 1 0 0 0,1 0-1 0 0,-1 0 1 0 0,0 0-1 0 0,0-1 1 0 0,0 1-1 0 0,0 0 1 0 0,0 0 0 0 0,0-1-1 0 0,0 1 1 0 0,0 0-1 0 0,0-1 1 0 0,2-3 28 0 0,0-1 1 0 0,0 0 0 0 0,-1 0-1 0 0,0-1 1 0 0,0 1-1 0 0,0 0 1 0 0,-1 0 0 0 0,0 0-1 0 0,0-1 1 0 0,-1-7-1 0 0,0 6 0 0 0,1 1 0 0 0,0-1 0 0 0,0 1 0 0 0,1 0 0 0 0,0-1 0 0 0,2-10 0 0 0,2 6-22 0 0,0 0 1 0 0,1 1-1 0 0,1-1 0 0 0,11-15 0 0 0,9-14-28 0 0,-24 35 19 0 0,1 1 1 0 0,-1-1 0 0 0,1 1 0 0 0,5-5 0 0 0,10-11 37 0 0,-19 19-33 0 0,0 1-1 0 0,1-1 0 0 0,-1 1 0 0 0,0-1 1 0 0,1 1-1 0 0,-1 0 0 0 0,0-1 0 0 0,1 1 0 0 0,-1 0 1 0 0,1-1-1 0 0,-1 1 0 0 0,1 0 0 0 0,-1-1 1 0 0,1 1-1 0 0,-1 0 0 0 0,1 0 0 0 0,-1 0 0 0 0,1 0 1 0 0,-1-1-1 0 0,1 1 0 0 0,-1 0 0 0 0,1 0 1 0 0,-1 0-1 0 0,1 0 0 0 0,0 0 0 0 0,-1 0 1 0 0,1 0-1 0 0,-1 0 0 0 0,1 1 0 0 0,-1-1 0 0 0,1 0 1 0 0,-1 0-1 0 0,1 0 0 0 0,0 1 0 0 0,0 0 2 0 0,1 0 0 0 0,-1 0 0 0 0,0 0-1 0 0,0 0 1 0 0,0 0 0 0 0,0 0-1 0 0,0 1 1 0 0,-1-1 0 0 0,1 0 0 0 0,0 1-1 0 0,1 1 1 0 0,6 22 44 0 0,0-1-1 0 0,-2 1 1 0 0,0 0-1 0 0,1 28 0 0 0,-6-27 164 0 0,-1-25-220 0 0,7 0-1279 0 0,-7-1 1127 0 0,0 1 0 0 0,1-1 0 0 0,-1 0-1 0 0,1 0 1 0 0,-1 0 0 0 0,1 0 0 0 0,-1 0 0 0 0,1 0-1 0 0,-1 0 1 0 0,1 0 0 0 0,-1 0 0 0 0,1 0 0 0 0,-1 0-1 0 0,1 0 1 0 0,-1 0 0 0 0,1 0 0 0 0,-1 0 0 0 0,1 0-1 0 0,-1 0 1 0 0,1-1 0 0 0,-1 1 0 0 0,0 0 0 0 0,1 0-1 0 0,-1-1 1 0 0,1 1 0 0 0,-1 0 0 0 0,1-1 0 0 0,11-6-4344 0 0,-5 4 4083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2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39 3273 0 0,'0'-2'501'0'0,"0"0"1"0"0,0-1-1 0 0,-1 1 1 0 0,1 0-1 0 0,-1-1 1 0 0,1 1 0 0 0,-1 0-1 0 0,-2-5 1 0 0,3 6-384 0 0,-1 0 0 0 0,1 1 0 0 0,-1-1 1 0 0,1 0-1 0 0,-1 0 0 0 0,0 1 0 0 0,1-1 1 0 0,-1 0-1 0 0,0 1 0 0 0,1-1 0 0 0,-1 0 0 0 0,0 1 1 0 0,0-1-1 0 0,0 1 0 0 0,0-1 0 0 0,0 1 1 0 0,1 0-1 0 0,-1-1 0 0 0,0 1 0 0 0,0 0 0 0 0,0 0 1 0 0,0 0-1 0 0,0-1 0 0 0,-1 1 0 0 0,-6 0 313 0 0,6 0-350 0 0,0 0 0 0 0,0 0 1 0 0,0 0-1 0 0,0 0 0 0 0,-1 0 1 0 0,1 0-1 0 0,0 1 0 0 0,0-1 0 0 0,0 1 1 0 0,0-1-1 0 0,0 1 0 0 0,0 0 1 0 0,0 0-1 0 0,0 0 0 0 0,0 0 0 0 0,1 0 1 0 0,-4 2-1 0 0,-1 3-7 0 0,0 0 0 0 0,0 0 0 0 0,1 1 0 0 0,0 0 0 0 0,0 0 0 0 0,0 0 0 0 0,1 1 0 0 0,0-1 1 0 0,0 1-1 0 0,1 0 0 0 0,0 0 0 0 0,0 0 0 0 0,1 0 0 0 0,0 1 0 0 0,1-1 0 0 0,-1 17 0 0 0,2-22-78 0 0,0 0 1 0 0,0 0-1 0 0,1-1 1 0 0,-1 1-1 0 0,1 0 1 0 0,-1-1-1 0 0,1 1 0 0 0,0 0 1 0 0,0-1-1 0 0,0 1 1 0 0,3 3-1 0 0,-3-5 2 0 0,-1 0 0 0 0,1 0 0 0 0,0 0 0 0 0,0 0 0 0 0,0-1 0 0 0,0 1 0 0 0,-1 0 0 0 0,1 0 0 0 0,0-1 0 0 0,1 1 0 0 0,-1-1 0 0 0,0 1 0 0 0,0-1 1 0 0,0 1-1 0 0,0-1 0 0 0,0 1 0 0 0,0-1 0 0 0,1 0 0 0 0,-1 0 0 0 0,0 0 0 0 0,0 0 0 0 0,0 0 0 0 0,0 0 0 0 0,1 0 0 0 0,-1 0 0 0 0,0 0 0 0 0,0 0 0 0 0,2-1 0 0 0,1 0 3 0 0,1-1-1 0 0,-1 0 1 0 0,0 0-1 0 0,0 0 1 0 0,0-1-1 0 0,0 1 1 0 0,0-1-1 0 0,7-6 1 0 0,1-4-5 0 0,12-14 0 0 0,-12 12 32 0 0,-9 11-12 0 0,0-1-1 0 0,0 0 0 0 0,0 0 1 0 0,0 0-1 0 0,-1 0 0 0 0,0-1 1 0 0,2-6-1 0 0,8-18-31 0 0,-12 29 18 0 0,0 1-1 0 0,1-1 1 0 0,-1 0-1 0 0,1 1 1 0 0,-1-1-1 0 0,0 1 1 0 0,1-1-1 0 0,0 0 1 0 0,-1 1-1 0 0,1-1 1 0 0,-1 1-1 0 0,1-1 1 0 0,0 1-1 0 0,-1-1 1 0 0,1 1 0 0 0,0 0-1 0 0,-1-1 1 0 0,1 1-1 0 0,1-1 1 0 0,-1 1 79 0 0,-2 2 12 0 0,-6 27 503 0 0,5-20-488 0 0,0 0 0 0 0,0 0 0 0 0,-5 9-1 0 0,-5 18 46 0 0,12-33-152 0 0,-1 1-1 0 0,0-1 0 0 0,1 1 0 0 0,0-1 0 0 0,0 1 0 0 0,0-1 1 0 0,0 1-1 0 0,1 4 0 0 0,0-7-96 0 0,-1 0 1 0 0,0 0-1 0 0,1 1 1 0 0,-1-1-1 0 0,1 0 1 0 0,0 0-1 0 0,-1 0 1 0 0,1 1-1 0 0,0-1 1 0 0,0 0-1 0 0,-1 0 0 0 0,1 0 1 0 0,0 0-1 0 0,0 0 1 0 0,0-1-1 0 0,0 1 1 0 0,0 0-1 0 0,1 0 1 0 0,-1-1-1 0 0,0 1 1 0 0,0 0-1 0 0,0-1 0 0 0,1 0 1 0 0,1 1-1 0 0,-1 0-284 0 0,-1-1-1 0 0,1 0 0 0 0,0 0 0 0 0,0 0 0 0 0,0 0 1 0 0,0 0-1 0 0,0 0 0 0 0,-1 0 0 0 0,1 0 1 0 0,0-1-1 0 0,0 1 0 0 0,0-1 0 0 0,-1 0 0 0 0,1 1 1 0 0,0-1-1 0 0,2-1 0 0 0,0-2-1974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2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20 113 2016 0 0,'-5'18'3401'0'0,"4"-12"-2701"0"0,-1 1 1 0 0,0-1-1 0 0,-5 9 1 0 0,7-13-593 0 0,-1-1 1 0 0,1 0-1 0 0,-1 0 0 0 0,1 0 1 0 0,0 1-1 0 0,0-1 0 0 0,0 0 0 0 0,-1 0 1 0 0,1 1-1 0 0,0-1 0 0 0,1 0 1 0 0,-1 0-1 0 0,0 1 0 0 0,0-1 0 0 0,0 0 1 0 0,1 0-1 0 0,0 2 0 0 0,-1 0 680 0 0,1-3-742 0 0,-1 1 0 0 0,1-1-1 0 0,-1 1 1 0 0,1-1 0 0 0,-1 1 0 0 0,1-1 0 0 0,0 1 0 0 0,-1-1 0 0 0,1 1 0 0 0,0-1 0 0 0,0 1 0 0 0,-1-1-11 0 0,0-3 897 0 0,-2-3-444 0 0,2 4-219 0 0,-1 2-215 0 0,1-1 0 0 0,0 1 0 0 0,0-1 0 0 0,0 1 0 0 0,0-1 0 0 0,0 1 0 0 0,1-1 0 0 0,-1 1 0 0 0,0-1 0 0 0,0 1 0 0 0,0 0 0 0 0,0-1 0 0 0,0 1 0 0 0,1-1 0 0 0,1-6 419 0 0,-5-7 18 0 0,3 11-418 0 0,-1 1 0 0 0,1-1 0 0 0,-1 1 0 0 0,1-1-1 0 0,0 0 1 0 0,0 1 0 0 0,0-1 0 0 0,1-3 0 0 0,2-12 128 0 0,7-23 12 0 0,-8 36-215 0 0,-1 0 0 0 0,1 1 0 0 0,1-1 0 0 0,-1 0 0 0 0,0 1 0 0 0,5-6 0 0 0,-2 3 3 0 0,-4 5 3 0 0,0 1 0 0 0,0-1 0 0 0,0 1 0 0 0,1 0 0 0 0,-1-1 0 0 0,0 1 0 0 0,3-2 0 0 0,1-1-21 0 0,-3 3 25 0 0,0-1-1 0 0,0 1 1 0 0,1-1 0 0 0,-1 1-1 0 0,1 0 1 0 0,2-1-1 0 0,-4 1-7 0 0,0 1 0 0 0,-1 0 0 0 0,1 0 0 0 0,0 0 0 0 0,-1 0 0 0 0,1 0 0 0 0,0 0 0 0 0,0 0 0 0 0,-1 0-1 0 0,1 0 1 0 0,0 1 0 0 0,-1-1 0 0 0,1 0 0 0 0,0 0 0 0 0,-1 1 0 0 0,1-1 0 0 0,0 0 0 0 0,-1 1 0 0 0,1-1-1 0 0,-1 0 1 0 0,1 1 0 0 0,0-1 0 0 0,-1 1 0 0 0,1-1 0 0 0,-1 1 0 0 0,0-1 0 0 0,1 1 0 0 0,-1 0 0 0 0,1 0-1 0 0,1 2 15 0 0,0 0 0 0 0,-1 1 0 0 0,1-1 0 0 0,-1 1 0 0 0,0-1 0 0 0,0 1 0 0 0,0-1 0 0 0,-1 1 0 0 0,1 5 0 0 0,0 5 43 0 0,-2 17-1 0 0,1-7 65 0 0,0-23-120 0 0,0 4-2 0 0,0 0 1 0 0,-1 0-1 0 0,0 7 1 0 0,1-11 2 0 0,0 1 0 0 0,0-1 0 0 0,0 1 0 0 0,0-1 0 0 0,1 1 0 0 0,-1-1 0 0 0,0 1 0 0 0,1-1 0 0 0,0 1 0 0 0,-1-1 0 0 0,2 2 0 0 0,-2-2 68 0 0,1-2-71 0 0,-1 1 1 0 0,1 0-1 0 0,0-1 0 0 0,-1 1 1 0 0,1 0-1 0 0,-1-1 0 0 0,1 1 0 0 0,0-1 1 0 0,-1 1-1 0 0,1-1 0 0 0,-1 1 1 0 0,0-1-1 0 0,1 0 0 0 0,-1 1 0 0 0,1-2 1 0 0,5-10 17 0 0,18-45-18 0 0,-19 48-8 0 0,-1 1-1 0 0,2-1 1 0 0,-1 1-1 0 0,9-9 1 0 0,-14 16 8 0 0,1 1 1 0 0,-1-1 0 0 0,1 1 0 0 0,-1-1 0 0 0,1 1 0 0 0,-1-1 0 0 0,1 1 0 0 0,-1 0 0 0 0,1-1 0 0 0,0 1-1 0 0,-1 0 1 0 0,1-1 0 0 0,-1 1 0 0 0,2 0 0 0 0,-2 0 1 0 0,1 0 0 0 0,-1 0 0 0 0,0 0 0 0 0,0 0 0 0 0,1 0-1 0 0,-1 0 1 0 0,0 0 0 0 0,1 0 0 0 0,-1 0 0 0 0,0 0 0 0 0,0 0 0 0 0,1 1 0 0 0,-1-1 0 0 0,0 0 0 0 0,0 0-1 0 0,1 0 1 0 0,-1 0 0 0 0,0 1 0 0 0,0-1 0 0 0,0 0 0 0 0,1 0 0 0 0,-1 0 0 0 0,0 1 0 0 0,1 0 11 0 0,0 1 0 0 0,-1-1 0 0 0,1 1 1 0 0,-1-1-1 0 0,1 1 0 0 0,-1-1 0 0 0,0 1 1 0 0,1-1-1 0 0,-1 1 0 0 0,0 2 0 0 0,-1 30 123 0 0,1 24 89 0 0,0-57-224 0 0,2 19 7 0 0,-2-19-6 0 0,0 0 0 0 0,1 0 0 0 0,-1 0-1 0 0,0 0 1 0 0,0-1 0 0 0,1 1 0 0 0,-1 0-1 0 0,0 0 1 0 0,1 0 0 0 0,-1 0 0 0 0,1-1-1 0 0,-1 1 1 0 0,1 0 0 0 0,0 0 0 0 0,-1-1-1 0 0,2 2 1 0 0,-2-2 15 0 0,7 0-832 0 0,-6 1 645 0 0,0-1 0 0 0,0 0 1 0 0,0 0-1 0 0,0 0 1 0 0,0 0-1 0 0,0 0 0 0 0,0 0 1 0 0,0 0-1 0 0,-1-1 0 0 0,1 1 1 0 0,0 0-1 0 0,0 0 0 0 0,0-1 1 0 0,0 1-1 0 0,0-1 1 0 0,0 1-1 0 0,-1 0 0 0 0,1-1 1 0 0,0 0-1 0 0,0 0 0 0 0,10-9-3312 0 0,-5 5 1138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3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59 128 3833 0 0,'0'0'1557'0'0,"0"1"-534"0"0,0 0-939 0 0,1 0-1 0 0,-1 0 1 0 0,1 1-1 0 0,-1-1 1 0 0,1 0-1 0 0,-1 0 1 0 0,1 0-1 0 0,0 0 1 0 0,-1 0-1 0 0,1-1 1 0 0,0 1-1 0 0,0 0 1 0 0,-1 0-1 0 0,1 0 1 0 0,0-1 0 0 0,0 1-1 0 0,0 0 1 0 0,0-1-1 0 0,0 1 1 0 0,0-1-1 0 0,0 1 1 0 0,1-1-1 0 0,1 1 1 0 0,0 0 7 0 0,1 0 0 0 0,-1 0 0 0 0,1-1 0 0 0,0 1 1 0 0,-1-1-1 0 0,1 0 0 0 0,4 0 0 0 0,-3-1 132 0 0,-1-1 0 0 0,1 1 0 0 0,0-1 0 0 0,0 0 1 0 0,0 0-1 0 0,-1 0 0 0 0,1 0 0 0 0,-1-1 0 0 0,0 0 0 0 0,0 0 0 0 0,7-6 0 0 0,-9 7-27 0 0,0-2 0 0 0,0 1 0 0 0,-1 0 0 0 0,1 0 0 0 0,-1 0 0 0 0,1-1 0 0 0,-1 1 0 0 0,0-1 0 0 0,0 1 0 0 0,0-7 0 0 0,0 1 119 0 0,-1 0-1 0 0,0 0 0 0 0,-1 0 0 0 0,-2-9 0 0 0,3 16-248 0 0,-1 0-1 0 0,1 0 1 0 0,-1 1-1 0 0,1-1 1 0 0,-1 0-1 0 0,0 1 1 0 0,0-1-1 0 0,-1-2 1 0 0,2 4-38 0 0,-1-1 0 0 0,1 1 0 0 0,0-1 0 0 0,-1 1 0 0 0,1 0 0 0 0,-1-1 0 0 0,1 1 1 0 0,0-1-1 0 0,-1 1 0 0 0,1 0 0 0 0,-1-1 0 0 0,1 1 0 0 0,-1 0 0 0 0,1 0 0 0 0,-1-1 0 0 0,1 1 0 0 0,-1 0 0 0 0,1 0 1 0 0,-1 0-1 0 0,0 0 0 0 0,1 0 0 0 0,-1 0 0 0 0,1 0 0 0 0,-1 0 0 0 0,1 0 0 0 0,-1 0 0 0 0,0 0 0 0 0,1 0 0 0 0,-1 0 1 0 0,0 0-1 0 0,-9 6 80 0 0,-1-1 1 0 0,1 2-1 0 0,0-1 1 0 0,-9 9-1 0 0,2 0-67 0 0,1 1 0 0 0,0 1 0 0 0,-22 30 0 0 0,36-44-31 0 0,0 1 0 0 0,0 0-1 0 0,0 0 1 0 0,1 0-1 0 0,-1 0 1 0 0,1 0-1 0 0,0 0 1 0 0,0 0-1 0 0,0 8 1 0 0,0-6 2 0 0,1 0 0 0 0,0 0-1 0 0,0 0 1 0 0,1 0 0 0 0,0 0 0 0 0,2 8 0 0 0,-2-11-7 0 0,0 0 0 0 0,1 0-1 0 0,-1 0 1 0 0,1 0 0 0 0,0 0-1 0 0,0 0 1 0 0,0 0 0 0 0,0-1-1 0 0,0 1 1 0 0,1-1 0 0 0,-1 0-1 0 0,1 1 1 0 0,0-1 0 0 0,4 2-1 0 0,-2-1-3 0 0,-1-1-1 0 0,1 1 0 0 0,0-1 1 0 0,-1-1-1 0 0,1 1 0 0 0,0-1 1 0 0,0 0-1 0 0,11 2 1 0 0,-9-3-1 0 0,0-1 0 0 0,0 1 0 0 0,0-1 0 0 0,0 0 0 0 0,-1-1 0 0 0,8-2 0 0 0,0-1-9 0 0,-1 0-1 0 0,12-7 1 0 0,-2-3-1836 0 0,-17 11-724 0 0,0 0 0 0 0,7-4 0 0 0,-2 4 1980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3:59.0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620 160 2248 0 0,'1'-3'449'0'0,"0"1"-1"0"0,-1 0 0 0 0,1-1 0 0 0,-1 1 1 0 0,0 0-1 0 0,0-1 0 0 0,0 1 0 0 0,0-1 1 0 0,0 1-1 0 0,-1 0 0 0 0,1-1 0 0 0,-1-2 1 0 0,-1-3 613 0 0,2 6-911 0 0,-1 1 0 0 0,1 0 0 0 0,-1 0 1 0 0,0-1-1 0 0,1 1 0 0 0,-1 0 0 0 0,0 0 0 0 0,0 0 1 0 0,0 0-1 0 0,-1-2 0 0 0,0 2 1 0 0,1-1 0 0 0,0 1-1 0 0,0-1 1 0 0,0 1 0 0 0,0-1 0 0 0,-1-1 0 0 0,-3-6 350 0 0,1 0 0 0 0,-1 1 0 0 0,-1 0 1 0 0,0 0-1 0 0,0 1 0 0 0,-14-14 0 0 0,18 19-397 0 0,-1 0 0 0 0,0 0 0 0 0,1 0 0 0 0,-1 0 0 0 0,0 1-1 0 0,0-1 1 0 0,0 1 0 0 0,0 0 0 0 0,0 0 0 0 0,-1 0 0 0 0,1 0 0 0 0,0 1 0 0 0,-6-1-1 0 0,-5 0 206 0 0,1 1-1 0 0,-15 2 0 0 0,12-1-33 0 0,-2 1-106 0 0,-1 0 0 0 0,1 1 0 0 0,0 1 0 0 0,0 1 1 0 0,0 1-1 0 0,0 0 0 0 0,-22 12 0 0 0,32-14-150 0 0,1 1-1 0 0,-1-1 1 0 0,1 1 0 0 0,0 1-1 0 0,0 0 1 0 0,0 0-1 0 0,1 0 1 0 0,0 0 0 0 0,-9 13-1 0 0,-42 58 391 0 0,-9 16-221 0 0,48-66-164 0 0,8-12-15 0 0,-10 19 0 0 0,18-29-17 0 0,-1 1 0 0 0,1-1 1 0 0,0 1-1 0 0,1-1 0 0 0,-1 1 0 0 0,1 0 0 0 0,-1 10 1 0 0,2-7 4 0 0,0 0-1 0 0,1 0 1 0 0,0 0 0 0 0,0-1 0 0 0,1 1 0 0 0,0 0 0 0 0,0 0 0 0 0,1-1 0 0 0,1 1 0 0 0,-1-1-1 0 0,7 11 1 0 0,-4-8 1 0 0,1-2 1 0 0,-1 1-1 0 0,2-1 0 0 0,-1 0 0 0 0,12 10 0 0 0,-4-5-7 0 0,1-1 0 0 0,23 14 1 0 0,-30-22 4 0 0,0 0 0 0 0,0 0 0 0 0,0-2 0 0 0,1 1 0 0 0,-1-1 0 0 0,19 4 0 0 0,9-3-7 0 0,1-1-1 0 0,0-2 1 0 0,0-1-1 0 0,56-8 1 0 0,-82 6 15 0 0,1 0 1 0 0,-1 0-1 0 0,0-1 1 0 0,0-1-1 0 0,0 0 1 0 0,-1-1-1 0 0,1 0 1 0 0,-1-1-1 0 0,0 0 1 0 0,9-7-1 0 0,-4 1 29 0 0,-1 2-25 0 0,-2 0-1 0 0,14-13 1 0 0,-5 0 6 0 0,0-1-1 0 0,-1-1 1 0 0,-2-1 0 0 0,-1-1-1 0 0,30-57 1 0 0,-41 69 6 0 0,4-8 33 0 0,16-46 0 0 0,-26 65-6 0 0,0 0 0 0 0,0-1 0 0 0,0 1 1 0 0,-1-1-1 0 0,0 1 0 0 0,0-1 0 0 0,0 1 0 0 0,0-1 0 0 0,0 1 0 0 0,-2-5 0 0 0,1 6 24 0 0,0-1 0 0 0,0 1 0 0 0,-1 0 0 0 0,1 0 0 0 0,-1 0 0 0 0,0 0 0 0 0,0 0 1 0 0,0 0-1 0 0,0 0 0 0 0,0 0 0 0 0,-1 1 0 0 0,1 0 0 0 0,-4-3 0 0 0,-7-4-11 0 0,1 1 0 0 0,-1 0-1 0 0,-1 1 1 0 0,1 1 0 0 0,-1 0 0 0 0,-23-6-1 0 0,14 4-825 0 0,9 0-2762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0.9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224 66 792 0 0,'11'-3'559'0'0,"-11"3"-495"0"0,0-1 0 0 0,0 1 0 0 0,0 0 0 0 0,1 0 0 0 0,-1 0 0 0 0,0-1 0 0 0,0 1 0 0 0,0 0 0 0 0,0 0 0 0 0,0-1 0 0 0,0 1 0 0 0,0 0 0 0 0,0 0 0 0 0,0-1 0 0 0,0 1 0 0 0,0 0 0 0 0,0 0 0 0 0,0-1 0 0 0,0 1 0 0 0,0 0 0 0 0,0 0 0 0 0,0-1 0 0 0,0 1 0 0 0,0 0 0 0 0,0 0 0 0 0,0 0-1 0 0,-1-1 1 0 0,1 1 0 0 0,0 0 0 0 0,0 0 0 0 0,0 0 0 0 0,0-1 0 0 0,0 1 0 0 0,-1 0 0 0 0,1 0 0 0 0,0 0 0 0 0,0 0 0 0 0,-1-1 0 0 0,0-2 2766 0 0,-1-6 235 0 0,1 7-2973 0 0,0 0 75 0 0,0-1 1 0 0,0 0-1 0 0,0 0 1 0 0,-1 0-1 0 0,0 1 1 0 0,1-1 0 0 0,-5-4 834 0 0,4 5-569 0 0,1 2-428 0 0,0-1 71 0 0,0 0-1 0 0,0 0 1 0 0,0 0 0 0 0,-1 0 0 0 0,1 0 0 0 0,0 0-1 0 0,-1 1 1 0 0,1-1 0 0 0,0 0 0 0 0,-1 1 0 0 0,1-1-1 0 0,-1 1 1 0 0,1-1 0 0 0,-1 1 0 0 0,0 0 0 0 0,1 0-1 0 0,-1 0 1 0 0,1 0 0 0 0,-1 0 0 0 0,-2 0 0 0 0,-1 2 74 0 0,-1 0 0 0 0,1 0-1 0 0,0 1 1 0 0,0-1 0 0 0,0 1 0 0 0,-7 5 0 0 0,6-4-63 0 0,0 0 26 0 0,1 1 1 0 0,0 0-1 0 0,0-1 0 0 0,-7 10 1 0 0,-16 24 413 0 0,21-28-417 0 0,-2 3 6 0 0,0 0 0 0 0,2 1 0 0 0,0 0 0 0 0,-10 28 0 0 0,14-33-107 0 0,0 0 0 0 0,1 1 1 0 0,0-1-1 0 0,1 0 0 0 0,0 1 0 0 0,1-1 1 0 0,-1 0-1 0 0,2 1 0 0 0,1 13 0 0 0,-1-19-11 0 0,0-1 0 0 0,0 0 0 0 0,0 0 1 0 0,1 0-1 0 0,-1 0 0 0 0,1 0 0 0 0,-1-1 0 0 0,1 1 0 0 0,0 0 0 0 0,0-1 0 0 0,0 1 0 0 0,1-1 0 0 0,-1 0 0 0 0,1 0 0 0 0,-1 0 0 0 0,1 0 0 0 0,0 0 0 0 0,3 2 0 0 0,-4-3-1 0 0,0 0 0 0 0,0 0 0 0 0,0-1-1 0 0,0 1 1 0 0,0 0 0 0 0,0-1 0 0 0,0 1 0 0 0,1-1-1 0 0,-1 0 1 0 0,0 0 0 0 0,0 0 0 0 0,1 0-1 0 0,-1 0 1 0 0,0 0 0 0 0,0-1 0 0 0,1 1 0 0 0,-1-1-1 0 0,0 1 1 0 0,0-1 0 0 0,0 0 0 0 0,0 0-1 0 0,0 0 1 0 0,0 0 0 0 0,0 0 0 0 0,0 0 0 0 0,3-4-1 0 0,6-5 2 0 0,-1 0 0 0 0,0-1-1 0 0,0-1 1 0 0,9-14 0 0 0,-14 16-1 0 0,1 1 0 0 0,-2-1-1 0 0,1 0 1 0 0,-1 0 0 0 0,-1 0 0 0 0,4-17 0 0 0,-5 14 5 0 0,-1 4 2 0 0,1 1 0 0 0,0-1 0 0 0,0 1 0 0 0,1 0 0 0 0,0 0-1 0 0,6-13 1 0 0,-6 17 1 0 0,-3 4 3 0 0,1-1 0 0 0,-1 0 0 0 0,1 1 0 0 0,-1-1 0 0 0,1 0 0 0 0,-1 0 0 0 0,1 0 0 0 0,-1 1 0 0 0,0-1 0 0 0,0 0 0 0 0,1 0 1 0 0,-1 0-1 0 0,0-1 0 0 0,8 0 120 0 0,-8 2-126 0 0,0 0 1 0 0,0 0 0 0 0,1 0-1 0 0,-1 0 1 0 0,0 0-1 0 0,0 0 1 0 0,0 1 0 0 0,0-1-1 0 0,0 0 1 0 0,0 0 0 0 0,0 0-1 0 0,1 0 1 0 0,-1 0-1 0 0,0 0 1 0 0,0 1 0 0 0,0-1-1 0 0,0 0 1 0 0,0 0 0 0 0,0 0-1 0 0,0 0 1 0 0,0 1-1 0 0,0-1 1 0 0,0 0 0 0 0,0 0-1 0 0,0 0 1 0 0,0 0-1 0 0,0 0 1 0 0,0 1 0 0 0,0-1-1 0 0,0 0 1 0 0,0 0 0 0 0,0 0-1 0 0,0 0 1 0 0,0 1-1 0 0,0-1 1 0 0,0 0 0 0 0,0 0-1 0 0,-1 0 1 0 0,-1 8 25 0 0,1-7-20 0 0,0 7-4 0 0,-1-1 0 0 0,1 0 0 0 0,0 1 0 0 0,1-1 0 0 0,0 1 0 0 0,1 11 0 0 0,0-9 18 0 0,-1-2-108 0 0,1 0 0 0 0,1 1 1 0 0,0-1-1 0 0,0 0 1 0 0,0 0-1 0 0,1 0 0 0 0,0 0 1 0 0,1-1-1 0 0,8 15 1 0 0,-11-21-252 0 0,0 1 1 0 0,0-1-1 0 0,1 0 1 0 0,-1 0-1 0 0,0 1 1 0 0,4 1-1 0 0,-4-3-182 0 0,0 1 0 0 0,0-1 0 0 0,0 1 0 0 0,0-1 0 0 0,0 1 0 0 0,0-1 0 0 0,0 0 0 0 0,2 1 0 0 0,5-1-2577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1.4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163 64 3617 0 0,'-11'-24'6676'0'0,"7"18"-5945"0"0,1 1 1 0 0,-1-1-1 0 0,0 1 0 0 0,-5-5 1 0 0,8 9-586 0 0,0 0 1 0 0,0 0 0 0 0,-1 0-1 0 0,1 1 1 0 0,-1-1-1 0 0,1 1 1 0 0,-1-1 0 0 0,1 1-1 0 0,-1-1 1 0 0,1 1-1 0 0,-1 0 1 0 0,1 0 0 0 0,-1 0-1 0 0,1 0 1 0 0,-1 0 0 0 0,-2 0-1 0 0,1 0-32 0 0,1 1-1 0 0,0-1 1 0 0,-1 1 0 0 0,1-1-1 0 0,-1 1 1 0 0,1 0 0 0 0,0 0-1 0 0,0 0 1 0 0,-4 2-1 0 0,-2 4 99 0 0,1 1-1 0 0,-1 0 1 0 0,1 1-1 0 0,-8 13 1 0 0,-11 21-60 0 0,26-43-154 0 0,0 1 0 0 0,-1-1-1 0 0,1 0 1 0 0,0 0 0 0 0,0 1 0 0 0,0-1-1 0 0,-1 1 1 0 0,1-1 0 0 0,0 0 0 0 0,0 1 0 0 0,0-1-1 0 0,0 0 1 0 0,0 1 0 0 0,0-1 0 0 0,0 0-1 0 0,0 1 1 0 0,0-1 0 0 0,0 1 0 0 0,0-1 0 0 0,0 0-1 0 0,0 1 1 0 0,0-1 0 0 0,0 0 0 0 0,0 1-1 0 0,1 0 1 0 0,-1 0-1 0 0,1-1 0 0 0,0 1 0 0 0,-1 0 0 0 0,1 0 0 0 0,0-1 0 0 0,-1 1 0 0 0,1 0 0 0 0,0-1 0 0 0,1 2 0 0 0,2 0-5 0 0,0 0 0 0 0,0 0 1 0 0,6 1-1 0 0,43 8-30 0 0,-48-10 52 0 0,2 1-7 0 0,-1 0-1 0 0,1 0 1 0 0,-1 0-1 0 0,0 1 1 0 0,0 0-1 0 0,0 0 1 0 0,0 0 0 0 0,0 1-1 0 0,8 7 1 0 0,-13-11-3 0 0,-1 1-1 0 0,1 0 1 0 0,0 0 0 0 0,-1 0 0 0 0,1 0 0 0 0,-1 0 0 0 0,1 0 0 0 0,-1 0 0 0 0,0 0 0 0 0,1 0 0 0 0,-1 0 0 0 0,0 0-1 0 0,1 0 1 0 0,-1 0 0 0 0,0 0 0 0 0,0 0 0 0 0,0 1 0 0 0,0-1 0 0 0,0 0 0 0 0,-1 0 0 0 0,1 0 0 0 0,0 0 0 0 0,0 0 0 0 0,-1 0-1 0 0,1 0 1 0 0,0 0 0 0 0,-1 0 0 0 0,1 0 0 0 0,-1 0 0 0 0,1 0 0 0 0,-1 0 0 0 0,0 0 0 0 0,0 0 0 0 0,-3 5 34 0 0,-1-1 1 0 0,1-1 0 0 0,-1 1 0 0 0,-5 3-1 0 0,10-7-38 0 0,-7 4 16 0 0,0 1 0 0 0,0-2-1 0 0,-1 1 1 0 0,1 0-1 0 0,-1-1 1 0 0,0-1-1 0 0,0 1 1 0 0,-17 3-1 0 0,24-7-69 0 0,0 0-1 0 0,-1 0 1 0 0,1 0-1 0 0,-1 0 0 0 0,1 0 1 0 0,-1-1-1 0 0,1 1 1 0 0,0-1-1 0 0,-1 1 1 0 0,1-1-1 0 0,0 1 0 0 0,-1-1 1 0 0,1 0-1 0 0,0 1 1 0 0,0-1-1 0 0,0 0 0 0 0,-1 0 1 0 0,1 0-1 0 0,0 0 1 0 0,0 0-1 0 0,-1-1 0 0 0,2 1-318 0 0,-1 0 0 0 0,0 0 0 0 0,1 0 1 0 0,-1 0-1 0 0,1-1 0 0 0,-1 1 0 0 0,1 0 0 0 0,-1 0 0 0 0,1 0 0 0 0,0 0 0 0 0,-1 0 0 0 0,1-1 0 0 0,0 1 0 0 0,0 0 0 0 0,0 0 0 0 0,0-2 0 0 0,1-1-2997 0 0,2 0 1257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7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14 3793 0 0,'-10'-14'8534'0'0,"10"14"-8501"0"0,0 0 0 0 0,-1 0 0 0 0,1 0 0 0 0,0 0 0 0 0,0 0 0 0 0,0 0 0 0 0,0 0 0 0 0,-1 0 0 0 0,1 0 0 0 0,0 0 0 0 0,0 0 0 0 0,0 0 0 0 0,0 0 0 0 0,-1 0 0 0 0,1 0 0 0 0,0 0 0 0 0,0 0 0 0 0,0 0 0 0 0,0 0 0 0 0,-1 1 0 0 0,1-1 0 0 0,0 0 0 0 0,0 0 0 0 0,0 0 0 0 0,0 0 0 0 0,0 0 0 0 0,-1 0 0 0 0,1 0-1 0 0,0 0 1 0 0,0 1 0 0 0,0-1 0 0 0,0 0 0 0 0,0 0 0 0 0,0 0 0 0 0,0 0 0 0 0,0 1 0 0 0,0-1 0 0 0,0 0 0 0 0,-1 0 0 0 0,1 0 0 0 0,0 0 0 0 0,0 1 0 0 0,0-1 0 0 0,0 0 0 0 0,0 7 470 0 0,-1 1 0 0 0,2 13 0 0 0,0 10 554 0 0,-3-11-611 0 0,-9 38 0 0 0,8-42-329 0 0,-1 7-2 0 0,-1 32-1 0 0,1-6-56 0 0,3-29-56 0 0,0 0-1 0 0,3 28 1 0 0,0-18 53 0 0,-2-25-51 0 0,0 1 0 0 0,-1-1 0 0 0,0 0 0 0 0,0 0 0 0 0,-2 6 0 0 0,2-5 6 0 0,-1 0-1 0 0,1 0 1 0 0,0 0 0 0 0,0 6 0 0 0,2 0 26 0 0,-1-6-30 0 0,0-1 0 0 0,0 0 0 0 0,-1 6 0 0 0,1-9-3 0 0,0-1 0 0 0,-1 1 0 0 0,1-1 0 0 0,-1 1 0 0 0,1-1 0 0 0,-1 0 0 0 0,1 1 0 0 0,-1-1 0 0 0,0 0-1 0 0,1 0 1 0 0,-1 1 0 0 0,0-1 0 0 0,0 0 0 0 0,0 0 0 0 0,0 0 0 0 0,-2 1 0 0 0,3-2 19 0 0,0 0 0 0 0,0 1 0 0 0,0-1 0 0 0,-1 0 0 0 0,1 1 0 0 0,0-1 0 0 0,0 0 0 0 0,0 1 0 0 0,0-1 0 0 0,0 0 0 0 0,0 1 0 0 0,0-1 0 0 0,0 0 0 0 0,-1 1 0 0 0,1-1 0 0 0,0 0 0 0 0,0 1 0 0 0,1-1 0 0 0,-1 0 0 0 0,0 1 0 0 0,0-1 0 0 0,0 0 0 0 0,0 1 0 0 0,3 2-1412 0 0,20-19-8671 0 0,-16 9 8381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1.8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188 75 4513 0 0,'2'-21'4270'0'0,"-2"16"-3608"0"0,1 1 0 0 0,-1-1-1 0 0,0-7 1 0 0,0 11-546 0 0,0 0-1 0 0,0 0 0 0 0,0 0 0 0 0,0 0 0 0 0,0 0 0 0 0,-1 0 0 0 0,1 0 1 0 0,0 0-1 0 0,-1 0 0 0 0,1 0 0 0 0,-1 0 0 0 0,1 0 0 0 0,-1 0 1 0 0,1 0-1 0 0,-1 0 0 0 0,1 1 0 0 0,-1-1 0 0 0,0 0 0 0 0,0 0 0 0 0,1 1 1 0 0,-1-1-1 0 0,0 0 0 0 0,0 1 0 0 0,0-1 0 0 0,0 1 0 0 0,0-1 1 0 0,0 1-1 0 0,-1-1 0 0 0,0 0-21 0 0,0 1 1 0 0,0-1-1 0 0,0 1 1 0 0,1-1-1 0 0,-1 1 1 0 0,0 0-1 0 0,0 0 1 0 0,0-1-1 0 0,0 1 1 0 0,0 1-1 0 0,0-1 0 0 0,-4 1 1 0 0,0 0 223 0 0,-1 1 0 0 0,-8 4-1 0 0,-2 1 84 0 0,11-5-358 0 0,0 0 1 0 0,1 0-1 0 0,-1 1 1 0 0,1 0-1 0 0,-1 0 1 0 0,1 0-1 0 0,0 1 1 0 0,1-1-1 0 0,-1 1 0 0 0,1 0 1 0 0,-1 1-1 0 0,1-1 1 0 0,0 1-1 0 0,-6 10 1 0 0,8-12-43 0 0,1-1 0 0 0,-1 1 1 0 0,1 0-1 0 0,0 0 0 0 0,-1 0 0 0 0,2 0 1 0 0,-1 0-1 0 0,0 0 0 0 0,0 1 1 0 0,1-1-1 0 0,0 0 0 0 0,0 0 0 0 0,0 0 1 0 0,0 6-1 0 0,1-7-5 0 0,-1 1 0 0 0,1-1 1 0 0,0 1-1 0 0,0-1 0 0 0,0 0 0 0 0,0 1 1 0 0,0-1-1 0 0,1 0 0 0 0,-1 0 0 0 0,1 0 1 0 0,-1 0-1 0 0,1 0 0 0 0,0 0 0 0 0,-1 0 1 0 0,1-1-1 0 0,0 1 0 0 0,0-1 0 0 0,1 1 1 0 0,1 0-1 0 0,0 0 2 0 0,0 0 0 0 0,0 0 1 0 0,0-1-1 0 0,0 0 0 0 0,0 0 1 0 0,1 0-1 0 0,7 1 0 0 0,32-2-16 0 0,-5 0 10 0 0,-35 0 9 0 0,0 0 0 0 0,0 0 0 0 0,0 1 1 0 0,0 0-1 0 0,0 0 0 0 0,0 0 0 0 0,-1 0 1 0 0,1 0-1 0 0,0 1 0 0 0,0 0 0 0 0,4 3 0 0 0,-4-2 25 0 0,7 6-14 0 0,-11-9-8 0 0,1 1-1 0 0,-1-1 0 0 0,0 1 0 0 0,0-1 0 0 0,1 0 0 0 0,-1 1 0 0 0,0-1 1 0 0,0 1-1 0 0,0-1 0 0 0,1 1 0 0 0,-1-1 0 0 0,0 1 0 0 0,0-1 0 0 0,0 0 1 0 0,0 1-1 0 0,0-1 0 0 0,0 1 0 0 0,0-1 0 0 0,0 1 0 0 0,0-1 0 0 0,0 1 1 0 0,0-1-1 0 0,0 1 0 0 0,-1-1 0 0 0,1 1 0 0 0,0 0 0 0 0,-2 2 18 0 0,1 0 0 0 0,0 0 0 0 0,-1-1 0 0 0,0 1-1 0 0,0 0 1 0 0,0 0 0 0 0,0-1 0 0 0,0 1 0 0 0,0-1 0 0 0,-1 0 0 0 0,1 0 0 0 0,-1 0-1 0 0,-3 2 1 0 0,-6 2 31 0 0,0 0-1 0 0,0-1 1 0 0,0-1-1 0 0,0 0 0 0 0,-16 2 1 0 0,20-4-57 0 0,0-1 0 0 0,0 0 0 0 0,0-1 0 0 0,0 1 0 0 0,-1-2 0 0 0,1 1 0 0 0,0-1 0 0 0,0-1 0 0 0,-11-2 0 0 0,18 4-160 0 0,0-1 0 0 0,0 1 0 0 0,-1-1 0 0 0,1 0 0 0 0,0 1 0 0 0,0-1 0 0 0,0 0 0 0 0,0 0 0 0 0,0 0 0 0 0,0 1 0 0 0,0-1 0 0 0,0 0 0 0 0,1 0 0 0 0,-2-2 0 0 0,2 3-106 0 0,-1-1 0 0 0,1 1 0 0 0,0-1 0 0 0,0 0 0 0 0,0 1 0 0 0,-1-1-1 0 0,1 1 1 0 0,0-1 0 0 0,0 0 0 0 0,0 1 0 0 0,0-1 0 0 0,0 0 0 0 0,0 1 0 0 0,0-1-1 0 0,0 1 1 0 0,0-1 0 0 0,0 0 0 0 0,1 1 0 0 0,-1-1 0 0 0,0 1 0 0 0,0-1-1 0 0,0 0 1 0 0,1 1 0 0 0,-1-1 0 0 0,0 1 0 0 0,1-1 0 0 0,-1 1 0 0 0,1-1 0 0 0,-1 1-1 0 0,1-1 1 0 0,4-4-163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2.2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12 4289 0 0,'0'-1'383'0'0,"0"0"0"0"0,0 1 1 0 0,0-1-1 0 0,-1 0 0 0 0,1 1 0 0 0,0-1 0 0 0,0 0 1 0 0,0 1-1 0 0,-1-1 0 0 0,1 0 0 0 0,0 1 0 0 0,-1-1 1 0 0,1 0-1 0 0,-1 0 0 0 0,-3 0 2348 0 0,2 7-1931 0 0,-3 43-6 0 0,5-46-795 0 0,0 1 0 0 0,0-1 0 0 0,0 0 0 0 0,1 1 1 0 0,0-1-1 0 0,-1 1 0 0 0,1-1 0 0 0,0 0 0 0 0,0 0 0 0 0,3 5 1 0 0,-4-8 1 0 0,1 3 25 0 0,-1 0 1 0 0,1 0-1 0 0,-1-1 1 0 0,1 1-1 0 0,-1 5 1 0 0,0-6-224 0 0,0-1 1 0 0,0 1-1 0 0,0 0 1 0 0,0 0-1 0 0,0 0 1 0 0,1 0-1 0 0,-1 0 1 0 0,0 0-1 0 0,1-1 1 0 0,0 1-1 0 0,-1 0 1 0 0,1 0-1 0 0,0-1 1 0 0,2 3-1 0 0,-1-1-1702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2.6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81 30 6713 0 0,'-2'-2'594'0'0,"0"-1"-1"0"0,0 1 0 0 0,0 0 0 0 0,0 0 0 0 0,-1 0 0 0 0,1 1 1 0 0,-1-1-1 0 0,1 1 0 0 0,-1-1 0 0 0,0 1 0 0 0,-4-2 0 0 0,0 1-323 0 0,1 1-1 0 0,-1 0 0 0 0,1 0 1 0 0,-1 1-1 0 0,-7-1 0 0 0,13 1-274 0 0,3 1-792 0 0,0-1 378 0 0,-1 1-1 0 0,1-1 1 0 0,0 1 0 0 0,0-1-1 0 0,0 0 1 0 0,0 0-1 0 0,0 0 1 0 0,-1 0 0 0 0,1 0-1 0 0,0-1 1 0 0,2 0-1 0 0,1 1-539 0 0,7-2-2053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2.9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176 0 6825 0 0,'-6'4'1545'0'0,"-1"-1"-1"0"0,1 1 1 0 0,-1-2-1 0 0,-9 4 1 0 0,8-4-1185 0 0,1 1 0 0 0,0 0 0 0 0,-12 6-1 0 0,15-6-283 0 0,-1 0 0 0 0,1 1 0 0 0,0-1 0 0 0,0 1-1 0 0,0 0 1 0 0,0 0 0 0 0,-5 9 0 0 0,7-9-66 0 0,0-1-1 0 0,0 1 1 0 0,0 0-1 0 0,0 0 1 0 0,1-1 0 0 0,-1 1-1 0 0,1 0 1 0 0,0 0-1 0 0,1 1 1 0 0,-1 7 0 0 0,1-12-13 0 0,0 1-1 0 0,0 0 1 0 0,0-1 0 0 0,0 1 0 0 0,0 0 0 0 0,0-1 0 0 0,0 1 0 0 0,1 0 0 0 0,-1-1 0 0 0,0 1 0 0 0,0 0 0 0 0,1-1 0 0 0,-1 1 0 0 0,0-1 0 0 0,1 1 0 0 0,-1-1 0 0 0,1 1 0 0 0,-1-1 0 0 0,1 1 0 0 0,0 0 0 0 0,0 0-2 0 0,1 0 0 0 0,-1-1 1 0 0,0 1-1 0 0,1-1 1 0 0,-1 1-1 0 0,1-1 0 0 0,-1 1 1 0 0,1-1-1 0 0,1 1 0 0 0,1-1 3 0 0,0 0 0 0 0,1 0 0 0 0,-1 0 0 0 0,0 0 0 0 0,8-2 0 0 0,-6 0-8 0 0,-1 0 0 0 0,0 0 0 0 0,0 0 0 0 0,-1-1 0 0 0,1 1 0 0 0,0-1 0 0 0,4-4 0 0 0,1-1 2 0 0,17-18 1 0 0,-20 17 27 0 0,-1 0 0 0 0,11-17 0 0 0,-3 2-45 0 0,-13 22 32 0 0,-1 2 11 0 0,2 10 121 0 0,-7 43-49 0 0,1-13-56 0 0,1 14-30 0 0,-3-1 0 0 0,-16 70 0 0 0,20-115 28 0 0,0 0 1 0 0,-1 0-1 0 0,1-1 1 0 0,-2 0 0 0 0,1 1-1 0 0,-1-1 1 0 0,0 0-1 0 0,0-1 1 0 0,-1 1-1 0 0,0-1 1 0 0,0 0-1 0 0,-9 8 1 0 0,12-13-9 0 0,-1 1 0 0 0,1-1 0 0 0,-1 1 0 0 0,0-1 0 0 0,1 0-1 0 0,-1 0 1 0 0,0 0 0 0 0,0 0 0 0 0,0-1 0 0 0,0 1 0 0 0,-3 0 0 0 0,1-1-10 0 0,-1 0 0 0 0,0 0-1 0 0,1 0 1 0 0,-11-3 0 0 0,14 3-22 0 0,-1-1 1 0 0,1 1-1 0 0,0-1 1 0 0,0 0-1 0 0,0 0 1 0 0,1 0 0 0 0,-1 0-1 0 0,0 0 1 0 0,0 0-1 0 0,0-1 1 0 0,1 1-1 0 0,-1-1 1 0 0,-1-1-1 0 0,1 0-29 0 0,0 0-1 0 0,0 0 1 0 0,0 0-1 0 0,0-1 1 0 0,0 1-1 0 0,1 0 1 0 0,-2-5-1 0 0,1 0-432 0 0,1 1-1 0 0,-1-1 1 0 0,2 1-1 0 0,-1-1 0 0 0,1 1 1 0 0,0-1-1 0 0,1-7 1 0 0,0 7-742 0 0,0 1-1 0 0,4-9 1 0 0,1-1-1544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3.3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75 4609 0 0,'0'0'92'0'0,"0"0"-1"0"0,1-1 1 0 0,-1 1 0 0 0,0 0-1 0 0,0 0 1 0 0,0 0-1 0 0,0 0 1 0 0,0 0 0 0 0,0-1-1 0 0,0 1 1 0 0,0 0 0 0 0,0 0-1 0 0,0 0 1 0 0,1 0 0 0 0,-1 0-1 0 0,0-1 1 0 0,0 1 0 0 0,0 0-1 0 0,0 0 1 0 0,0 0-1 0 0,0 0 1 0 0,0-1 0 0 0,0 1-1 0 0,0 0 1 0 0,0 0 0 0 0,-1 0-1 0 0,1 0 1 0 0,0-1 0 0 0,0 1-1 0 0,0 0 1 0 0,0 0 0 0 0,0 0-1 0 0,0 0 1 0 0,0 0-1 0 0,0-1 1 0 0,0 1 0 0 0,0 0-1 0 0,-1 0 1 0 0,1 0 0 0 0,0 0-1 0 0,0 0 1 0 0,0 0 0 0 0,0-1-1 0 0,0 1 1 0 0,-1 0 0 0 0,1 0-1 0 0,0 0 1 0 0,0 0-1 0 0,0 0 1 0 0,0 0 0 0 0,-1 0 751 0 0,1 3-494 0 0,0 0 1 0 0,0 1-1 0 0,0-1 0 0 0,-1 0 1 0 0,0 5-1 0 0,-1 6-243 0 0,1 40 241 0 0,1-49-258 0 0,0 0 0 0 0,0 0 1 0 0,1 0-1 0 0,0-1 0 0 0,1 8 1 0 0,-1-9 30 0 0,-1 1-90 0 0,0-4-15 0 0,0 0 1 0 0,0 0-1 0 0,0 0 0 0 0,0 0 1 0 0,0 0-1 0 0,0 0 0 0 0,0 0 1 0 0,0 0-1 0 0,0 0 0 0 0,0 0 1 0 0,0 0-1 0 0,0 0 0 0 0,0 0 1 0 0,0 0-1 0 0,0 0 0 0 0,0 0 1 0 0,0 0-1 0 0,0 0 0 0 0,1 0 1 0 0,-1 0-1 0 0,0-1 1 0 0,0 1-1 0 0,0 0 0 0 0,0 0 1 0 0,0 0-1 0 0,0 0 0 0 0,0 0 1 0 0,0 0-1 0 0,0 0 0 0 0,0 0 1 0 0,0 0-1 0 0,0 0 0 0 0,0 0 1 0 0,0 0-1 0 0,0 0 0 0 0,0 0 1 0 0,0 0-1 0 0,0 0 0 0 0,0 0 1 0 0,0 0-1 0 0,0 0 0 0 0,0 0 1 0 0,0 0-1 0 0,0 0 1 0 0,0 0-1 0 0,0 0 0 0 0,0 0 1 0 0,1 0-1 0 0,-1 0 0 0 0,0 0 1 0 0,0 0-1 0 0,0 0 0 0 0,0 0 1 0 0,0 0-1 0 0,0 0 0 0 0,0 0 1 0 0,0 1-1 0 0,6-35 573 0 0,17-22-446 0 0,-20 50-132 0 0,0 0 1 0 0,1 0-1 0 0,-1 1 1 0 0,6-6-1 0 0,-5 5 22 0 0,0 0 1 0 0,7-11-1 0 0,-10 13-8 0 0,1 1 0 0 0,0 0 1 0 0,0-1-1 0 0,0 1 0 0 0,1 0 0 0 0,-1 0 1 0 0,1 0-1 0 0,0 0 0 0 0,0 1 0 0 0,0-1 1 0 0,0 1-1 0 0,0-1 0 0 0,1 1 0 0 0,-1 0 1 0 0,1 0-1 0 0,4-1 0 0 0,-7 2-13 0 0,0 1 0 0 0,0 0 0 0 0,1 0 0 0 0,-1 0-1 0 0,0 0 1 0 0,0 0 0 0 0,0 0 0 0 0,0 0 0 0 0,0 0 0 0 0,0 1 0 0 0,0-1 0 0 0,0 0 0 0 0,0 1-1 0 0,0-1 1 0 0,0 0 0 0 0,0 1 0 0 0,0-1 0 0 0,-1 1 0 0 0,1-1 0 0 0,0 1 0 0 0,0 0 0 0 0,0-1-1 0 0,0 1 1 0 0,-1 0 0 0 0,1 0 0 0 0,0 0 0 0 0,-1-1 0 0 0,1 1 0 0 0,0 2 0 0 0,2 2 50 0 0,0 0 0 0 0,-1 1 0 0 0,4 10-1 0 0,-5-13-49 0 0,4 14-190 0 0,0 1 0 0 0,-1-1 0 0 0,-1 1 0 0 0,-1 0 0 0 0,1 25 0 0 0,-3-41-58 0 0,-1-1-58 0 0,1 0 0 0 0,0 0 1 0 0,0 0-1 0 0,1 0 0 0 0,-1 1 0 0 0,0-1 0 0 0,0 0 1 0 0,0 0-1 0 0,1 0 0 0 0,0 2 0 0 0,1 0-1824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3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 75 4033 0 0,'-2'3'610'0'0,"-1"0"1"0"0,1 0 0 0 0,0 0-1 0 0,0 0 1 0 0,0 0-1 0 0,0 0 1 0 0,-1 5-1 0 0,1-3-356 0 0,0 0 0 0 0,1 1 0 0 0,0-1 0 0 0,-1 8 0 0 0,1-1-189 0 0,1 1 0 0 0,0-1 1 0 0,4 20-1 0 0,-6-45 3038 0 0,1 2-2793 0 0,1-1 1 0 0,0-13-1 0 0,2 13-202 0 0,0 0 1 0 0,0 1-1 0 0,1 0 0 0 0,1-1 1 0 0,0 1-1 0 0,1 0 0 0 0,-1 1 1 0 0,2-1-1 0 0,0 1 1 0 0,7-10-1 0 0,-12 19-86 0 0,0 0-1 0 0,0 0 1 0 0,-1 0 0 0 0,1 0 0 0 0,0 0-1 0 0,0 0 1 0 0,0 0 0 0 0,0 0-1 0 0,0 1 1 0 0,0-1 0 0 0,0 0 0 0 0,0 1-1 0 0,0-1 1 0 0,0 1 0 0 0,0-1 0 0 0,0 1-1 0 0,1-1 1 0 0,-1 1 0 0 0,0 0-1 0 0,0 0 1 0 0,1-1 0 0 0,-1 1 0 0 0,0 0-1 0 0,0 0 1 0 0,0 0 0 0 0,1 1-1 0 0,-1-1 1 0 0,0 0 0 0 0,0 0 0 0 0,1 1-1 0 0,1 0 1 0 0,0 0 2 0 0,-1 1 0 0 0,1 0 0 0 0,-1-1 0 0 0,1 1 0 0 0,-1 0 1 0 0,0 1-1 0 0,0-1 0 0 0,0 0 0 0 0,0 1 0 0 0,0-1 0 0 0,0 1 0 0 0,1 2 0 0 0,6 11 36 0 0,0-2-12 0 0,-1 1 0 0 0,10 27 0 0 0,-16-34-21 0 0,0 0 1 0 0,-1 1-1 0 0,-1-1 0 0 0,1 15 0 0 0,-1-22-20 0 0,0 0-7 0 0,0 0 1 0 0,0-1-1 0 0,0 1 0 0 0,0-1 1 0 0,0 1-1 0 0,0-1 0 0 0,0 1 0 0 0,0-1 1 0 0,0 1-1 0 0,1-1 0 0 0,-1 1 1 0 0,0-1-1 0 0,0 1 0 0 0,1 0 1 0 0,1 3 25 0 0,-2-3-28 0 0,2-1-10 0 0,-1 0 11 0 0,0 1-1 0 0,0-1 1 0 0,0 0-1 0 0,0 0 0 0 0,0 0 1 0 0,0 0-1 0 0,0 0 1 0 0,0 0-1 0 0,0 0 0 0 0,0 0 1 0 0,0-1-1 0 0,0 1 1 0 0,0 0-1 0 0,0 0 0 0 0,0-1 1 0 0,-1 1-1 0 0,1-1 1 0 0,0 1-1 0 0,0-1 1 0 0,0 1-1 0 0,0-1 0 0 0,-1 0 1 0 0,2 0-1 0 0,1-3 4 0 0,0 1 0 0 0,0-1 0 0 0,0 0 0 0 0,2-4 0 0 0,4-6-48 0 0,15-22 49 0 0,7-8 22 0 0,-26 37-37 0 0,1 1 0 0 0,-1 0 1 0 0,1 1-1 0 0,10-8 0 0 0,-15 12 15 0 0,-1 1 0 0 0,1-1-1 0 0,-1 1 1 0 0,1 0 0 0 0,-1-1 0 0 0,1 1 0 0 0,-1 0 0 0 0,1 0-1 0 0,0 0 1 0 0,-1-1 0 0 0,1 1 0 0 0,-1 0 0 0 0,1 0-1 0 0,0 0 1 0 0,-1 0 0 0 0,2 0 0 0 0,-2 0 2 0 0,1 0-1 0 0,-1 0 1 0 0,1 1 0 0 0,-1-1 0 0 0,0 0-1 0 0,1 0 1 0 0,-1 0 0 0 0,0 1 0 0 0,0-1-1 0 0,1 0 1 0 0,-1 0 0 0 0,0 1-1 0 0,1-1 1 0 0,-1 0 0 0 0,0 1 0 0 0,0-1-1 0 0,0 0 1 0 0,1 1 0 0 0,-1 0 0 0 0,1 2 32 0 0,0 0 1 0 0,-1 0 0 0 0,1 0-1 0 0,-1 1 1 0 0,1 3 0 0 0,-1 0 20 0 0,1 5 48 0 0,-1 1 0 0 0,-2 14 1 0 0,0 7-84 0 0,0-10 12 0 0,1-21-112 0 0,0 0-1 0 0,1 0 1 0 0,0 0 0 0 0,-1-1 0 0 0,1 1-1 0 0,0 0 1 0 0,0 0 0 0 0,1 0 0 0 0,-1 0 0 0 0,0 0-1 0 0,1 0 1 0 0,2 5 0 0 0,-1-7-2319 0 0,-1-1 2264 0 0,-1 1 1 0 0,1-1-1 0 0,-1 0 1 0 0,1 0-1 0 0,-1 0 1 0 0,1 1 0 0 0,-1-1-1 0 0,0 0 1 0 0,1 1-1 0 0,-1-1 41 0 0,1 0 0 0 0,-1 1-1 0 0,1-1 1 0 0,-1 0 0 0 0,0 0-1 0 0,1 1 1 0 0,-1-1 0 0 0,1 0 0 0 0,-1 0-1 0 0,1 0 1 0 0,-1 0 0 0 0,0 0-1 0 0,1 1 1 0 0,-1-1 0 0 0,1 0 0 0 0,-1 0-1 0 0,1 0 1 0 0,-1 0 0 0 0,1 0-1 0 0,0-1 1 0 0,2 1-878 0 0,-1-2 0 0 0,1 1 0 0 0,0 0 1 0 0,0 0-1 0 0,2-3 0 0 0,1 0 606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4.1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26 145 2417 0 0,'2'0'773'0'0,"0"0"1"0"0,0 0-1 0 0,-1 1 1 0 0,1-1-1 0 0,0 1 1 0 0,0 0-1 0 0,0-1 1 0 0,2 2-1 0 0,-2 0-482 0 0,0-2 1 0 0,0 1-1 0 0,0 0 0 0 0,1 0 0 0 0,4 0 0 0 0,-4 0-168 0 0,0-1 0 0 0,1 0 0 0 0,-1 0 0 0 0,1-1-1 0 0,-1 1 1 0 0,0-1 0 0 0,1 0 0 0 0,-1 1 0 0 0,0-2 0 0 0,1 1 0 0 0,-1 0-1 0 0,0-1 1 0 0,0 1 0 0 0,0-1 0 0 0,0 0 0 0 0,0 0 0 0 0,-1 0 0 0 0,1 0-1 0 0,-1 0 1 0 0,1-1 0 0 0,-1 1 0 0 0,0-1 0 0 0,0 0 0 0 0,0 0 0 0 0,0 1 0 0 0,0-1-1 0 0,-1 0 1 0 0,1-1 0 0 0,-1 1 0 0 0,2-6 0 0 0,0 0 98 0 0,5-24 377 0 0,-7 30-498 0 0,-1-1 0 0 0,1 1 0 0 0,-1 0 0 0 0,0-1 0 0 0,0 1 0 0 0,0 0 0 0 0,-2-7 0 0 0,2 9-72 0 0,0 0 0 0 0,-1 0 0 0 0,1 0 0 0 0,0 0 1 0 0,-1 0-1 0 0,1 0 0 0 0,-1 0 0 0 0,0 0 0 0 0,1 0 0 0 0,-1 0 0 0 0,0 0 1 0 0,1 0-1 0 0,-1 0 0 0 0,0 0 0 0 0,0 1 0 0 0,0-1 0 0 0,0 0 0 0 0,0 1 1 0 0,0-1-1 0 0,0 0 0 0 0,0 1 0 0 0,0-1 0 0 0,0 1 0 0 0,0 0 0 0 0,0-1 1 0 0,0 1-1 0 0,0 0 0 0 0,-2 0 0 0 0,1 0 3 0 0,0 0-1 0 0,0 0 1 0 0,-1 0 0 0 0,1 1-1 0 0,0-1 1 0 0,0 1 0 0 0,-1-1-1 0 0,1 1 1 0 0,0 0 0 0 0,0 0-1 0 0,0 0 1 0 0,0 0 0 0 0,-2 2-1 0 0,-6 4 63 0 0,0 0 0 0 0,1 1-1 0 0,0 0 1 0 0,1 1-1 0 0,0-1 1 0 0,-7 11-1 0 0,10-12-89 0 0,2-1-1 0 0,-1 1 1 0 0,0-1-1 0 0,1 1 1 0 0,1 0-1 0 0,-1 0 0 0 0,1 0 1 0 0,0 1-1 0 0,1-1 1 0 0,-2 14-1 0 0,3-17 0 0 0,0 0 0 0 0,0 0 0 0 0,0 0 0 0 0,0 0 0 0 0,1 0 0 0 0,-1 0 0 0 0,1 0 0 0 0,0 0 0 0 0,1-1 0 0 0,2 8 0 0 0,-3-9-43 0 0,0-1 0 0 0,0 1 0 0 0,0-1 0 0 0,1 1 0 0 0,-1-1 0 0 0,0 0 0 0 0,1 1 0 0 0,-1-1 0 0 0,1 0 0 0 0,-1 0 0 0 0,1 0 0 0 0,-1 0-1 0 0,1 0 1 0 0,0-1 0 0 0,0 1 0 0 0,-1 0 0 0 0,1-1 0 0 0,0 1 0 0 0,0-1 0 0 0,0 0 0 0 0,0 1 0 0 0,-1-1 0 0 0,1 0 0 0 0,0 0 0 0 0,2-1 0 0 0,5 1-620 0 0,-1-2 0 0 0,1 1 0 0 0,-1-1 0 0 0,0 0 1 0 0,15-7-1 0 0,-9 2-2346 0 0,0 0 1 0 0,17-12 0 0 0,-19 10-191 0 0,-7 5 2902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4.5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2 139 1088 0 0,'-1'4'561'0'0,"1"0"0"0"0,0-1 0 0 0,0 1 0 0 0,0 0 0 0 0,1 0 0 0 0,1 6 0 0 0,0 7 1117 0 0,-1-14-1358 0 0,-1-1-1 0 0,1 1 0 0 0,0 0 0 0 0,0 0 1 0 0,-1 0-1 0 0,2 0 0 0 0,-1-1 0 0 0,2 5 1 0 0,2 1 2081 0 0,-2-9-975 0 0,-3-1-1326 0 0,1 1 0 0 0,0 0 1 0 0,-1 0-1 0 0,1-1 1 0 0,-1 1-1 0 0,0 0 1 0 0,1-1-1 0 0,-1 1 1 0 0,0 0-1 0 0,0-1 1 0 0,0 1-1 0 0,0-1 1 0 0,0 1-1 0 0,0 0 1 0 0,0-1-1 0 0,0 1 1 0 0,0 0-1 0 0,-1-2 1 0 0,0 0 40 0 0,1 0 1 0 0,0 0 0 0 0,0 0 0 0 0,0-6-1 0 0,3-4 73 0 0,1 0 0 0 0,1 0 0 0 0,0 0 0 0 0,7-11 0 0 0,-6 12-79 0 0,0 0-32 0 0,0 0 0 0 0,11-15 0 0 0,-14 23-83 0 0,0 1 0 0 0,-1-1 0 0 0,1 1 0 0 0,1 0 0 0 0,-1 0 0 0 0,0 0-1 0 0,1 1 1 0 0,0-1 0 0 0,-1 1 0 0 0,1-1 0 0 0,5-1 0 0 0,-8 4-21 0 0,1 0 1 0 0,0-1-1 0 0,0 1 1 0 0,-1 0-1 0 0,1 0 1 0 0,0 0-1 0 0,0 0 1 0 0,-1 1 0 0 0,1-1-1 0 0,0 0 1 0 0,0 1-1 0 0,-1-1 1 0 0,1 1-1 0 0,0 0 1 0 0,2 1-1 0 0,0 0 14 0 0,-1 0 0 0 0,1 0 0 0 0,0 1 0 0 0,-1-1 0 0 0,4 5 0 0 0,-4-5-6 0 0,0 0-1 0 0,-1 1 1 0 0,1 0-1 0 0,-1 0 1 0 0,0 0-1 0 0,0 0 1 0 0,0 0-1 0 0,0 0 0 0 0,-1 0 1 0 0,1 1-1 0 0,-1-1 1 0 0,0 0-1 0 0,0 1 1 0 0,0 0-1 0 0,0-1 1 0 0,-1 1-1 0 0,1 4 1 0 0,-1-2 17 0 0,-1 1 0 0 0,0-1 1 0 0,0 1-1 0 0,0-1 1 0 0,-1 0-1 0 0,-3 9 0 0 0,-5 19-99 0 0,10-30-64 0 0,-1-1 0 0 0,1 0-1 0 0,0 0 1 0 0,0 0 0 0 0,0 0 0 0 0,0 1-1 0 0,0-1 1 0 0,2 5 0 0 0,10-11-7487 0 0,-11 3 6995 0 0,5-5-1712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4.9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90 29 4601 0 0,'12'-28'6249'0'0,"-11"37"-3403"0"0,-8 25-2279 0 0,2-1 0 0 0,-1 36 0 0 0,2 234-1764 0 0,3-297 430 0 0</inkml:trace>
  <inkml:trace contextRef="#ctx0" brushRef="#br0" timeOffset="1">7 358 3577 0 0,'-1'1'6508'0'0,"1"-1"-6408"0"0,0 0 1 0 0,-1 0-1 0 0,1 0 1 0 0,0 0-1 0 0,0 0 1 0 0,0 0-1 0 0,0-1 1 0 0,-1 1-1 0 0,1 0 1 0 0,0 0-1 0 0,0 0 1 0 0,0 0 0 0 0,0 0-1 0 0,0 0 1 0 0,-1 0-1 0 0,1 0 1 0 0,0 0-1 0 0,0 0 1 0 0,0 0-1 0 0,0 0 1 0 0,0-1-1 0 0,-1 1 1 0 0,1 0-1 0 0,0 0 1 0 0,0 0-1 0 0,0 0 1 0 0,0 0-1 0 0,0-1 1 0 0,0 1-1 0 0,0 0 1 0 0,0 0-1 0 0,0 0 1 0 0,0 0-1 0 0,0 0 1 0 0,0-1-1 0 0,0 1 1 0 0,0 0-1 0 0,-1-1-66 0 0,1 0-1 0 0,0 1 0 0 0,0-1 1 0 0,0 0-1 0 0,0 0 0 0 0,0 0 1 0 0,0 1-1 0 0,0-1 0 0 0,0 0 1 0 0,0 0-1 0 0,1 1 0 0 0,-1-1 1 0 0,0 0-1 0 0,0 0 0 0 0,1 1 1 0 0,-1-1-1 0 0,0 0 0 0 0,2-1 1 0 0,-1 1 26 0 0,0 0 1 0 0,0-1-1 0 0,1 1 1 0 0,-1 0-1 0 0,1 0 1 0 0,-1 0 0 0 0,1 0-1 0 0,0 0 1 0 0,1-1-1 0 0,12-3 15 0 0,-1 0-1 0 0,1 1 0 0 0,22-4 1 0 0,8-2-2178 0 0,-29 7-969 0 0,0-1 1152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6.1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104 27 1128 0 0,'0'0'2938'0'0,"2"-2"-2827"0"0,-1 0-95 0 0,-1 2-11 0 0,0-1 1 0 0,1 0 0 0 0,-1 1 0 0 0,1-1-1 0 0,-1 1 1 0 0,1-1 0 0 0,-1 1 0 0 0,1-1 0 0 0,-1 1-1 0 0,1-1 1 0 0,-1 1 0 0 0,1-1 0 0 0,-1 1-1 0 0,1 0 1 0 0,0-1 0 0 0,-1 1 0 0 0,1 0-1 0 0,1-1 1 0 0,10-7 9894 0 0,-17 6-9386 0 0,3 1-471 0 0,1 1-8 0 0,0-1 0 0 0,0 1 0 0 0,0-1 0 0 0,0 1 0 0 0,0 0 0 0 0,0 0 0 0 0,0-1 0 0 0,0 1 0 0 0,0 0 0 0 0,0 0 0 0 0,0 0 0 0 0,0 0 0 0 0,0 0 0 0 0,0 1 0 0 0,0-1 0 0 0,0 0 0 0 0,0 0 0 0 0,0 1-1 0 0,0-1 1 0 0,0 0 0 0 0,0 1 0 0 0,-2 0 0 0 0,-6 6 221 0 0,0 1 1 0 0,0 0-1 0 0,0 0 0 0 0,1 0 0 0 0,0 1 0 0 0,1 1 1 0 0,0-1-1 0 0,1 1 0 0 0,-1 0 0 0 0,-4 12 0 0 0,10-17-254 0 0,-1-1-1 0 0,1 1 1 0 0,0-1 0 0 0,0 1-1 0 0,0 0 1 0 0,1-1 0 0 0,0 1-1 0 0,0-1 1 0 0,0 1-1 0 0,0 0 1 0 0,1-1 0 0 0,1 7-1 0 0,-2-9-2 0 0,1 0-1 0 0,-1 0 1 0 0,1-1-1 0 0,-1 1 0 0 0,1 0 1 0 0,0 0-1 0 0,0-1 1 0 0,0 1-1 0 0,0 0 1 0 0,0-1-1 0 0,0 1 0 0 0,1-1 1 0 0,-1 0-1 0 0,0 1 1 0 0,1-1-1 0 0,-1 0 1 0 0,1 0-1 0 0,-1 0 1 0 0,1 0-1 0 0,0 0 0 0 0,-1 0 1 0 0,1 0-1 0 0,0 0 1 0 0,0-1-1 0 0,-1 1 1 0 0,1-1-1 0 0,0 1 0 0 0,0-1 1 0 0,0 0-1 0 0,0 0 1 0 0,0 0-1 0 0,2 0 1 0 0,8-2 3 0 0,0 0 1 0 0,0-1 0 0 0,-1 0-1 0 0,1-1 1 0 0,-1 0-1 0 0,15-8 1 0 0,-12 6 7 0 0,4-3-26 0 0,-2-1 1 0 0,19-13-1 0 0,-25 16 19 0 0,-7 5 0 0 0,-1 1 1 0 0,0-1 0 0 0,1 0 0 0 0,-1 0-1 0 0,0-1 1 0 0,0 1 0 0 0,0 0-1 0 0,0-1 1 0 0,-1 1 0 0 0,1-1 0 0 0,-1 0-1 0 0,1 1 1 0 0,-1-1 0 0 0,0 0 0 0 0,0 0-1 0 0,0 0 1 0 0,-1 0 0 0 0,1 0 0 0 0,0-4-1 0 0,0-3 32 0 0,-1 9-28 0 0,1-1 0 0 0,-1 1 0 0 0,0-1-1 0 0,1 1 1 0 0,-1-1 0 0 0,0 1 0 0 0,0-1 0 0 0,0 1-1 0 0,0-1 1 0 0,-1 0 0 0 0,1 1 0 0 0,0-1-1 0 0,-1 1 1 0 0,1-1 0 0 0,-1 1 0 0 0,1 0 0 0 0,-1-1-1 0 0,0 1 1 0 0,-1-2 0 0 0,0 0 8 0 0,-1 0-1 0 0,0 0 1 0 0,0 0 0 0 0,-1 1 0 0 0,1 0-1 0 0,0-1 1 0 0,-1 1 0 0 0,0 0 0 0 0,1 1-1 0 0,-1-1 1 0 0,0 1 0 0 0,0-1 0 0 0,0 1-1 0 0,0 0 1 0 0,0 1 0 0 0,0-1 0 0 0,0 1-1 0 0,-5 0 1 0 0,-52 1-230 0 0,60-1 13 0 0,18 0-9845 0 0,-4-1 8188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8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37 136 2625 0 0,'0'0'5466'0'0,"8"0"-3776"0"0,-5 0-1651 0 0,0 0 1 0 0,0 0 0 0 0,0 1-1 0 0,0-1 1 0 0,4 2 0 0 0,1 0 16 0 0,-5-1 97 0 0,0-1 0 0 0,1 0 0 0 0,-1 0 0 0 0,1 0 0 0 0,4-1 0 0 0,3 0 242 0 0,-8 1-297 0 0,0 0 0 0 0,0 0 1 0 0,0-1-1 0 0,0 0 1 0 0,0 1-1 0 0,0-1 0 0 0,0 0 1 0 0,0-1-1 0 0,4-1 0 0 0,-5 1-52 0 0,0 1 0 0 0,0 0-1 0 0,0 0 1 0 0,-1-1 0 0 0,1 1-1 0 0,0-1 1 0 0,-1 1 0 0 0,1-1-1 0 0,-1 0 1 0 0,0 0 0 0 0,0 0-1 0 0,1 1 1 0 0,-1-1-1 0 0,0-3 1 0 0,0 1 47 0 0,0 0 0 0 0,-1-1-1 0 0,0 1 1 0 0,0 0 0 0 0,-1-1-1 0 0,1 1 1 0 0,-1 0 0 0 0,0 0-1 0 0,-2-8 1 0 0,-12-18 139 0 0,15 29-200 0 0,-1 0 0 0 0,1 0 1 0 0,0-1-1 0 0,-1 1 0 0 0,0 0 0 0 0,1 0 0 0 0,-1 0 1 0 0,0 0-1 0 0,1 0 0 0 0,-1-1 0 0 0,0 2 0 0 0,0-1 1 0 0,0 0-1 0 0,0 0 0 0 0,0 0 0 0 0,0 0 1 0 0,0 0-1 0 0,0 1 0 0 0,0-1 0 0 0,-1 1 0 0 0,1-1 1 0 0,0 1-1 0 0,0-1 0 0 0,-1 1 0 0 0,1-1 0 0 0,0 1 1 0 0,0 0-1 0 0,-1 0 0 0 0,1 0 0 0 0,0 0 0 0 0,-1 0 1 0 0,1 0-1 0 0,0 0 0 0 0,-1 0 0 0 0,1 0 0 0 0,0 1 1 0 0,0-1-1 0 0,-1 1 0 0 0,1-1 0 0 0,0 1 0 0 0,0-1 1 0 0,0 1-1 0 0,-1-1 0 0 0,1 1 0 0 0,0 0 0 0 0,-1 1 1 0 0,-10 8 233 0 0,-13 12 0 0 0,21-18-257 0 0,1 0 0 0 0,-1 0 0 0 0,1 0 0 0 0,0 1 1 0 0,0 0-1 0 0,-4 8 0 0 0,2 0 9 0 0,-15 39 44 0 0,17-44-42 0 0,1-1 1 0 0,1 1 0 0 0,-1 0-1 0 0,1 16 1 0 0,1-22-17 0 0,-1 2-4 0 0,1 1 0 0 0,0 0 0 0 0,1 0 1 0 0,-1-1-1 0 0,1 1 0 0 0,0 0 0 0 0,0-1 1 0 0,1 1-1 0 0,2 6 0 0 0,-3-8-7 0 0,1 0 0 0 0,-1 0-1 0 0,1-1 1 0 0,0 1 0 0 0,0-1 0 0 0,0 1-1 0 0,0-1 1 0 0,3 3 0 0 0,-3-3-2 0 0,1-1 1 0 0,-1 0 0 0 0,0 0 0 0 0,0 0 0 0 0,0 0-1 0 0,1 0 1 0 0,-1 0 0 0 0,0-1 0 0 0,1 1 0 0 0,-1-1-1 0 0,4 1 1 0 0,2-1 11 0 0,0 1-1 0 0,-1-1 1 0 0,12-2-1 0 0,-16 1 9 0 0,1 1 0 0 0,0-1 0 0 0,-1 0-1 0 0,1-1 1 0 0,-1 1 0 0 0,1-1-1 0 0,-1 1 1 0 0,1-1 0 0 0,2-3 0 0 0,2 0-231 0 0,-1 1 1 0 0,1 0-1 0 0,11-5 1 0 0,14-7-3155 0 0,-19 7 944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6.69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1 123 3409 0 0,'0'0'5372'0'0,"1"3"-4452"0"0,-1-3-907 0 0,2 6 298 0 0,1-1-1 0 0,-1 1 1 0 0,-1 0 0 0 0,1 0 0 0 0,-1-1-1 0 0,1 10 1 0 0,-3 22 835 0 0,2 37-337 0 0,-1-30-714 0 0,0-1-2 0 0,1 7-12 0 0,-1-36-52 0 0,-1-8-3 0 0,0-4-10 0 0,1-1 0 0 0,-1 1 0 0 0,1-1 0 0 0,0 1 0 0 0,0-1-1 0 0,0 1 1 0 0,0 2 0 0 0,-1-11 106 0 0,0 6-111 0 0,1 0-1 0 0,0 1 1 0 0,0-1 0 0 0,0 0-1 0 0,0 0 1 0 0,0 0-1 0 0,0 1 1 0 0,0-1 0 0 0,0 0-1 0 0,0 0 1 0 0,1-1-1 0 0,0-2 48 0 0,-1-1 0 0 0,1 1-1 0 0,-1 0 1 0 0,0-1 0 0 0,0 1-1 0 0,0-1 1 0 0,0 1 0 0 0,-1-1-1 0 0,-1-7 1 0 0,0 5 82 0 0,1 0 0 0 0,0-9 0 0 0,1-84 437 0 0,-1 74-524 0 0,4-34-1 0 0,-2 49-39 0 0,1-1 0 0 0,0 1 1 0 0,1 0-1 0 0,0 0 0 0 0,7-16 0 0 0,-3 13-20 0 0,11-19-1 0 0,-15 29 11 0 0,1-1 0 0 0,-1 1 0 0 0,1-1 0 0 0,0 1 0 0 0,0 0 0 0 0,0 0 0 0 0,6-4 0 0 0,-8 8-5 0 0,-1-1 0 0 0,1 0 0 0 0,0 1 0 0 0,-1-1-1 0 0,1 1 1 0 0,0 0 0 0 0,0 0 0 0 0,-1 0-1 0 0,1 0 1 0 0,0 0 0 0 0,0 0 0 0 0,-1 0-1 0 0,1 0 1 0 0,0 1 0 0 0,-1-1 0 0 0,4 2-1 0 0,-2-1-1 0 0,0 0 0 0 0,1 0 1 0 0,-1 0-1 0 0,0 1 0 0 0,0 0 0 0 0,-1-1 0 0 0,1 1 0 0 0,3 3 0 0 0,0 1 17 0 0,1 1 0 0 0,-1 0-1 0 0,0 1 1 0 0,-1 0 0 0 0,0 0-1 0 0,0 0 1 0 0,-1 0 0 0 0,4 10-1 0 0,-6-14 20 0 0,-1 1 0 0 0,0-1 0 0 0,0 0 0 0 0,0 0 0 0 0,-1 0 0 0 0,1 1 0 0 0,-1-1 0 0 0,0 0 0 0 0,0 1 0 0 0,-1-1 0 0 0,1 0 0 0 0,-1 0 0 0 0,0 1 0 0 0,0-1 0 0 0,0 0 0 0 0,-1 0 0 0 0,0 0 0 0 0,1 0 0 0 0,-6 7 0 0 0,5-7 24 0 0,-1 0 1 0 0,0 0 0 0 0,0-1 0 0 0,-1 1 0 0 0,1-1 0 0 0,-1 1-1 0 0,0-1 1 0 0,0 0 0 0 0,-4 2 0 0 0,6-4-47 0 0,0 0 0 0 0,0 0 0 0 0,-1 0 0 0 0,1 0 0 0 0,0-1 0 0 0,0 1 0 0 0,0-1 0 0 0,-1 1 0 0 0,1-1 0 0 0,0 0 0 0 0,0 0 0 0 0,-1 0 0 0 0,1 0 0 0 0,0-1 0 0 0,0 1 0 0 0,-1-1 0 0 0,1 1 0 0 0,0-1 0 0 0,0 0 0 0 0,0 1 0 0 0,-4-3 0 0 0,4 2-79 0 0,0 0 1 0 0,0-1-1 0 0,0 1 0 0 0,1 0 1 0 0,-1-1-1 0 0,0 0 0 0 0,0 1 1 0 0,1-1-1 0 0,-1 0 0 0 0,1 0 1 0 0,-1 0-1 0 0,1 1 1 0 0,0-2-1 0 0,0 1 0 0 0,0 0 1 0 0,0 0-1 0 0,0 0 0 0 0,1 0 1 0 0,-1-1-1 0 0,0 1 1 0 0,1 0-1 0 0,-1-3 0 0 0,1 2-399 0 0,1 0 0 0 0,-1 1-1 0 0,0-1 1 0 0,1 1-1 0 0,-1-1 1 0 0,1 1 0 0 0,0-1-1 0 0,0 1 1 0 0,0-1-1 0 0,0 1 1 0 0,0-1 0 0 0,0 1-1 0 0,1 0 1 0 0,-1 0-1 0 0,1 0 1 0 0,-1 0 0 0 0,1 0-1 0 0,0 0 1 0 0,4-3-1 0 0,3-1 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7.1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1 122 3409 0 0,'1'1'278'0'0,"0"0"0"0"0,0 0 0 0 0,0 0 0 0 0,0 0 0 0 0,1 0 1 0 0,-1 0-1 0 0,0 0 0 0 0,1 0 0 0 0,-1 0 0 0 0,0-1 0 0 0,1 1 0 0 0,-1-1 0 0 0,1 1 1 0 0,0-1-1 0 0,-1 0 0 0 0,1 1 0 0 0,2-1 0 0 0,14 3 850 0 0,8 0 163 0 0,-18-3-854 0 0,-1 0 0 0 0,1-1-1 0 0,12-2 1 0 0,-17 2-320 0 0,0 0 0 0 0,0 0 1 0 0,0 0-1 0 0,0-1 0 0 0,0 1 1 0 0,0-1-1 0 0,-1 1 0 0 0,1-1 0 0 0,0 0 1 0 0,-1 0-1 0 0,5-5 0 0 0,-1 0 66 0 0,1 0 95 0 0,10-15-1 0 0,-16 20-232 0 0,1-1 1 0 0,-1 1-1 0 0,0-1 1 0 0,0 1-1 0 0,0-1 1 0 0,0 1-1 0 0,0-1 0 0 0,0 0 1 0 0,-1 0-1 0 0,1 1 1 0 0,-1-5-1 0 0,1 0 63 0 0,-1 3 12 0 0,0 1 0 0 0,0 0 0 0 0,0 0 0 0 0,-1-6 1 0 0,0 8-93 0 0,1 1 0 0 0,0-1 0 0 0,0 0 0 0 0,0 1 0 0 0,-1-1 0 0 0,1 0 0 0 0,0 1 0 0 0,-1-1 0 0 0,1 1 0 0 0,0-1 0 0 0,-1 1 0 0 0,1-1 0 0 0,-1 1 0 0 0,1-1 0 0 0,-1 1 0 0 0,1-1 0 0 0,-1 1 0 0 0,0-1 0 0 0,1 1 0 0 0,-1 0 0 0 0,1-1 0 0 0,-1 1 0 0 0,0 0 0 0 0,1 0 0 0 0,-1-1 0 0 0,0 1 0 0 0,0 0 0 0 0,-3 0 22 0 0,0-1 1 0 0,0 1-1 0 0,1 0 1 0 0,-1 0-1 0 0,0 1 1 0 0,0-1-1 0 0,0 1 1 0 0,1 0-1 0 0,-1 0 1 0 0,0 0-1 0 0,1 0 1 0 0,-4 2-1 0 0,-3 3 144 0 0,0 0 0 0 0,-15 11 0 0 0,22-14-161 0 0,-2 1 5 0 0,0 0 0 0 0,1 1 0 0 0,-1-1 0 0 0,1 1 1 0 0,0 0-1 0 0,1 0 0 0 0,-1 0 0 0 0,-5 11 1 0 0,2 2-19 0 0,-9 27 0 0 0,14-39-23 0 0,0-1 2 0 0,1-1 1 0 0,0 1-1 0 0,0 0 1 0 0,1-1-1 0 0,-1 1 1 0 0,1 0 0 0 0,0-1-1 0 0,0 1 1 0 0,1 0-1 0 0,0 5 1 0 0,0-7-15 0 0,-1-1 1 0 0,1 0-1 0 0,0 0 1 0 0,0 1-1 0 0,0-1 1 0 0,0 0 0 0 0,0 0-1 0 0,1 0 1 0 0,-1 0-1 0 0,1 0 1 0 0,-1-1-1 0 0,1 1 1 0 0,0 0-1 0 0,-1-1 1 0 0,1 1 0 0 0,0-1-1 0 0,0 1 1 0 0,0-1-1 0 0,0 0 1 0 0,0 0-1 0 0,1 0 1 0 0,2 1 0 0 0,2 0-412 0 0,-1-1 0 0 0,1 0 0 0 0,0 0 0 0 0,0 0 0 0 0,0-1 0 0 0,0 0 1 0 0,1 0-1 0 0,6-2 0 0 0,7-1-3358 0 0,27-8-1 0 0,-36 8 1656 0 0,-2-1 766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7.4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4 213 880 0 0,'0'0'30'0'0,"0"0"-1"0"0,0 0 1 0 0,-1 0 0 0 0,1 0-1 0 0,0 0 1 0 0,0 0-1 0 0,0 0 1 0 0,0 1 0 0 0,-1-1-1 0 0,1 0 1 0 0,0 0-1 0 0,0 0 1 0 0,0 0 0 0 0,0 0-1 0 0,0 0 1 0 0,-1 0-1 0 0,1 0 1 0 0,0 1 0 0 0,0-1-1 0 0,0 0 1 0 0,0 0-1 0 0,0 0 1 0 0,0 0 0 0 0,0 1-1 0 0,-1-1 1 0 0,1 0-1 0 0,0 0 1 0 0,0 0 0 0 0,0 0-1 0 0,0 1 1 0 0,0-1-1 0 0,0 0 1 0 0,0 0 0 0 0,0 0-1 0 0,0 1 1 0 0,4 7 1801 0 0,-3-7-1409 0 0,0 1 1 0 0,1-1-1 0 0,-1 1 0 0 0,1-1 1 0 0,-1 1-1 0 0,1-1 1 0 0,2 2 3411 0 0,-2-5-3013 0 0,-1 0-528 0 0,0-1 1 0 0,0 1-1 0 0,0-1 0 0 0,-1 1 1 0 0,1-1-1 0 0,0 1 0 0 0,-1-1 0 0 0,0 1 1 0 0,0-1-1 0 0,0 0 0 0 0,0 1 1 0 0,0-5-1 0 0,0-2-9 0 0,0 0 0 0 0,1 1 0 0 0,0-1 0 0 0,1 0 0 0 0,0 0 0 0 0,5-14 0 0 0,2-8-52 0 0,2 2-117 0 0,-1 3-86 0 0,-10 23-23 0 0,1 1-1 0 0,0 0 0 0 0,0 0 0 0 0,0-1 1 0 0,0 1-1 0 0,0 0 0 0 0,0 0 0 0 0,1 0 1 0 0,-1 0-1 0 0,1 1 0 0 0,0-1 0 0 0,-1 0 1 0 0,1 1-1 0 0,0-1 0 0 0,2-1 0 0 0,-3 3-194 0 0,0-1 0 0 0,0 0 0 0 0,1 1-1 0 0,-1-1 1 0 0,0 1 0 0 0,0-1 0 0 0,1 1-1 0 0,-1 0 1 0 0,0 0 0 0 0,1-1 0 0 0,-1 1 0 0 0,0 0-1 0 0,1 0 1 0 0,-1 0 0 0 0,0 0 0 0 0,1 1-1 0 0,-1-1 1 0 0,0 0 0 0 0,1 1 0 0 0,-1-1 0 0 0,0 0-1 0 0,1 1 1 0 0,-1 0 0 0 0,0-1 0 0 0,0 1-1 0 0,0 0 1 0 0,2 0 0 0 0,8 6-4385 0 0,-4-2 2973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7.8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104 76 3273 0 0,'0'0'2164'0'0,"0"-1"-956"0"0,1-1-846 0 0,0 0 0 0 0,-1 1 0 0 0,1-1 0 0 0,0 0 0 0 0,1 1-1 0 0,-1-1 1 0 0,0 1 0 0 0,3-3 0 0 0,6-9 1698 0 0,-10 12-1963 0 0,1 1 0 0 0,-1-1 0 0 0,0 0 0 0 0,1 0 0 0 0,-1 0 0 0 0,0 1 0 0 0,0-1 0 0 0,0 0 0 0 0,0 0 0 0 0,0 0 0 0 0,0 0 0 0 0,0 1 0 0 0,0-1 0 0 0,0 0 0 0 0,0 0 0 0 0,0 0 0 0 0,-1-1 0 0 0,0-1 93 0 0,0 1 0 0 0,1 0 0 0 0,-1 0 0 0 0,-1 0 0 0 0,1 0-1 0 0,0 0 1 0 0,0 0 0 0 0,-1 0 0 0 0,-1-2 0 0 0,2 3-153 0 0,0 1 0 0 0,0-1 1 0 0,0 1-1 0 0,0-1 0 0 0,0 1 0 0 0,0-1 1 0 0,0 1-1 0 0,0 0 0 0 0,0-1 0 0 0,0 1 1 0 0,0 0-1 0 0,0 0 0 0 0,0 0 0 0 0,0 0 1 0 0,0 0-1 0 0,0 0 0 0 0,0 0 0 0 0,0 0 1 0 0,0 0-1 0 0,0 0 0 0 0,0 1 0 0 0,0-1 1 0 0,-2 1-1 0 0,-2 1 28 0 0,1 0 1 0 0,-1 1 0 0 0,1-1-1 0 0,0 1 1 0 0,0 0-1 0 0,-7 7 1 0 0,5-4-7 0 0,0 0-1 0 0,0 1 1 0 0,-5 8-1 0 0,8-10-67 0 0,0-1 0 0 0,0 1 0 0 0,1 0 0 0 0,0 1 0 0 0,0-1 0 0 0,0 0 0 0 0,1 0 0 0 0,0 1 0 0 0,0-1 0 0 0,0 1 0 0 0,0 0 0 0 0,1-1-1 0 0,0 1 1 0 0,1 5 0 0 0,0-7 0 0 0,-1-1-1 0 0,1 1 1 0 0,0-1-1 0 0,0 1 1 0 0,1-1-1 0 0,-1 0 1 0 0,1 0-1 0 0,-1 1 0 0 0,1-1 1 0 0,3 3-1 0 0,-4-5 0 0 0,0 1 0 0 0,1 0-1 0 0,-1-1 1 0 0,1 0 0 0 0,0 1-1 0 0,-1-1 1 0 0,1 0 0 0 0,0 0-1 0 0,0 0 1 0 0,-1 0 0 0 0,1 0-1 0 0,0 0 1 0 0,0-1 0 0 0,0 1-1 0 0,0-1 1 0 0,0 1 0 0 0,0-1-1 0 0,4 1 1 0 0,0-2 6 0 0,0 1 0 0 0,0-1 0 0 0,0 0 0 0 0,0 0 0 0 0,0-1 0 0 0,-1 1 0 0 0,1-1 0 0 0,-1-1 0 0 0,1 1 0 0 0,-1-1 0 0 0,0 0 0 0 0,0 0 0 0 0,7-5 0 0 0,-8 3 3 0 0,0 1 1 0 0,-1 0-1 0 0,5-9 1 0 0,1 0 37 0 0,31-38 3 0 0,-39 50-42 0 0,0 0 1 0 0,-1 0-1 0 0,1-1 1 0 0,0 1-1 0 0,-1 0 1 0 0,1 0-1 0 0,0-2 1 0 0,-1 2-6 0 0,0 0 9 0 0,0 1 1 0 0,0 0-1 0 0,1 0 0 0 0,-1 0 1 0 0,0 0-1 0 0,0 0 0 0 0,0 0 1 0 0,0 0-1 0 0,0 0 1 0 0,0 0-1 0 0,0 0 0 0 0,1 0 1 0 0,-1 0-1 0 0,0 0 0 0 0,0 0 1 0 0,0 0-1 0 0,0 0 0 0 0,0 0 1 0 0,0 0-1 0 0,1 0 0 0 0,-1 0 1 0 0,0 0-1 0 0,0 0 1 0 0,0 0-1 0 0,0 0 0 0 0,0 0 1 0 0,0 0-1 0 0,0 1 0 0 0,1-1 1 0 0,-1 0-1 0 0,0 0 0 0 0,0 0 1 0 0,0 0-1 0 0,0 0 0 0 0,0 0 1 0 0,0 0-1 0 0,0 0 1 0 0,0 0-1 0 0,0 1 0 0 0,0-1 1 0 0,0 0-1 0 0,0 0 0 0 0,1 0 1 0 0,-1 0-1 0 0,0 0 0 0 0,0 0 1 0 0,0 1-1 0 0,0-1 1 0 0,0 0-1 0 0,0 0 0 0 0,0 0 1 0 0,0 0-1 0 0,0 0 0 0 0,0 0 1 0 0,0 1-1 0 0,-1-1 0 0 0,1 0 1 0 0,0 0-1 0 0,0 0 0 0 0,0 0 1 0 0,0 0-1 0 0,0 0 1 0 0,0 1-1 0 0,-8 7 55 0 0,2-1-34 0 0,4-4-22 0 0,-1 1 0 0 0,2 0 0 0 0,-3 7-1 0 0,2-7 5 0 0,1 0-74 0 0,-1 1 1 0 0,1 0-1 0 0,0 0 0 0 0,0 0 1 0 0,0 0-1 0 0,1-1 1 0 0,0 1-1 0 0,0 0 1 0 0,1 8-1 0 0,-1-12-85 0 0,0 0 1 0 0,1 1-1 0 0,-1-1 0 0 0,1 0 0 0 0,-1 1 0 0 0,1-1 0 0 0,0 0 1 0 0,0 0-1 0 0,0 0 0 0 0,-1 1 0 0 0,1-1 0 0 0,0 0 1 0 0,0 0-1 0 0,0 0 0 0 0,1 0 0 0 0,-1-1 0 0 0,0 1 0 0 0,0 0 1 0 0,0 0-1 0 0,1-1 0 0 0,2 2 0 0 0,-2-1-192 0 0,0-1 1 0 0,0 1-1 0 0,0-1 0 0 0,0 1 0 0 0,0-1 0 0 0,0 0 0 0 0,0 0 0 0 0,1 0 1 0 0,-1 0-1 0 0,0 0 0 0 0,0-1 0 0 0,0 1 0 0 0,3-2 0 0 0,0 0-1537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8.16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11 139 1864 0 0,'22'-85'4328'0'0,"-8"32"2223"0"0,-14 53-6424 0 0,-1 1 1 0 0,1-1-1 0 0,-1 0 0 0 0,1 1 1 0 0,0-1-1 0 0,-1 1 1 0 0,1-1-1 0 0,0 1 0 0 0,0-1 1 0 0,-1 1-1 0 0,1-1 1 0 0,0 1-1 0 0,0-1 1 0 0,0 1-1 0 0,0 0 0 0 0,-1 1 95 0 0,-8 25 139 0 0,1 0 0 0 0,1 1 0 0 0,-6 50 1 0 0,9-25-550 0 0,4 97 1 0 0,0-148-2 0 0,0 0 0 0 0,0 0 0 0 0,1 0 1 0 0,-1-1-1 0 0,1 1 0 0 0,-1 0 0 0 0,1 0 1 0 0,0 0-1 0 0,0 0 0 0 0,0 0 0 0 0,0-1 1 0 0,2 4-1 0 0,1-3-2961 0 0,-4-2 2884 0 0,1 0-1 0 0,-1 0 1 0 0,0 0 0 0 0,1 0-1 0 0,-1 0 1 0 0,1 0-1 0 0,-1 0 1 0 0,1 0-1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8.5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 34 5329 0 0,'-6'0'2717'0'0,"3"0"-2057"0"0,1 0 0 0 0,-1 0 0 0 0,1 0 0 0 0,-1 0 0 0 0,1 0 0 0 0,0-1 0 0 0,-5-1 0 0 0,7 2-558 0 0,1-1 0 0 0,-1 0 0 0 0,1 0 0 0 0,0 1 0 0 0,-1-1 0 0 0,1 0 0 0 0,0 1 0 0 0,0-1 0 0 0,1 0 0 0 0,-2 0 0 0 0,3 0-98 0 0,0-1-1 0 0,0 1 1 0 0,0-1-1 0 0,1 1 0 0 0,-1 0 1 0 0,0 0-1 0 0,0 1 1 0 0,1-1-1 0 0,4 0 0 0 0,3 0-35 0 0,18 1 0 0 0,14 4-731 0 0,-30-2-476 0 0,1-1 0 0 0,0 0 1 0 0,-1-1-1 0 0,1 0 0 0 0,18-3 1 0 0,-8-2 735 0 0,-13 4 3779 0 0,-8 1-1408 0 0,-4 0-1784 0 0,1 1 1 0 0,0 0 0 0 0,0-1-1 0 0,0 1 1 0 0,0-1-1 0 0,0 1 1 0 0,-1 0 0 0 0,1-1-1 0 0,0 1 1 0 0,-1-1 0 0 0,1 1-1 0 0,0-1 1 0 0,-1 1 0 0 0,1-1-1 0 0,0 1 1 0 0,-1-1 0 0 0,0 1-1 0 0,-12 8 1099 0 0,2-2-450 0 0,3 0-497 0 0,1 0 0 0 0,-10 13 1 0 0,15-18-234 0 0,0 1 1 0 0,0-1 0 0 0,1 1-1 0 0,-1 0 1 0 0,1-1 0 0 0,0 1-1 0 0,-1 0 1 0 0,1 0 0 0 0,1 0-1 0 0,-1 0 1 0 0,0 0 0 0 0,1 6-1 0 0,0-6-9 0 0,1-1 0 0 0,0 1 0 0 0,0-1-1 0 0,0 1 1 0 0,0-1 0 0 0,0 0 0 0 0,0 1-1 0 0,1-1 1 0 0,-1 0 0 0 0,1 0 0 0 0,3 4 0 0 0,-3-5 3 0 0,0 0 1 0 0,0 0 0 0 0,-1 0 0 0 0,1-1 0 0 0,0 1 0 0 0,0 0 0 0 0,0-1 0 0 0,0 1 0 0 0,0-1-1 0 0,0 0 1 0 0,0 0 0 0 0,0 0 0 0 0,1 0 0 0 0,-1 0 0 0 0,0 0 0 0 0,0-1 0 0 0,2 0 0 0 0,5-1-11 0 0,0-1 0 0 0,13-6 0 0 0,-10 4 31 0 0,-9 4-10 0 0,-1 0 1 0 0,0 0 0 0 0,0 0-1 0 0,-1 0 1 0 0,1 0-1 0 0,0-1 1 0 0,0 1 0 0 0,-1 0-1 0 0,4-4 1 0 0,-4 4-2 0 0,-1 0 1 0 0,1 1-1 0 0,-1-1 0 0 0,0 0 1 0 0,1 0-1 0 0,-1 1 0 0 0,1-1 1 0 0,-1 0-1 0 0,0 0 0 0 0,0 0 1 0 0,0 0-1 0 0,0 0 0 0 0,1 1 1 0 0,-1-1-1 0 0,0 0 0 0 0,0 0 1 0 0,0 0-1 0 0,-1 0 0 0 0,1 0 1 0 0,0 0-1 0 0,0 1 0 0 0,0-1 1 0 0,-1 0-1 0 0,1 0 0 0 0,0 0 1 0 0,-1 0-1 0 0,-4-14 194 0 0,5 13-171 0 0,-1 0 1 0 0,1 1-1 0 0,-1-1 1 0 0,1 0-1 0 0,-1 1 1 0 0,1-1-1 0 0,-1 1 1 0 0,0-1-1 0 0,0 1 1 0 0,-1-3-1 0 0,-4-2-110 0 0,0-1-1 0 0,1 0 1 0 0,0-1-1 0 0,1 1 1 0 0,-4-9-1 0 0,6 10-682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08.8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35 177 3769 0 0,'-1'1'44'0'0,"-2"0"454"0"0,0 0 0 0 0,0 0-1 0 0,0 0 1 0 0,-5 4 0 0 0,7-5-347 0 0,0 1-1 0 0,1-1 1 0 0,-1 1-1 0 0,1-1 1 0 0,-1 1-1 0 0,1 0 1 0 0,-1-1-1 0 0,1 1 1 0 0,-1 0 0 0 0,1-1-1 0 0,-1 1 1 0 0,1 0-1 0 0,0 0 1 0 0,-1 0-1 0 0,1-1 1 0 0,0 1-1 0 0,0 0 1 0 0,0 0-1 0 0,0 0 1 0 0,-1 0 0 0 0,1 1-1 0 0,0-2-104 0 0,0-1 1 0 0,0 1-1 0 0,-1 0 1 0 0,1 0-1 0 0,0 0 0 0 0,0 0 1 0 0,-1 0-1 0 0,1-1 1 0 0,0 1-1 0 0,0 0 1 0 0,-1 0-1 0 0,1 0 0 0 0,0-1 1 0 0,0 1-1 0 0,0 0 1 0 0,-1 0-1 0 0,1-1 0 0 0,0 1 1 0 0,0 0-1 0 0,0 0 1 0 0,0-1-1 0 0,0 1 0 0 0,-1 0 1 0 0,1-1-1 0 0,0 1 1 0 0,0 0-1 0 0,0-1 0 0 0,0 1 1 0 0,0 0-1 0 0,0 0 1 0 0,0-1-1 0 0,0 1 0 0 0,0 0 1 0 0,0-1-1 0 0,0 1 1 0 0,1 0-1 0 0,-1-1 0 0 0,0 1 1 0 0,0 0-1 0 0,0 0 1 0 0,0-1-1 0 0,0 1 0 0 0,1 0 1 0 0,8-24 1324 0 0,1-3-56 0 0,1 5-449 0 0,-8 15-698 0 0,0 0 1 0 0,1 0-1 0 0,0 0 0 0 0,0 1 0 0 0,0 0 1 0 0,1-1-1 0 0,7-6 0 0 0,-4 5-78 0 0,2 0 0 0 0,-1 1 0 0 0,1 0-1 0 0,0 1 1 0 0,12-6 0 0 0,-18 10-83 0 0,1 0 0 0 0,-1 0 0 0 0,1 1-1 0 0,-1 0 1 0 0,1 0 0 0 0,-1 0 0 0 0,1 0 0 0 0,0 1 0 0 0,0 0-1 0 0,-1 0 1 0 0,1 0 0 0 0,0 0 0 0 0,-1 1 0 0 0,1 0 0 0 0,8 2-1 0 0,-12-2-53 0 0,13 3 33 0 0,26 14 0 0 0,-20-4-5517 0 0,-15-9 2946 0 0,-2 0 2080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10.9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78 31 496 0 0,'3'-1'479'0'0,"-1"-1"1"0"0,1 0-1 0 0,-1 0 0 0 0,0 0 1 0 0,4-3-1 0 0,-4 3-26 0 0,0 0 0 0 0,0 0 0 0 0,0 0 0 0 0,1 0 0 0 0,-1 0 0 0 0,5-2 0 0 0,-7 4-264 0 0,1 0 1 0 0,-1 0-1 0 0,1 0 1 0 0,-1 0-1 0 0,0 0 1 0 0,1-1-1 0 0,-1 1 1 0 0,1 0 0 0 0,-1 0-1 0 0,0 0 1 0 0,1 0-1 0 0,-1 0 1 0 0,1 0-1 0 0,-1 0 1 0 0,0 0-1 0 0,1 0 1 0 0,-1 1-1 0 0,0-1 1 0 0,1 0-1 0 0,-1 0 1 0 0,1 0-1 0 0,0 1 1 0 0,-1-1-120 0 0,0 0 0 0 0,0 1 0 0 0,0-1 0 0 0,1 0 0 0 0,-1 1-1 0 0,0-1 1 0 0,0 0 0 0 0,0 1 0 0 0,0-1 0 0 0,0 0 0 0 0,0 1 0 0 0,0-1 0 0 0,0 0 0 0 0,0 1 0 0 0,0-1 0 0 0,0 0 0 0 0,0 1-1 0 0,0-1 1 0 0,0 0 0 0 0,0 1 0 0 0,0-1 0 0 0,0 0 0 0 0,0 1 0 0 0,0-1 0 0 0,0 0 0 0 0,-1 1 0 0 0,1-1 0 0 0,0 0 0 0 0,0 1 0 0 0,-1-1-1 0 0,-10 17 1100 0 0,9-15-1038 0 0,0 0 0 0 0,0 1 1 0 0,1-1-1 0 0,-1 1 0 0 0,1 0 0 0 0,-1-1 0 0 0,1 1 0 0 0,0 0 0 0 0,0 0 1 0 0,0 3-1 0 0,-5 24 593 0 0,3-20-471 0 0,1 1 0 0 0,1 0 1 0 0,-1 13-1 0 0,-3 81 952 0 0,3-82-917 0 0,-7 33 0 0 0,-1 13 99 0 0,6 94 266 0 0,5-119-437 0 0,-2-9 43 0 0,0-18-136 0 0,1-1 0 0 0,0 1 0 0 0,2 0 0 0 0,3 17 0 0 0,-2-17 14 0 0,0 1 0 0 0,-1 0 1 0 0,0 0-1 0 0,-2 28 0 0 0,-2 70 53 0 0,-4-4-25 0 0,6-84-168 0 0,-1 18 21 0 0,2-28 32 0 0,-3 21-1 0 0,2-34-64 0 0,-7 62 85 0 0,5-55-66 0 0,-3 16 0 0 0,0 1 0 0 0,-1 19 63 0 0,-9 67-3 0 0,10-86-48 0 0,-2 56 0 0 0,4-31 24 0 0,2-30-49 0 0,1 32 0 0 0,1-3 92 0 0,-2-37-71 0 0,2 1-1 0 0,2 19 1 0 0,-2-21 3 0 0,0-1-1 0 0,-2 28 1 0 0,0-5 24 0 0,-2 9-74 0 0,3-40 22 0 0,-2 9 54 0 0,1-3 780 0 0,0-7-3942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11.6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42 3313 0 0,'2'-9'12606'0'0,"-1"9"-12484"0"0,-1 0 0 0 0,1 1 0 0 0,0-1-1 0 0,0 1 1 0 0,0-1 0 0 0,0 1-1 0 0,-1-1 1 0 0,1 1 0 0 0,0 0 0 0 0,0-1-1 0 0,-1 1 1 0 0,1 0 0 0 0,0-1-1 0 0,-1 1 1 0 0,1 0 0 0 0,-1 0 0 0 0,1 0-1 0 0,-1 0 1 0 0,1 1 0 0 0,0-1 111 0 0,8 16 241 0 0,0 0 0 0 0,-2 1 1 0 0,8 24-1 0 0,-4-12-248 0 0,-8-22-168 0 0,1 0 1 0 0,0 0 0 0 0,0 0-1 0 0,0 0 1 0 0,7 7 0 0 0,-10-13-55 0 0,-1-1 0 0 0,1 0 0 0 0,0 0-1 0 0,0 0 1 0 0,-1 0 0 0 0,1 0 0 0 0,0 0 0 0 0,0 0 0 0 0,0-1 0 0 0,0 1 0 0 0,0 0 0 0 0,0 0 0 0 0,1-1 0 0 0,-1 1-1 0 0,0-1 1 0 0,0 1 0 0 0,0-1 0 0 0,1 0 0 0 0,-1 1 0 0 0,0-1 0 0 0,0 0 0 0 0,1 0 0 0 0,-1 0 0 0 0,0 0-1 0 0,1 0 1 0 0,-1 0 0 0 0,2 0 0 0 0,-2 0-1 0 0,1 0 0 0 0,-1 0 0 0 0,0-1 0 0 0,0 1 0 0 0,1 0 0 0 0,-1-1 0 0 0,0 1 0 0 0,0-1 1 0 0,0 1-1 0 0,1-1 0 0 0,1-1 0 0 0,0 0 0 0 0,-2 1-6 0 0,0 1 0 0 0,1-1-1 0 0,-1 0 1 0 0,0 0 0 0 0,1 0-1 0 0,-1 0 1 0 0,0-1 0 0 0,1-1-1 0 0,6-4 0 0 0,-1 2 8 0 0,0-1 0 0 0,0 1 0 0 0,-1-1 0 0 0,6-7 0 0 0,7-6 25 0 0,-6 6 8 0 0,12-16 0 0 0,-5 5-24 0 0,-11 14 16 0 0,-1-1 1 0 0,0 0-1 0 0,-1 0 1 0 0,12-24 0 0 0,-16 29-25 0 0,-2 6-10 0 0,-1 0-1 0 0,0-1 0 0 0,1 1 1 0 0,-1-1-1 0 0,0 1 0 0 0,1 0 1 0 0,-1-1-1 0 0,0 1 0 0 0,1-1 1 0 0,-1 1-1 0 0,0-1 0 0 0,0 1 1 0 0,0-1-1 0 0,0 1 0 0 0,1-1 1 0 0,-1 1-1 0 0,0-1 0 0 0,0 0 1 0 0,0 1-1 0 0,0-1 0 0 0,0 1 1 0 0,0-1-1 0 0,0 1 0 0 0,-1-1 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21.9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68 16 0 0,'0'0'4194'0'0,"-7"1"-436"0"0,7-1-3688 0 0,0 0-1 0 0,-1 0 0 0 0,1 0 1 0 0,0 0-1 0 0,0 0 1 0 0,-1 0-1 0 0,1 0 0 0 0,0 0 1 0 0,0 0-1 0 0,-1 0 1 0 0,1 0-1 0 0,0 0 0 0 0,0 0 1 0 0,-1 0-1 0 0,1 0 1 0 0,0 0-1 0 0,0 0 0 0 0,0 0 1 0 0,-1-1-1 0 0,1 1 1 0 0,0 0-1 0 0,0 0 0 0 0,0 0 1 0 0,-1 0-1 0 0,1 0 1 0 0,0-1-1 0 0,0 1 0 0 0,0 0 1 0 0,-1 0-1 0 0,2-1-49 0 0,-1 1-1 0 0,0-1 0 0 0,0 1 1 0 0,0-1-1 0 0,0 1 0 0 0,1-1 1 0 0,-1 1-1 0 0,0-1 0 0 0,0 1 1 0 0,1 0-1 0 0,-1-1 0 0 0,0 1 1 0 0,1-1-1 0 0,-1 1 0 0 0,1 0 1 0 0,-1-1-1 0 0,0 1 1 0 0,1 0-1 0 0,-1 0 0 0 0,1-1 1 0 0,-1 1-1 0 0,1 0 0 0 0,0 0 1 0 0,14-3 478 0 0,-13 3-459 0 0,113-4 1781 0 0,-6 6-1382 0 0,-81-2-335 0 0,141-2 438 0 0,179-7 762 0 0,-288 7-941 0 0,133-3 90 0 0,23 0-436 0 0,-105 4 123 0 0,53 0 31 0 0,-81 2-160 0 0,39 1 60 0 0,98 5-7 0 0,-58-3 7 0 0,12 4 106 0 0,-70-6 254 0 0,-11 0-143 0 0,67 3-159 0 0,-5 0-60 0 0,-52-4-20 0 0,7 0 23 0 0,18 3 22 0 0,-7-1-63 0 0,26 0 103 0 0,-114-4-123 0 0,212 5 146 0 0,-166-2-95 0 0,32 0 4 0 0,15 0 49 0 0,-30 2-108 0 0,102-1 77 0 0,-62-7 0 0 0,122-2 85 0 0,-192 7-151 0 0,18-6 34 0 0,-1 0 6 0 0,-34 3 455 0 0,-62 2-481 0 0,0 0-1 0 0,-16-2 1 0 0,-11 0 23 0 0,-252-6 115 0 0,271 7-164 0 0,-275-6 319 0 0,201 8-256 0 0,-25 1 83 0 0,-4 0 207 0 0,30-2-176 0 0,-80 0-65 0 0,65-2-66 0 0,11-2 145 0 0,1 0 28 0 0,-56-2-89 0 0,40 1-52 0 0,-82-5-56 0 0,85 3 62 0 0,-112 1 92 0 0,61 1-142 0 0,74 4 31 0 0,-289-4 230 0 0,155 8-124 0 0,-117 1-30 0 0,164-4-72 0 0,21 1-36 0 0,19 3-19 0 0,-116 0-17 0 0,216-4 1 0 0,25 0-8 0 0,-198 2 26 0 0,128-1-12 0 0,-20 1 3 0 0,-12 5-25 0 0,27 4-42 0 0,84-11 53 0 0,0 0-1 0 0,0 0 0 0 0,0 0 1 0 0,0 0-1 0 0,0 0 1 0 0,0 0-1 0 0,0 0 0 0 0,0 1 1 0 0,0-1-1 0 0,0 0 1 0 0,0 0-1 0 0,0 0 0 0 0,1 0 1 0 0,-1 0-1 0 0,0 0 1 0 0,0 0-1 0 0,0 0 0 0 0,0 0 1 0 0,0 1-1 0 0,0-1 1 0 0,0 0-1 0 0,0 0 0 0 0,0 0 1 0 0,0 0-1 0 0,0 0 1 0 0,0 0-1 0 0,0 0 0 0 0,0 0 1 0 0,0 0-1 0 0,0 1 1 0 0,0-1-1 0 0,0 0 0 0 0,0 0 1 0 0,0 0-1 0 0,-1 0 1 0 0,1 0-1 0 0,0 0 0 0 0,0 0 1 0 0,0 0-1 0 0,0 0 1 0 0,0 0-1 0 0,0 1 0 0 0,0-1 1 0 0,0 0-1 0 0,0 0 1 0 0,0 0-1 0 0,0 0 0 0 0,0 0 1 0 0,0 0-1 0 0,-1 0 1 0 0,1 0-1 0 0,0 0 0 0 0,0 0 1 0 0,0 0-1 0 0,0 0 1 0 0,0 0-1 0 0,0 0 0 0 0,0 0 1 0 0,0 0-1 0 0,-1 0 1 0 0,10 3-8 0 0,147-9-97 0 0,137 1 41 0 0,-1 0 22 0 0,-148-2 61 0 0,0 0-21 0 0,147 4 55 0 0,-126 8-73 0 0,-46-1 16 0 0,57 4-16 0 0,-81-6 50 0 0,6 0-10 0 0,196 9-25 0 0,-205-9-17 0 0,-23 0 49 0 0,140 5-55 0 0,57 4 43 0 0,-194-6-8 0 0,62 2 9 0 0,-48-2-12 0 0,26 1 8 0 0,1 3-13 0 0,-15 0 6 0 0,46-1 14 0 0,55 0-32 0 0,-135-6-10 0 0,-31 0 55 0 0,41-3 0 0 0,-21-2-30 0 0,76 8 0 0 0,-82-3-15 0 0,17-2 45 0 0,3 1 14 0 0,59 10-67 0 0,114-6 98 0 0,-233-5-86 0 0,-1-1 0 0 0,0 0 1 0 0,8-2-1 0 0,11-1 2 0 0,-7 2 22 0 0,-10 0-13 0 0,1 1-1 0 0,-1 1 1 0 0,1 0 0 0 0,14 1 0 0 0,-5 1 34 0 0,-12-1-61 0 0,1-1 1 0 0,-1 1-1 0 0,10 3 1 0 0,-12-3 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9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27 1456 0 0,'0'0'2662'0'0,"3"-12"2903"0"0,-2 10-4973 0 0,-1 1-447 0 0,0 0 0 0 0,0 1 0 0 0,1-1 0 0 0,-1 0 0 0 0,0 0 0 0 0,1 1 0 0 0,-1-1-1 0 0,1 0 1 0 0,-1 1 0 0 0,1-1 0 0 0,-1 0 0 0 0,1 1 0 0 0,0-1 0 0 0,-1 1 0 0 0,1-1-1 0 0,0 1 1 0 0,-1-1 0 0 0,2 0 0 0 0,-2 4 327 0 0,-4 4-9 0 0,0 0-54 0 0,-2 18-73 0 0,0 0-1 0 0,2 1 0 0 0,-2 31 1 0 0,4-36-272 0 0,-1 12 21 0 0,-9 75 54 0 0,5-52-28 0 0,5-46-108 0 0,1 1 1 0 0,1 17-1 0 0,0-15 41 0 0,-1 14-1 0 0,0-22-44 0 0,1-5 0 0 0,0 0 0 0 0,0 0-1 0 0,0 1 1 0 0,0-1 0 0 0,0 0 0 0 0,0 0 0 0 0,0 1 0 0 0,0-1 0 0 0,0 0 0 0 0,0 0 0 0 0,0 0-1 0 0,1 1 1 0 0,-1-1 0 0 0,0 0 0 0 0,0 0 0 0 0,0 0 0 0 0,0 0 0 0 0,0 1 0 0 0,1-1 0 0 0,-1 0-1 0 0,0 0 1 0 0,0 0 0 0 0,0 0 0 0 0,0 0 0 0 0,1 0 0 0 0,-1 0 0 0 0,0 1 0 0 0,0-1 0 0 0,0 0-1 0 0,1 0 1 0 0,-1 0 0 0 0,0 0 0 0 0,0 0 0 0 0,1 0 0 0 0,-1 0 0 0 0,0 0 0 0 0,0 0 0 0 0,1 0-1 0 0,-1 0-44 0 0,0-1 10 0 0,1 1-1 0 0,-1 0 0 0 0,0-1 0 0 0,0 1 1 0 0,1-1-1 0 0,-1 1 0 0 0,0 0 0 0 0,0-1 1 0 0,0 1-1 0 0,1-1 0 0 0,-1 1 0 0 0,0-1 1 0 0,0 1-1 0 0,0-1 0 0 0,0 1 0 0 0,0-1 1 0 0,0 1-1 0 0,0-1 0 0 0,0 0 0 0 0,0-3-330 0 0,2-1-681 0 0,-1-1 1 0 0,1 0 0 0 0,1 1-1 0 0,-1-1 1 0 0,4-5 0 0 0,0-1-468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29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47 248 0 0,'0'0'1956'0'0,"0"-17"7137"0"0,1 16-8857 0 0,-1 1 0 0 0,0-1 0 0 0,0 1-1 0 0,0-1 1 0 0,0 0 0 0 0,1 1 0 0 0,-1-1 0 0 0,0 0 0 0 0,0 1-1 0 0,1-1 1 0 0,0 0 0 0 0,-1 0 73 0 0,1 1 0 0 0,-1-1 1 0 0,1 0-1 0 0,-1 1 0 0 0,0-1 0 0 0,0 0 0 0 0,1 1 0 0 0,-1-1 1 0 0,0 0-1 0 0,0 1 0 0 0,1-2 0 0 0,2-8 375 0 0,-2 7-582 0 0,0 5 262 0 0,-4 16 45 0 0,1 1 0 0 0,1-1 1 0 0,1 24-1 0 0,0 7-239 0 0,-12 72 102 0 0,6-73-290 0 0,6-24 38 0 0,1-9 14 0 0,-1-15-85 0 0,0 0 1 0 0,0 1-1 0 0,0-1 1 0 0,0 0-1 0 0,0 0 0 0 0,0 1 1 0 0,0-1-1 0 0,0 0 1 0 0,0 1-1 0 0,0-1 0 0 0,0 0 1 0 0,0 1-1 0 0,0-1 1 0 0,1 0-1 0 0,-1 0 1 0 0,0 1-1 0 0,0-1 0 0 0,0 0 1 0 0,0 0-1 0 0,1 1 1 0 0,-1-1-1 0 0,0 0 1 0 0,0 0-1 0 0,1 0 0 0 0,-1 1 1 0 0,0-1-1 0 0,0 0 1 0 0,1 0-1 0 0,-1 0 0 0 0,0 0 1 0 0,0 0-1 0 0,1 1 1 0 0,-1-1-1 0 0,0 0 1 0 0,1 0-1 0 0,-1 0 0 0 0,0 0 1 0 0,0 0-1 0 0,1 0 1 0 0,-1 0-1 0 0,0 0 0 0 0,1 0 1 0 0,-1 0-1 0 0,0 0 1 0 0,1 0-1 0 0,-1 0 1 0 0,0-1-1 0 0,0 1 0 0 0,1 0 1 0 0,0 0-164 0 0,0-1-1 0 0,0 1 1 0 0,0 0 0 0 0,-1-1-1 0 0,1 1 1 0 0,0-1 0 0 0,0 1-1 0 0,-1-1 1 0 0,1 1 0 0 0,0-1 0 0 0,-1 0-1 0 0,1 1 1 0 0,0-1 0 0 0,-1 0-1 0 0,1 0 1 0 0,0-1 0 0 0,0 1-620 0 0,0-1 0 0 0,0 0 0 0 0,1 0 0 0 0,-1 1 0 0 0,0-1 0 0 0,1 1 0 0 0,0 0 0 0 0,-1-1 0 0 0,1 1 0 0 0,0 0 0 0 0,-1 0 0 0 0,4-2 0 0 0,6-1 259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0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99 3689 0 0,'0'0'9383'0'0,"1"2"-8767"0"0,-1 2-357 0 0,1 0 0 0 0,-1 1 0 0 0,0-1 0 0 0,0 1 0 0 0,0-1-1 0 0,-1 0 1 0 0,0 1 0 0 0,-1 3 0 0 0,-2 19 336 0 0,-5 57-41 0 0,3-41-433 0 0,2-24-139 0 0,3-15-8 0 0,0 1-1 0 0,0-1 0 0 0,0 8 1 0 0,1-11-293 0 0,1-9-2619 0 0,0 2 1746 0 0,0 0 1 0 0,0 0-1 0 0,5-12 0 0 0,2-8-1353 0 0,1-23-2001 0 0,-1-1 3672 0 0,-4-10 3426 0 0,-3 33 1448 0 0,-5-36 1 0 0,2 47-2077 0 0,2 15-1910 0 0,0 1-228 0 0,0 0-1 0 0,0-1 1 0 0,0 1 0 0 0,0-1 0 0 0,1 1 0 0 0,-1-1 0 0 0,0 1 0 0 0,0 0 0 0 0,0-1 0 0 0,1 1 0 0 0,-1-1 0 0 0,0 1-1 0 0,0 0 1 0 0,1-1 0 0 0,-1 1 0 0 0,1-1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0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3201 0 0,'0'0'8898'0'0,"1"3"-8094"0"0,0 1-567 0 0,0 0 0 0 0,0 0 0 0 0,0 0 0 0 0,-1 0 0 0 0,1 0 0 0 0,-1 0 0 0 0,0 6 0 0 0,-11 47 741 0 0,7-38-805 0 0,1 1-1 0 0,-2 19 0 0 0,7-8-79 0 0,-1-26-87 0 0,0 1 0 0 0,-1-1 0 0 0,1 1 0 0 0,-2-1-1 0 0,1 0 1 0 0,0 1 0 0 0,-2 5 0 0 0,-1-1 6 0 0,1 1 0 0 0,0 0-1 0 0,1 11 1 0 0,1-15 105 0 0,0-1-1 0 0,0 0 1 0 0,2 8 0 0 0,1 11-4244 0 0,5-28 1946 0 0,-7 2 1616 0 0,0 0 1 0 0,0-1 0 0 0,0 1-1 0 0,1-1 1 0 0,-1 1-1 0 0,0-1 1 0 0,-1 1 0 0 0,1-1-1 0 0,0 0 1 0 0,1-3 0 0 0,-2-3-795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0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12 3377 0 0,'-1'1'354'0'0,"0"-1"-1"0"0,-1 1 1 0 0,1 0 0 0 0,0-1 0 0 0,-1 1 0 0 0,1-1 0 0 0,-1 0 0 0 0,1 1-1 0 0,0-1 1 0 0,-1 0 0 0 0,1 0 0 0 0,-1 0 0 0 0,1 0 0 0 0,-4-1 2332 0 0,0 1 533 0 0,6-1-3199 0 0,0 1 0 0 0,-1-1 1 0 0,1 0-1 0 0,0 1 0 0 0,0-1 0 0 0,0 1 0 0 0,0 0 0 0 0,0-1 0 0 0,0 1 0 0 0,0 0 0 0 0,0-1 0 0 0,0 1 0 0 0,1 0 0 0 0,16-3 38 0 0,9 1-76 0 0,42-2 140 0 0,-44 5-1527 0 0,-11 0-1863 0 0,18-2 1 0 0,-22-1 1537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1.2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17 113 1640 0 0,'2'3'-271'0'0,"-2"-1"610"0"0,1-1 1 0 0,0 1 0 0 0,0-1-1 0 0,0 0 1 0 0,0 1-1 0 0,2 1 1 0 0,-3-2-40 0 0,1-1 1 0 0,0 1-1 0 0,-1-1 1 0 0,1 0-1 0 0,-1 1 1 0 0,1-1-1 0 0,0 0 1 0 0,0 1-1 0 0,-1-1 1 0 0,1 0-1 0 0,0 0 1 0 0,0 0-1 0 0,-1 0 0 0 0,1 0 1 0 0,0 0-1 0 0,0 0 1 0 0,-1 0-1 0 0,1 0 1 0 0,1 0-1 0 0,6-2 655 0 0,-4 1-622 0 0,-1 1 0 0 0,1-1 0 0 0,-1 1 0 0 0,1 0 0 0 0,0 0 0 0 0,4 0 0 0 0,-7 0-304 0 0,0 0-1 0 0,0 0 0 0 0,0 0 1 0 0,0 0-1 0 0,1 0 0 0 0,-1 0 1 0 0,0-1-1 0 0,0 1 0 0 0,0-1 1 0 0,0 1-1 0 0,0-1 0 0 0,0 1 1 0 0,0-1-1 0 0,0 1 0 0 0,2-2 1 0 0,13-13 93 0 0,-13 13-131 0 0,1-3 99 0 0,1-1 0 0 0,0 1 1 0 0,-1-1-1 0 0,0 0 0 0 0,-1 0 0 0 0,6-13 0 0 0,-8 18-31 0 0,-1 0 0 0 0,1 0 0 0 0,-1-1-1 0 0,0 1 1 0 0,0 0 0 0 0,0-1 0 0 0,0 1 0 0 0,0 0 0 0 0,0-1-1 0 0,0 1 1 0 0,0 0 0 0 0,0-1 0 0 0,-1 1 0 0 0,1 0-1 0 0,-1-1 1 0 0,1 1 0 0 0,-1 0 0 0 0,1 0 0 0 0,-1 0 0 0 0,1 0-1 0 0,-3-3 1 0 0,1 2 20 0 0,0 0 0 0 0,0-1 0 0 0,0 1-1 0 0,-1 0 1 0 0,1 0 0 0 0,-1 0 0 0 0,1 1-1 0 0,-5-3 1 0 0,5 4-50 0 0,1-1 0 0 0,-1 1 0 0 0,0 0 0 0 0,0-1 0 0 0,0 1 0 0 0,1 0 0 0 0,-1 0 0 0 0,0 0 0 0 0,0 0 0 0 0,0 1 0 0 0,1-1 0 0 0,-1 0 0 0 0,0 1 0 0 0,0-1 0 0 0,1 1 0 0 0,-1 0 0 0 0,0-1 0 0 0,-1 2 0 0 0,0 0 23 0 0,0-1 1 0 0,0 1-1 0 0,1 0 1 0 0,-1 0-1 0 0,1 0 0 0 0,-1 0 1 0 0,1 0-1 0 0,0 0 1 0 0,-4 5-1 0 0,-1 5 63 0 0,0-2 31 0 0,1 1 1 0 0,0 0 0 0 0,0 0-1 0 0,1 1 1 0 0,1-1 0 0 0,-6 23 0 0 0,8-22-131 0 0,0 0 0 0 0,1 0 0 0 0,0 0 0 0 0,1-1 0 0 0,0 1 0 0 0,2 12 0 0 0,-1-22-20 0 0,-1 0 0 0 0,1 0 0 0 0,0 0 0 0 0,0-1 0 0 0,-1 1 0 0 0,1 0 0 0 0,0-1 0 0 0,0 1 0 0 0,0-1 0 0 0,1 1 0 0 0,-1-1 0 0 0,0 0 1 0 0,0 1-1 0 0,1-1 0 0 0,-1 0 0 0 0,1 0 0 0 0,-1 0 0 0 0,1 0 0 0 0,0 0 0 0 0,-1 0 0 0 0,1 0 0 0 0,0-1 0 0 0,0 1 0 0 0,-1-1 0 0 0,1 1 0 0 0,0-1 0 0 0,2 1 1 0 0,0-1-63 0 0,1 1 1 0 0,0-1-1 0 0,-1 0 1 0 0,1 0 0 0 0,0 0-1 0 0,-1-1 1 0 0,1 0-1 0 0,0 0 1 0 0,7-2-1 0 0,5-4-3969 0 0,19-10-1 0 0,-28 12 758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1.5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29 218 5577 0 0,'-6'7'6528'0'0,"4"-11"-5185"0"0,1-3-589 0 0,-2-1 127 0 0,1 4-564 0 0,0 0 0 0 0,0 1-1 0 0,1-1 1 0 0,-1 0-1 0 0,1-1 1 0 0,-1-6 0 0 0,1 4 83 0 0,1 0 1 0 0,0-11-1 0 0,1 13-177 0 0,-1-1-1 0 0,0 0 1 0 0,-1 0-1 0 0,-1-10 1 0 0,2 15-209 0 0,-1-1 0 0 0,1 0 1 0 0,0 1-1 0 0,-1-1 0 0 0,1 0 1 0 0,0 0-1 0 0,0 1 1 0 0,0-1-1 0 0,1 0 0 0 0,-1 0 1 0 0,0 1-1 0 0,1-1 0 0 0,-1 0 1 0 0,1 0-1 0 0,-1 1 0 0 0,1-1 1 0 0,0 1-1 0 0,0-1 1 0 0,0 1-1 0 0,0-1 0 0 0,0 1 1 0 0,0-1-1 0 0,0 1 0 0 0,0 0 1 0 0,0-1-1 0 0,3-1 1 0 0,14-12-21 0 0,-10 7-6 0 0,20-14-1 0 0,-25 21-14 0 0,0-1 0 0 0,0 1 0 0 0,1 0 0 0 0,-1 0-1 0 0,0 0 1 0 0,0 0 0 0 0,1 0 0 0 0,-1 1 0 0 0,0 0 0 0 0,1 0 0 0 0,-1 0 0 0 0,1 0 0 0 0,-1 0 0 0 0,4 1 0 0 0,3 1-1284 0 0,0 0 0 0 0,-1 1 0 0 0,15 6 1 0 0,15 7-8444 0 0,-33-13 7699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1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 55 1000 0 0,'1'1'7660'0'0,"3"-5"-6819"0"0,-3 3-559 0 0,0-1-222 0 0,0 1 1 0 0,0-1 0 0 0,-1 1 0 0 0,1-1-1 0 0,0 0 1 0 0,0-2 0 0 0,0 3 118 0 0,-1 1 0 0 0,0-1 1 0 0,0 0-1 0 0,0 0 1 0 0,0 1-1 0 0,0-1 0 0 0,0 0 1 0 0,0 0-1 0 0,0 1 1 0 0,0-1-1 0 0,0 0 0 0 0,-1 1 1 0 0,1-1-1 0 0,0 0 1 0 0,0 0-1 0 0,-1 1 0 0 0,1-1 1 0 0,-1 0-1 0 0,1 1 1 0 0,0-1-1 0 0,-1 1 0 0 0,1-1 1 0 0,-1 0-1 0 0,-1 0 0 0 0,-1-2-70 0 0,1 1 10 0 0,0 0-1 0 0,0 0 1 0 0,-1 0 0 0 0,1 0-1 0 0,-1 0 1 0 0,-2-1-1 0 0,4 3-84 0 0,0 0 0 0 0,1 0 0 0 0,-1 0-1 0 0,0 0 1 0 0,1 0 0 0 0,-1 0-1 0 0,1 0 1 0 0,-1 0 0 0 0,0 1 0 0 0,1-1-1 0 0,-1 0 1 0 0,1 0 0 0 0,-1 1 0 0 0,1-1-1 0 0,-1 0 1 0 0,1 1 0 0 0,-1-1 0 0 0,1 1-1 0 0,-1 0 1 0 0,-11 10 484 0 0,10-10-401 0 0,-2 5-48 0 0,0 0-1 0 0,0 0 1 0 0,0 0-1 0 0,1 0 1 0 0,-1 1 0 0 0,2-1-1 0 0,-1 1 1 0 0,-2 8-1 0 0,1-2-21 0 0,2-7-53 0 0,0 1 0 0 0,1 0 0 0 0,-1-1-1 0 0,1 1 1 0 0,1 0 0 0 0,-1 0 0 0 0,1 0 0 0 0,0-1 0 0 0,1 1 0 0 0,0 0-1 0 0,0 0 1 0 0,2 8 0 0 0,-2-14-2 0 0,-1 0 0 0 0,0 0 0 0 0,1 0-1 0 0,-1 0 1 0 0,1 0 0 0 0,-1 0 0 0 0,1 0 0 0 0,0 0 0 0 0,-1 0 0 0 0,1 0-1 0 0,0 0 1 0 0,0 0 0 0 0,0 0 0 0 0,-1-1 0 0 0,1 1 0 0 0,0 0 0 0 0,0 0-1 0 0,0-1 1 0 0,0 1 0 0 0,0-1 0 0 0,0 1 0 0 0,0-1 0 0 0,1 0-1 0 0,-1 1 1 0 0,0-1 0 0 0,0 0 0 0 0,0 0 0 0 0,0 1 0 0 0,0-1 0 0 0,1 0-1 0 0,1-1 1 0 0,-1 1-3 0 0,1 0 0 0 0,0-1 0 0 0,0 0 0 0 0,0 0-1 0 0,0 1 1 0 0,-1-2 0 0 0,1 1 0 0 0,0 0 0 0 0,-1-1 0 0 0,1 1-1 0 0,3-3 1 0 0,3-4-6 0 0,-3 4 22 0 0,0-1 0 0 0,-1 1 0 0 0,1-1 0 0 0,-1-1 1 0 0,0 1-1 0 0,5-9 0 0 0,-4 6 19 0 0,-1-1-1 0 0,0 0 1 0 0,-1 0 0 0 0,0 0-1 0 0,0 0 1 0 0,3-17-1 0 0,-6 23-14 0 0,3-13-34 0 0,-4 16 26 0 0,1-1 0 0 0,-1 1 0 0 0,0-1 0 0 0,0 1 0 0 0,1-1 1 0 0,-1 1-1 0 0,0-1 0 0 0,1 1 0 0 0,-1-1 0 0 0,0 1 0 0 0,1 0 0 0 0,-1-1 1 0 0,1 1-1 0 0,-1-1 0 0 0,1 1 0 0 0,-1 0 0 0 0,1 0 0 0 0,-1-1 1 0 0,1 1-1 0 0,-1 0 0 0 0,1 0 0 0 0,-1 0 0 0 0,1-1 0 0 0,-1 1 1 0 0,2 0-1 0 0,-2 0 59 0 0,0 9-29 0 0,0 9 11 0 0,-3-2-44 0 0,-1 23 1 0 0,4-32-17 0 0,0-1-1 0 0,1 1 1 0 0,0-1 0 0 0,0 0 0 0 0,0 1 0 0 0,3 8-1 0 0,-4-14 47 0 0,7 12-1063 0 0,-7-12 952 0 0,0-1 0 0 0,0 0 0 0 0,0 0 1 0 0,1 1-1 0 0,-1-1 0 0 0,0 0 0 0 0,0 0 1 0 0,0 1-1 0 0,1-1 0 0 0,-1 0 0 0 0,0 0 1 0 0,0 0-1 0 0,0 0 0 0 0,1 1 0 0 0,-1-1 1 0 0,0 0-1 0 0,0 0 0 0 0,1 0 0 0 0,-1 0 1 0 0,0 0-1 0 0,1 0 0 0 0,-1 0 0 0 0,0 0 1 0 0,0 0-1 0 0,1 0 0 0 0,-1 0 0 0 0,0 0 1 0 0,1 0-1 0 0,-1 0 0 0 0,0 0 0 0 0,0 0 1 0 0,1 0-1 0 0,-1 0 0 0 0,0 0 0 0 0,1 0 1 0 0,-1 0-1 0 0,0-1 0 0 0,0 1 0 0 0,0 0 1 0 0,1 0-1 0 0,-1 0 0 0 0,0 0 0 0 0,0-1 1 0 0,1 1-1 0 0,-1 0 0 0 0,18-17-6542 0 0,-13 12 5119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32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97 2657 0 0,'5'-20'1899'0'0,"-3"15"-1104"0"0,0-1 0 0 0,-1 0 0 0 0,2-9 0 0 0,-3 12-435 0 0,1 0 0 0 0,-1 0-1 0 0,1 0 1 0 0,0 0-1 0 0,0 0 1 0 0,2-5 0 0 0,-2 7-156 0 0,0 0 0 0 0,-1-1 0 0 0,1 1 1 0 0,0 0-1 0 0,0-1 0 0 0,0 1 0 0 0,0 0 1 0 0,0 0-1 0 0,0 0 0 0 0,0 0 0 0 0,0 0 1 0 0,1 0-1 0 0,-1 0 0 0 0,3-1 803 0 0,-3 2-951 0 0,-1 0 0 0 0,1 0 0 0 0,-1 0 1 0 0,0 0-1 0 0,1 0 0 0 0,-1 0 0 0 0,1 0 0 0 0,-1 0 0 0 0,1 0 0 0 0,-1 1 0 0 0,0-1 0 0 0,1 0 0 0 0,-1 0 0 0 0,0 0 0 0 0,1 1 0 0 0,-1-1 0 0 0,0 0 0 0 0,1 0 0 0 0,-1 1 0 0 0,0-1 0 0 0,0 0 0 0 0,1 1 0 0 0,-1-1 0 0 0,0 0 0 0 0,0 1 0 0 0,1-1 1 0 0,-1 1-1 0 0,0-1 0 0 0,0 0 0 0 0,0 1 0 0 0,0-1 0 0 0,0 1 0 0 0,0-1 0 0 0,0 0 0 0 0,0 1 0 0 0,0-1 0 0 0,0 1 0 0 0,0-1 0 0 0,0 0 0 0 0,0 1 0 0 0,0-1 0 0 0,0 1 0 0 0,0 0 0 0 0,-1 2 68 0 0,0 1 0 0 0,1-1 1 0 0,-4 7-1 0 0,3-8 9 0 0,0 2-37 0 0,0 1 0 0 0,0-1 0 0 0,1 0 0 0 0,-1 0 0 0 0,1 9 0 0 0,1-7 37 0 0,-2-1 0 0 0,0 11 0 0 0,-2-4-28 0 0,0 2-15 0 0,0 0 0 0 0,0 18 1 0 0,2-13-80 0 0,1 62-12 0 0,0-78 1 0 0,0 16 1 0 0,1 0 0 0 0,1 0-1 0 0,6 26 1 0 0,-8-43-72 0 0,1 0 0 0 0,0-1 0 0 0,-1 1 0 0 0,1-1 0 0 0,0 1 0 0 0,0-1 0 0 0,0 1-1 0 0,0-1 1 0 0,2 3 0 0 0,-2-4-216 0 0,-1 1 1 0 0,1-1-1 0 0,0 1 0 0 0,-1-1 0 0 0,1 0 0 0 0,-1 1 0 0 0,1-1 0 0 0,0 1 0 0 0,-1-1 0 0 0,1 0 0 0 0,0 0 0 0 0,0 0 1 0 0,-1 1-1 0 0,1-1 0 0 0,1 0 0 0 0,11-4-5182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4:42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98 4137 0 0,'0'-1'50'0'0,"0"1"1"0"0,0 0 0 0 0,0-1-1 0 0,0 1 1 0 0,0 0 0 0 0,-1-1-1 0 0,1 1 1 0 0,0 0-1 0 0,0-1 1 0 0,-1 1 0 0 0,1 0-1 0 0,0 0 1 0 0,0-1-1 0 0,-1 1 1 0 0,1 0 0 0 0,0 0-1 0 0,0-1 1 0 0,-1 1-1 0 0,1 0 1 0 0,0 0 0 0 0,-1 0-1 0 0,1 0 1 0 0,0 0-1 0 0,-1 0 1 0 0,1-1 0 0 0,-1 1-1 0 0,1 0 1 0 0,0 0 0 0 0,-1 0-1 0 0,1 0 1 0 0,0 0-1 0 0,-1 0 1 0 0,1 0 0 0 0,0 0-1 0 0,-1 1 1 0 0,-1-1 414 0 0,1 0-296 0 0,1 0-143 0 0,1 0-1 0 0,-1 1 0 0 0,0-1 1 0 0,0 0-1 0 0,0 0 0 0 0,0 1 0 0 0,0-1 1 0 0,0 0-1 0 0,1 0 0 0 0,-1 1 0 0 0,0-1 1 0 0,0 0-1 0 0,0 0 0 0 0,1 0 1 0 0,-1 1-1 0 0,0-1 0 0 0,0 0 0 0 0,1 0 1 0 0,-1 0-1 0 0,0 0 0 0 0,0 0 1 0 0,1 0-1 0 0,-1 1 0 0 0,1-1 0 0 0,11 3 537 0 0,14-2 833 0 0,-5 0-691 0 0,-15 0-669 0 0,1-1 0 0 0,-1 1 0 0 0,11-2 0 0 0,30-5 246 0 0,22-4 77 0 0,-26 6-314 0 0,-29 3-35 0 0,27-5-1 0 0,-2 0 19 0 0,8-3 25 0 0,9-2 177 0 0,-26 6 30 0 0,-13 3-101 0 0,24-1 0 0 0,7-1 24 0 0,-5-1 27 0 0,52 2 0 0 0,-51 3-94 0 0,44-6 0 0 0,-55 2 139 0 0,1 1 1 0 0,56 4 0 0 0,35-1 206 0 0,-53-2-159 0 0,-19 2-2 0 0,62-8 0 0 0,-68 4-296 0 0,77 3 0 0 0,-101 1-16 0 0,152 5 73 0 0,-85-6-39 0 0,138 6 566 0 0,-129 1-514 0 0,-19-1-16 0 0,10-1-27 0 0,10 0-28 0 0,57 4 29 0 0,-92-7-1 0 0,27 2-46 0 0,104 5 131 0 0,-160-4-42 0 0,86 9-14 0 0,8 1 30 0 0,-95-11-80 0 0,1-2-1 0 0,40-3 0 0 0,17 0 69 0 0,212 4 288 0 0,-187-7-322 0 0,23 4 16 0 0,-75 1-77 0 0,28-6 53 0 0,-14 1-68 0 0,-29 5 91 0 0,25-2 176 0 0,72-1-66 0 0,-109 3-169 0 0,145 4-5 0 0,-61-1 73 0 0,-99 0-3 0 0,-16-2-49 0 0,-1 0 0 0 0,0-1 0 0 0,12 0 0 0 0,5-1 101 0 0,30 2 0 0 0,-7 0 53 0 0,-4 0-141 0 0,44-2-10 0 0,27-1 109 0 0,-88 2-113 0 0,-22-1-5 0 0,0 1 1 0 0,-1-1-1 0 0,1 1 1 0 0,0-1-1 0 0,5-2 1 0 0,-6 1 3 0 0,1 1 0 0 0,-1 0 0 0 0,1 0 0 0 0,-1 1 0 0 0,7-1-1 0 0,2 0 452 0 0,-163 31-69 0 0,84-19-381 0 0,1 0 35 0 0,49-8-27 0 0,0-1 1 0 0,0 0-1 0 0,0-2 0 0 0,-30-2 1 0 0,-6 0-6 0 0,-8-1 18 0 0,-12 1-11 0 0,8 4-1 0 0,-58 1 92 0 0,-1-8 128 0 0,20 0-55 0 0,-169 3 134 0 0,80-3-193 0 0,133 3-65 0 0,-216-7 52 0 0,-143-15 301 0 0,379 22-409 0 0,-61-5 4 0 0,-114-3 143 0 0,132 6-112 0 0,2 0-2 0 0,-44 1 17 0 0,-41 0 34 0 0,118 6-79 0 0,-45-1-11 0 0,61-4 21 0 0,-122-3 84 0 0,60 2-3 0 0,-26 1-76 0 0,-1 1 123 0 0,30-1-100 0 0,6-2 20 0 0,-15 0-14 0 0,-187-2 76 0 0,269 6-114 0 0,-145-1-34 0 0,81 2 44 0 0,19 2 5 0 0,15 0-60 0 0,16-3 26 0 0,-94 8 16 0 0,39-2-13 0 0,51-5 17 0 0,-53 10 0 0 0,63-7-14 0 0,-39 1-1 0 0,-12 1-77 0 0,76-6 71 0 0,-13 2 14 0 0,-24 1 0 0 0,35-2-11 0 0,0-1-1 0 0,0 0 1 0 0,0 1 0 0 0,-4 1 0 0 0,-11 2-37 0 0,18-4 36 0 0,-1 3-41 0 0,0-3 38 0 0,1 0 1 0 0,0 0 0 0 0,0 0-1 0 0,0 0 1 0 0,0 0-1 0 0,0 1 1 0 0,0-1-1 0 0,0 0 1 0 0,0 0 0 0 0,0 0-1 0 0,0 0 1 0 0,0 0-1 0 0,0 0 1 0 0,0 0-1 0 0,0 1 1 0 0,0-1 0 0 0,0 0-1 0 0,0 0 1 0 0,0 0-1 0 0,0 0 1 0 0,0 0 0 0 0,0 0-1 0 0,0 0 1 0 0,0 1-1 0 0,0-1 1 0 0,0 0-1 0 0,0 0 1 0 0,0 0 0 0 0,0 0-1 0 0,0 0 1 0 0,0 0-1 0 0,0 0 1 0 0,0 0-1 0 0,1 0 1 0 0,-1 1 0 0 0,0-1-1 0 0,0 0 1 0 0,0 0-1 0 0,0 0 1 0 0,0 0-1 0 0,0 0 1 0 0,0 0 0 0 0,0 0-1 0 0,0 0 1 0 0,1 0-1 0 0,-1 0 1 0 0,0 0 0 0 0,0 0-1 0 0,0 0 1 0 0,0 0-1 0 0,0 0 1 0 0,0 0-1 0 0,0 0 1 0 0,1 0 0 0 0,-1 0-1 0 0,0 0 1 0 0,0 0-1 0 0,10 2 5 0 0,0 0-1 0 0,-1 0 1 0 0,1-1-1 0 0,0-1 1 0 0,15 0-1 0 0,-10 0 6 0 0,31 0-25 0 0,-11 1-6 0 0,44-5 0 0 0,-54 3 25 0 0,29 1 0 0 0,-22 0 3 0 0,38 0 20 0 0,175-3-39 0 0,-2-6-27 0 0,-66 5 23 0 0,-15 1 1 0 0,-4 4 38 0 0,-54 2-7 0 0,57 2-26 0 0,-3 2 30 0 0,-53 0-64 0 0,-89-7 42 0 0,173 6 51 0 0,-115-3-46 0 0,0 1-11 0 0,27 0 9 0 0,-19 1 31 0 0,117-4-51 0 0,-100 1-6 0 0,-19 1 71 0 0,152-2-45 0 0,110 4 4 0 0,-210-2 1 0 0,-54 0-2 0 0,42 0-22 0 0,31 6 47 0 0,-75-7-67 0 0,8 0 45 0 0,41 2 1 0 0,-84-5 7 0 0,10 5 16 0 0,-6 0-96 0 0,21 1 47 0 0,-39-2 28 0 0,48-1 0 0 0,49-3 35 0 0,-60 2-71 0 0,-26 0 33 0 0,25-1-3 0 0,-48 0-2 0 0,22 1-1 0 0,9 1-3 0 0,-33-2-2 0 0,21 2 1 0 0,-23-1 4 0 0,-1 0 0 0 0,1 0 0 0 0,18-3 1 0 0,-27 2-101 0 0,1 0 1 0 0,0-1 0 0 0,0 1 0 0 0,0 1 0 0 0,0-1 0 0 0,0 0-1 0 0,0 1 1 0 0,-1-1 0 0 0,1 1 0 0 0,5 2 0 0 0,-7 2-2559 0 0,-1-2 237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1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57 3017 0 0,'-3'-20'1281'0'0,"2"18"-977"0"0,1 0 0 0 0,-1 0 0 0 0,1 0 0 0 0,-1 0-1 0 0,1 0 1 0 0,0 0 0 0 0,0 0 0 0 0,0 0 0 0 0,0 0-1 0 0,0 0 1 0 0,0 0 0 0 0,1 0 0 0 0,-1 0 0 0 0,1 0-1 0 0,1-4 2408 0 0,1 7-1349 0 0,-2 0-1263 0 0,0 0 0 0 0,0 0 0 0 0,0 0 0 0 0,0 0 0 0 0,0 0 0 0 0,-1 1 0 0 0,1-1 0 0 0,0 0 1 0 0,0 1-1 0 0,-1-1 0 0 0,1 0 0 0 0,-1 1 0 0 0,1 2 0 0 0,4 23 875 0 0,-3-13-657 0 0,12 51 359 0 0,20 64 1 0 0,-19-87-597 0 0,1-1 0 0 0,32 58 1 0 0,-33-75 23 0 0,27 36 1 0 0,-40-58-95 0 0,1 1 1 0 0,-1-1-1 0 0,1 0 1 0 0,0 0-1 0 0,-1 0 1 0 0,1 0-1 0 0,0 0 1 0 0,0 0-1 0 0,0-1 0 0 0,1 0 1 0 0,2 2-1 0 0,-5-3-4 0 0,1 1-1 0 0,-1-1 0 0 0,0 0 1 0 0,0 1-1 0 0,1-1 1 0 0,-1 0-1 0 0,0 0 0 0 0,1 0 1 0 0,-1 0-1 0 0,0 0 0 0 0,0 0 1 0 0,1 0-1 0 0,-1 0 1 0 0,0-1-1 0 0,1 1 0 0 0,-1 0 1 0 0,0-1-1 0 0,0 1 1 0 0,0-1-1 0 0,1 0 0 0 0,-1 1 1 0 0,0-1-1 0 0,0 0 0 0 0,0 1 1 0 0,0-1-1 0 0,0 0 1 0 0,0 0-1 0 0,0 0 0 0 0,0 0 1 0 0,-1 0-1 0 0,2-2 0 0 0,-1 1 17 0 0,-1 0 0 0 0,1 0 0 0 0,-1 0 0 0 0,1 0 0 0 0,-1 0 0 0 0,0 0 0 0 0,0 0-1 0 0,0 0 1 0 0,0 0 0 0 0,0 0 0 0 0,-1-4 0 0 0,0-8 120 0 0,0-92 988 0 0,0 59-941 0 0,7-53 0 0 0,-3 52-129 0 0,-2 39-63 0 0,0-1 0 0 0,1 0 0 0 0,0 0 1 0 0,0 1-1 0 0,1-1 0 0 0,0 1 0 0 0,1 0 0 0 0,7-13 1 0 0,0 1-16 0 0,-8 14 35 0 0,0 1 1 0 0,1-1-1 0 0,6-8 1 0 0,-9 13-74 0 0,1 1 0 0 0,-1-1 1 0 0,1 1-1 0 0,-1-1 0 0 0,1 1 1 0 0,0 0-1 0 0,-1 0 0 0 0,1 0 1 0 0,0 0-1 0 0,0 0 1 0 0,0 0-1 0 0,0 0 0 0 0,0 0 1 0 0,0 1-1 0 0,0-1 0 0 0,0 1 1 0 0,2 0-1 0 0,-3 0-111 0 0,0 0-1 0 0,0 0 1 0 0,-1 0-1 0 0,1 0 1 0 0,0 0-1 0 0,0 1 1 0 0,0-1-1 0 0,0 0 1 0 0,0 1 0 0 0,0-1-1 0 0,-1 1 1 0 0,1-1-1 0 0,0 1 1 0 0,0-1-1 0 0,-1 1 1 0 0,1-1-1 0 0,0 1 1 0 0,-1 0-1 0 0,1 0 1 0 0,0-1 0 0 0,-1 1-1 0 0,1 1 1 0 0,10 20-4709 0 0,-9-19 3949 0 0,3 10-1582 0 0,1 1 2017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49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67 3929 0 0,'-2'-4'752'0'0,"1"-1"-1"0"0,0 1 1 0 0,-1-1 0 0 0,1-6-1 0 0,-4-9 1819 0 0,5 19-2199 0 0,0 0 0 0 0,0 0 0 0 0,0 1 0 0 0,0-1 0 0 0,0 0 0 0 0,0 0 0 0 0,0 0 0 0 0,0 1 0 0 0,0-1 0 0 0,0 0 0 0 0,1-1 0 0 0,-1 2-368 0 0,0 0 0 0 0,0 0 0 0 0,0 0 0 0 0,0 0 0 0 0,0 0 0 0 0,0 0 1 0 0,0 0-1 0 0,0 0 0 0 0,0 0 0 0 0,0 0 0 0 0,0 0 0 0 0,0 0 0 0 0,0 0 0 0 0,0 0 1 0 0,0 0-1 0 0,0 0 0 0 0,-1 1 21 0 0,1-1 0 0 0,0 1 1 0 0,0 0-1 0 0,0 0 0 0 0,0 0 1 0 0,0-1-1 0 0,1 1 0 0 0,-1 0 1 0 0,0 0-1 0 0,0 0 0 0 0,0-1 1 0 0,1 1-1 0 0,-1 0 0 0 0,0 0 0 0 0,1-1 1 0 0,-1 1-1 0 0,1 0 0 0 0,-1-1 1 0 0,1 1-1 0 0,0 1 0 0 0,2 2 59 0 0,30 50 242 0 0,-20-34-274 0 0,-8-12 7 0 0,-1 0-1 0 0,0 0 1 0 0,0 1 0 0 0,3 11-1 0 0,6 35 221 0 0,-8-28-178 0 0,0-2-52 0 0,-1 1 1 0 0,0 28-1 0 0,-3-48-46 0 0,-1 0 0 0 0,1-1 0 0 0,0 1 0 0 0,1 0 0 0 0,-1 0 0 0 0,1-1 0 0 0,0 1 0 0 0,4 7 0 0 0,0-3 2 0 0,0-1-1 0 0,1 1 1 0 0,9 10-1 0 0,-13-17-3 0 0,-1-1 0 0 0,1 0 0 0 0,-1 0 0 0 0,1-1 0 0 0,0 1 0 0 0,0 0 0 0 0,0-1-1 0 0,0 0 1 0 0,0 0 0 0 0,0 0 0 0 0,0 0 0 0 0,0 0 0 0 0,6 0 0 0 0,2 1 5 0 0,-9-1-5 0 0,-1-1 0 0 0,1 0 0 0 0,-1 0-1 0 0,0 0 1 0 0,1 0 0 0 0,-1 0 0 0 0,1 0 0 0 0,-1 0-1 0 0,0 0 1 0 0,1-1 0 0 0,-1 1 0 0 0,0-1-1 0 0,1 1 1 0 0,-1-1 0 0 0,0 1 0 0 0,0-1 0 0 0,1 0-1 0 0,-1 1 1 0 0,1-2 0 0 0,2-1 0 0 0,0-1 0 0 0,-1 0 0 0 0,7-7 0 0 0,-4 2 16 0 0,-2 5-9 0 0,-2 0-1 0 0,1 0 0 0 0,0-1 1 0 0,-1 1-1 0 0,0-1 0 0 0,3-7 1 0 0,6-30 93 0 0,-8 25-61 0 0,3-6 52 0 0,-1-1 0 0 0,-2 0-1 0 0,2-35 1 0 0,1-49-20 0 0,-1 41 27 0 0,-6 49 698 0 0,0 11-2206 0 0,1-2-5517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2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22 4881 0 0,'-1'0'140'0'0,"0"0"0"0"0,0 0 0 0 0,1 0 0 0 0,-1-1 0 0 0,0 1 1 0 0,1 0-1 0 0,-1 0 0 0 0,0-1 0 0 0,1 1 0 0 0,-1-1 0 0 0,0 1 0 0 0,1 0 0 0 0,-1-1 0 0 0,-6-3 3025 0 0,4 2-2479 0 0,-6-6-367 0 0,9 8-242 0 0,-1-1 0 0 0,1 1 0 0 0,-1 0 0 0 0,1-1 0 0 0,-1 1 0 0 0,1 0 0 0 0,-1 0 0 0 0,0-1-1 0 0,1 1 1 0 0,-1 0 0 0 0,1 0 0 0 0,-1 0 0 0 0,1 0 0 0 0,-1 0 0 0 0,1 0 0 0 0,-1 0 0 0 0,0 0 0 0 0,1 0 0 0 0,-1 0 0 0 0,1 0 0 0 0,-1 0 0 0 0,0 0 0 0 0,1 0 0 0 0,-1 0 0 0 0,1 1 0 0 0,-1-1 0 0 0,1 0 0 0 0,-1 0 0 0 0,1 1 0 0 0,-1-1 0 0 0,1 0 0 0 0,-1 1 0 0 0,-2 1 139 0 0,1 1 0 0 0,0-1 1 0 0,-1 1-1 0 0,-2 4 0 0 0,1-1 220 0 0,-3 2-139 0 0,1 1 1 0 0,0 0 0 0 0,0 0-1 0 0,-4 11 1 0 0,-15 41 125 0 0,23-53-422 0 0,0 0 1 0 0,0 0-1 0 0,0 0 0 0 0,1 0 1 0 0,1 0-1 0 0,-1 0 1 0 0,1 0-1 0 0,1 0 1 0 0,2 15-1 0 0,-3-22-6 0 0,0 1 0 0 0,1-1-1 0 0,-1 0 1 0 0,1 1 0 0 0,-1-1-1 0 0,1 0 1 0 0,0 1 0 0 0,-1-1-1 0 0,1 0 1 0 0,0 0-1 0 0,0 0 1 0 0,0 0 0 0 0,0 0-1 0 0,0 0 1 0 0,0 0 0 0 0,0 0-1 0 0,0 0 1 0 0,0 0 0 0 0,1 0-1 0 0,-1-1 1 0 0,2 2 0 0 0,-1-2 3 0 0,-1 1 0 0 0,0-1 0 0 0,0 0 0 0 0,0 0 1 0 0,1 0-1 0 0,-1 0 0 0 0,0 0 0 0 0,0 0 0 0 0,1 0 1 0 0,-1 0-1 0 0,0 0 0 0 0,0-1 0 0 0,1 1 0 0 0,-1-1 1 0 0,0 1-1 0 0,0-1 0 0 0,0 1 0 0 0,0-1 0 0 0,0 1 1 0 0,0-1-1 0 0,0 0 0 0 0,0 0 0 0 0,0 1 0 0 0,1-2 1 0 0,6-7 1 0 0,-1 0 1 0 0,0-1 0 0 0,-1 0 0 0 0,0 0 0 0 0,6-14-1 0 0,-8 16 5 0 0,11-22 24 0 0,13-39 1 0 0,-28 68 94 0 0,0 2-124 0 0,0 0 0 0 0,0 1 0 0 0,0-1 1 0 0,0 0-1 0 0,0 0 0 0 0,0 0 0 0 0,0 0 0 0 0,-1 1 1 0 0,1-1-1 0 0,-1 2 0 0 0,-2 6 3 0 0,-1 47 13 0 0,3-39-376 0 0,1-10-205 0 0,0-1 1 0 0,1 0-1 0 0,0 0 1 0 0,0 0-1 0 0,1 0 1 0 0,-1 0-1 0 0,1-1 0 0 0,4 10 1 0 0,0-6-1478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2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71 186 3329 0 0,'0'0'6614'0'0,"-7"-8"-3090"0"0,3 5-3246 0 0,0 1 0 0 0,1 0-1 0 0,-1 0 1 0 0,0 0 0 0 0,-6-2 0 0 0,7 4-71 0 0,1-1-1 0 0,-1 0 1 0 0,0 0 0 0 0,0-1 0 0 0,0 1 0 0 0,1-1-1 0 0,-5-2 1 0 0,6 3-170 0 0,0 0-1 0 0,1 0 0 0 0,-1 0 1 0 0,0 0-1 0 0,0 0 0 0 0,1 0 1 0 0,-1 0-1 0 0,1 0 0 0 0,-1 0 1 0 0,1-1-1 0 0,-1 1 1 0 0,1 0-1 0 0,0 0 0 0 0,-1-1 1 0 0,1 1-1 0 0,0 0 0 0 0,0 0 1 0 0,0-1-1 0 0,0 1 0 0 0,1-3 1 0 0,-1 0-6 0 0,1 0 1 0 0,0-1 0 0 0,0 1-1 0 0,0 0 1 0 0,0 0 0 0 0,1 0-1 0 0,-1 0 1 0 0,1 0-1 0 0,0 0 1 0 0,1 1 0 0 0,-1-1-1 0 0,0 0 1 0 0,6-5 0 0 0,-1 2 3 0 0,-1-1 33 0 0,1 1 0 0 0,8-7-1 0 0,-12 12-60 0 0,-1 0 0 0 0,1 0-1 0 0,0 0 1 0 0,0 1 0 0 0,-1-1-1 0 0,1 1 1 0 0,0 0 0 0 0,0 0-1 0 0,0 0 1 0 0,6-1 0 0 0,5-3 27 0 0,-12 4-31 0 0,-1 0-1 0 0,1 1 0 0 0,0-1 1 0 0,-1 1-1 0 0,1-1 0 0 0,0 1 1 0 0,2-1-1 0 0,2 1-46 0 0,-1 1 0 0 0,1 0-1 0 0,0-1 1 0 0,-1 2 0 0 0,1-1 0 0 0,-1 1 0 0 0,8 3 0 0 0,-3-1-545 0 0,21 9-3829 0 0,-11-2-3905 0 0,-13-6 7831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2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30 101 2513 0 0,'0'0'6449'0'0,"-2"3"-4919"0"0,2-3-1529 0 0,-2 2 219 0 0,1-1 0 0 0,0 1 0 0 0,0 0 0 0 0,-1-1-1 0 0,1 1 1 0 0,1 0 0 0 0,-1 0 0 0 0,0 0 0 0 0,0 0 0 0 0,1 0 0 0 0,-1 0 0 0 0,0 2 0 0 0,0 10 528 0 0,-5 15-1 0 0,4-22-716 0 0,0 0-1 0 0,1 0 1 0 0,0 1 0 0 0,0-1-1 0 0,1 0 1 0 0,-1 1 0 0 0,2-1 0 0 0,1 12-1 0 0,-2-16-108 0 0,4 10-445 0 0,-4-13 393 0 0,0 0 0 0 0,0 1 0 0 0,0-1 0 0 0,0 0 0 0 0,0 0 0 0 0,0 1 0 0 0,0-1 0 0 0,0 0 0 0 0,0 0 0 0 0,0 1 0 0 0,1-1 0 0 0,-1 0 0 0 0,0 0 0 0 0,0 0 0 0 0,0 1 0 0 0,0-1 0 0 0,1 0 0 0 0,-1 0 0 0 0,0 0 0 0 0,0 0 0 0 0,0 1 0 0 0,1-1 0 0 0,-1 0 0 0 0,0 0 0 0 0,0 0 0 0 0,1 0 0 0 0,-1 0 0 0 0,0 0 0 0 0,0 0 0 0 0,1 0 0 0 0,-1 0 0 0 0,0 0 0 0 0,0 0 0 0 0,1 0 0 0 0,-1 0 0 0 0,0 0 0 0 0,0 0 0 0 0,1 0 0 0 0,-1 0 0 0 0</inkml:trace>
  <inkml:trace contextRef="#ctx0" brushRef="#br0" timeOffset="1">85 8 6321 0 0,'-2'-1'602'0'0,"-1"0"-1"0"0,1 0 0 0 0,0 0 0 0 0,-1 0 0 0 0,1 1 1 0 0,-1-1-1 0 0,1 1 0 0 0,-4-1 0 0 0,1 1-145 0 0,0 0 0 0 0,0 1 0 0 0,0 0-1 0 0,-6 2 1 0 0,11-3-460 0 0,0 0 1 0 0,0 0-1 0 0,0 0 1 0 0,0 0-1 0 0,-1 0 1 0 0,1 0-1 0 0,0 1 1 0 0,0-1-1 0 0,0 0 1 0 0,0 0-1 0 0,0 0 0 0 0,0 0 1 0 0,0 0-1 0 0,0 1 1 0 0,0-1-1 0 0,0 0 1 0 0,0 0-1 0 0,0 0 1 0 0,0 0-1 0 0,0 1 1 0 0,0-1-1 0 0,0 0 0 0 0,0 0 1 0 0,0 0-1 0 0,0 1 1 0 0,0-1-1 0 0,0 0 1 0 0,0 0-1 0 0,0 0 1 0 0,0 0-1 0 0,0 1 1 0 0,0-1-1 0 0,0 0 0 0 0,0 0 1 0 0,0 0-1 0 0,0 0 1 0 0,1 1-1 0 0,1-1-40 0 0,1-1-857 0 0,1 2 0 0 0,-1-1 0 0 0,0 0 0 0 0,0 0-1 0 0,1 1 1 0 0,4 1 0 0 0,0 2-662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3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1 4969 0 0,'-2'0'842'0'0,"-1"0"0"0"0,0-1 0 0 0,1 1-1 0 0,-1 0 1 0 0,0 1 0 0 0,-3-1 0 0 0,-16 7 1390 0 0,13-3-1857 0 0,0 1 0 0 0,-14 9 0 0 0,14-7-208 0 0,0 0 0 0 0,0 1 0 0 0,-12 14 0 0 0,17-17-147 0 0,0 0 0 0 0,-1 1 0 0 0,2 0-1 0 0,-1 0 1 0 0,1 0 0 0 0,0 0 0 0 0,-3 10 0 0 0,5-14-29 0 0,0 0 0 0 0,1 0 1 0 0,-1 0-1 0 0,1 0 0 0 0,0 0 0 0 0,0 1 0 0 0,0-1 1 0 0,0 0-1 0 0,0 0 0 0 0,1 0 0 0 0,-1 1 1 0 0,0-1-1 0 0,1 0 0 0 0,0 0 0 0 0,0 0 0 0 0,-1 0 1 0 0,1 0-1 0 0,0 0 0 0 0,0 0 0 0 0,1 0 1 0 0,-1 0-1 0 0,0-1 0 0 0,1 1 0 0 0,-1 0 0 0 0,1-1 1 0 0,-1 1-1 0 0,1-1 0 0 0,2 2 0 0 0,-1-1 1 0 0,0-1 0 0 0,0 1 1 0 0,0-1-1 0 0,0 1 0 0 0,0-1 0 0 0,0 0 0 0 0,0 0 0 0 0,0-1 0 0 0,0 1 0 0 0,1-1 0 0 0,-1 1 0 0 0,0-1 0 0 0,1 0 0 0 0,-1 0 0 0 0,0 0 0 0 0,1-1 0 0 0,-1 1 0 0 0,4-2 0 0 0,3-2 1 0 0,0-1 0 0 0,0 0 0 0 0,-1 0 0 0 0,1-1 0 0 0,-1 0-1 0 0,16-15 1 0 0,-6 6-13 0 0,4-6 18 0 0,-16 14 37 0 0,0 1 0 0 0,8-6-1 0 0,-11 8 150 0 0,-6 3 409 0 0,1 1-566 0 0,1 0 0 0 0,-1 0 0 0 0,1 0 0 0 0,-1 0 0 0 0,1 0 0 0 0,-1 1 0 0 0,1-1 0 0 0,-1 0 0 0 0,1 0 0 0 0,0 0 0 0 0,-1 1 0 0 0,1-1 0 0 0,-1 0 0 0 0,1 1 0 0 0,-1-1 0 0 0,1 0 0 0 0,-1 1 0 0 0,0 0-18 0 0,0 1 1 0 0,1-1-1 0 0,-1 1 0 0 0,0-1 0 0 0,1 1 0 0 0,-1-1 0 0 0,1 1 0 0 0,0 0 0 0 0,-1-1 0 0 0,1 1 0 0 0,0-1 0 0 0,0 1 0 0 0,0 0 1 0 0,0-1-1 0 0,0 1 0 0 0,0 0 0 0 0,0-1 0 0 0,1 1 0 0 0,-1-1 0 0 0,1 1 0 0 0,-1-1 0 0 0,2 3 0 0 0,1 9-78 0 0,-2-6-75 0 0,-2-7 97 0 0,1 1 1 0 0,0 0 0 0 0,0-1-1 0 0,0 1 1 0 0,0 0-1 0 0,1 0 1 0 0,-1-1-1 0 0,0 1 1 0 0,0-1-1 0 0,0 1 1 0 0,0 0-1 0 0,1-1 1 0 0,-1 1-1 0 0,0 0 1 0 0,1 0-1 0 0,14 13-2990 0 0,-13-13 1820 0 0,1 1 1 0 0,-1 0-1 0 0,1-1 1 0 0,-1 0-1 0 0,5 2 0 0 0,-4-2 800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3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20 125 1672 0 0,'0'-28'3130'0'0,"1"0"0"0"0,6-38 1862 0 0,-7 65-4940 0 0,0 1-1 0 0,0 0 1 0 0,0 0-1 0 0,0 0 1 0 0,0 0-1 0 0,0 0 1 0 0,0 0-1 0 0,0 0 1 0 0,0 0-1 0 0,0 0 1 0 0,0-1-1 0 0,0 1 1 0 0,0 0-1 0 0,0 0 1 0 0,0 0-1 0 0,0 0 1 0 0,0 0-1 0 0,0 0 1 0 0,0 0-1 0 0,-1 0 1 0 0,1 0-1 0 0,0 0 1 0 0,0 0-1 0 0,0 0 1 0 0,0 0-1 0 0,0 0 1 0 0,0 0-1 0 0,0 0 1 0 0,0 0-1 0 0,0 0 1 0 0,-1 0-1 0 0,1 0 1 0 0,0 0-1 0 0,-1 1 91 0 0,0 1-1 0 0,0 0 0 0 0,0 0 1 0 0,0 0-1 0 0,0 1 0 0 0,1-1 1 0 0,-1 4-1 0 0,0-4-62 0 0,-2 13-6 0 0,1 1 0 0 0,1 0 1 0 0,0 0-1 0 0,1-1 0 0 0,1 17 1 0 0,12 88-25 0 0,-11-92 36 0 0,-3 44-1 0 0,0-58-53 0 0,-1 1-1 0 0,0-1 1 0 0,-1 0-1 0 0,-10 26 1 0 0,11-36-77 0 0,0-4 22 0 0,2-11 8 0 0,3-17-61 0 0,0 21 70 0 0,0-1 1 0 0,0 1-1 0 0,1-1 1 0 0,0 1-1 0 0,0 0 1 0 0,0 1-1 0 0,1-1 1 0 0,0 1-1 0 0,1 0 1 0 0,-1 0-1 0 0,1 0 1 0 0,0 1-1 0 0,0 0 1 0 0,1 0-1 0 0,10-5 1 0 0,-15 8 5 0 0,0 1 0 0 0,1 0 1 0 0,-1 0-1 0 0,1 1 0 0 0,-1-1 0 0 0,1 0 1 0 0,-1 1-1 0 0,1 0 0 0 0,-1-1 0 0 0,1 1 0 0 0,-1 0 1 0 0,1 0-1 0 0,-1 0 0 0 0,1 1 0 0 0,-1-1 1 0 0,1 1-1 0 0,2 0 0 0 0,-2 0 4 0 0,0 1 0 0 0,-1-1 0 0 0,1 1 0 0 0,0 0 1 0 0,-1-1-1 0 0,1 1 0 0 0,-1 1 0 0 0,0-1 0 0 0,1 0 0 0 0,-1 0 0 0 0,0 1 0 0 0,-1-1 0 0 0,3 4 0 0 0,-2-2 7 0 0,0 0-1 0 0,0 0 0 0 0,-1 0 1 0 0,0 1-1 0 0,0-1 1 0 0,0 0-1 0 0,0 0 1 0 0,0 1-1 0 0,-1-1 0 0 0,0 0 1 0 0,0 1-1 0 0,0-1 1 0 0,-1 1-1 0 0,1-1 0 0 0,-1 0 1 0 0,0 0-1 0 0,0 1 1 0 0,-3 5-1 0 0,1-2 25 0 0,0-1-1 0 0,-1 1 0 0 0,0-1 1 0 0,0 0-1 0 0,-1 0 1 0 0,1-1-1 0 0,-1 0 1 0 0,-1 1-1 0 0,-7 6 1 0 0,12-12-44 0 0,-1 0 0 0 0,1 1 1 0 0,-1-1-1 0 0,1 0 1 0 0,-1 0-1 0 0,0 0 1 0 0,0 0-1 0 0,0 0 0 0 0,1 0 1 0 0,-1 0-1 0 0,0-1 1 0 0,0 1-1 0 0,0-1 0 0 0,0 1 1 0 0,0-1-1 0 0,0 0 1 0 0,0 0-1 0 0,0 0 0 0 0,0 0 1 0 0,0 0-1 0 0,0 0 1 0 0,0 0-1 0 0,0-1 1 0 0,0 1-1 0 0,0-1 0 0 0,0 0 1 0 0,0 1-1 0 0,0-1 1 0 0,0 0-1 0 0,0 0 0 0 0,1 0 1 0 0,-1 0-1 0 0,0-1 1 0 0,1 1-1 0 0,-1 0 0 0 0,-1-3 1 0 0,0 2-326 0 0,0-1 1 0 0,1 0 0 0 0,-1 0-1 0 0,1 0 1 0 0,0-1-1 0 0,-3-3 1 0 0,4 4-316 0 0,0 0 0 0 0,0 1 0 0 0,0-1 0 0 0,0 0 1 0 0,0 0-1 0 0,1 0 0 0 0,-1 0 0 0 0,1-5 0 0 0,0-1-3232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4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59 2361 0 0,'-1'-1'130'0'0,"0"0"1"0"0,1 0-1 0 0,0 0 1 0 0,-1 1-1 0 0,1-1 1 0 0,-1 0-1 0 0,1 0 1 0 0,0 0-1 0 0,0 0 1 0 0,0 0-1 0 0,0 0 1 0 0,0 0-1 0 0,0 0 1 0 0,0 0 0 0 0,0-2-1 0 0,6-15 2995 0 0,0 0-5 0 0,-6 18-3047 0 0,0-1-37 0 0,0 1 0 0 0,0 0 0 0 0,0 0 0 0 0,0 0 1 0 0,0-1-1 0 0,0 1 0 0 0,0 0 0 0 0,0 0 0 0 0,0 0 1 0 0,0-1-1 0 0,0 1 0 0 0,0 0 0 0 0,0 0 0 0 0,0 0 1 0 0,0-1-1 0 0,0 1 0 0 0,0 0 0 0 0,0 0 0 0 0,1 0 1 0 0,-1 0-1 0 0,0 0 0 0 0,0-1 0 0 0,0 1 0 0 0,0 0 1 0 0,0 0-1 0 0,1 0 0 0 0,-1 0 0 0 0,0 0 0 0 0,0 0 1 0 0,0 0-1 0 0,2-1 1735 0 0,-1 10-822 0 0,0-7-872 0 0,-1 0 0 0 0,0 0 0 0 0,0 0 0 0 0,0 0 0 0 0,0 0 0 0 0,-1 2 1 0 0,-3 23 414 0 0,-1 41 1 0 0,3-19-393 0 0,-2 5-4 0 0,-6 56-34 0 0,1-31-26 0 0,-1 0-283 0 0,9-73-215 0 0,-3 26 151 0 0,4-16-1954 0 0,4-2-4147 0 0,5-11 2778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4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15 152 3145 0 0,'1'1'748'0'0,"0"0"0"0"0,1 0 0 0 0,-1 0 0 0 0,0 0 0 0 0,1 0 0 0 0,-1-1 0 0 0,3 2 0 0 0,13 2 910 0 0,-10-3-1404 0 0,0-1 1 0 0,13 0-1 0 0,1-2 206 0 0,0-1 0 0 0,0-1 0 0 0,0-1 0 0 0,0 0 0 0 0,20-10 0 0 0,-37 13-391 0 0,1 1 0 0 0,-1-2 0 0 0,0 1 0 0 0,0 0 0 0 0,4-4 0 0 0,-6 5-34 0 0,-1 0-1 0 0,0-1 1 0 0,0 1 0 0 0,0 0 0 0 0,0-1 0 0 0,0 1-1 0 0,0-1 1 0 0,0 1 0 0 0,0-1 0 0 0,-1 0 0 0 0,1 1-1 0 0,-1-1 1 0 0,1 0 0 0 0,-1 1 0 0 0,1-1-1 0 0,-1-3 1 0 0,1 1 42 0 0,-1-1 0 0 0,0 0 0 0 0,0 1 0 0 0,-1-1 0 0 0,1 1 0 0 0,-1-1 0 0 0,0 0 0 0 0,0 1-1 0 0,0 0 1 0 0,-1-1 0 0 0,-4-7 0 0 0,6 11-47 0 0,0-1 0 0 0,-1 1-1 0 0,0 0 1 0 0,1 0 0 0 0,-1-1 0 0 0,0 1-1 0 0,0 0 1 0 0,1 0 0 0 0,-1 0-1 0 0,0 0 1 0 0,0 0 0 0 0,0 0 0 0 0,0 0-1 0 0,-1 0 1 0 0,1 0 0 0 0,0 0 0 0 0,0 1-1 0 0,0-1 1 0 0,-1 0 0 0 0,1 1-1 0 0,0-1 1 0 0,-1 1 0 0 0,-1-1 0 0 0,-2 1 47 0 0,1 0 1 0 0,-1 0-1 0 0,0 0 0 0 0,1 0 1 0 0,-1 1-1 0 0,1 0 1 0 0,-1 0-1 0 0,1 0 1 0 0,-1 0-1 0 0,-6 4 1 0 0,-2 1 64 0 0,1 1 0 0 0,-15 10 1 0 0,15-8-53 0 0,1 2 1 0 0,0-1 0 0 0,0 2 0 0 0,-14 18 0 0 0,14-16-57 0 0,6-8-25 0 0,1 1 0 0 0,-1 0 0 0 0,1 1 0 0 0,1-1 0 0 0,-1 1 0 0 0,1-1 0 0 0,0 1 0 0 0,-2 14-1 0 0,3-15-8 0 0,1-1 0 0 0,1 1-1 0 0,-1 0 1 0 0,1 0-1 0 0,0 0 1 0 0,0 0-1 0 0,1 0 1 0 0,0 0 0 0 0,0-1-1 0 0,4 13 1 0 0,-4-16-4 0 0,0-1 0 0 0,0 0 0 0 0,1 1 1 0 0,-1-1-1 0 0,0 0 0 0 0,1 0 0 0 0,0 0 0 0 0,-1 0 1 0 0,1 0-1 0 0,0 0 0 0 0,0-1 0 0 0,0 1 0 0 0,0 0 1 0 0,3 1-1 0 0,-1-2 9 0 0,-1 1-1 0 0,1-1 1 0 0,-1 1 0 0 0,1-1-1 0 0,-1-1 1 0 0,1 1 0 0 0,0 0 0 0 0,7-1-1 0 0,2 0-159 0 0,0-1-1 0 0,0-1 1 0 0,0 0-1 0 0,19-7 1 0 0,71-28-6255 0 0,-78 26 4595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72 784 0 0,'1'-1'211'0'0,"-1"1"1"0"0,1-1-1 0 0,-1 0 0 0 0,0 1 0 0 0,1-1 0 0 0,-1 1 1 0 0,0-1-1 0 0,0 0 0 0 0,1 1 0 0 0,-1-1 0 0 0,0 0 1 0 0,0 1-1 0 0,0-1 0 0 0,0 0 0 0 0,0 0 0 0 0,0 1 1 0 0,0-1-1 0 0,0 0 0 0 0,0 1 0 0 0,0-1 0 0 0,0 0 1 0 0,-1 1-1 0 0,1-1 0 0 0,0 0 0 0 0,0 1 0 0 0,-1-1 1 0 0,1 1-1 0 0,0-1 0 0 0,-1 0 0 0 0,0 0 0 0 0,0 0 35 0 0,1 0 0 0 0,-1 0-1 0 0,0 0 1 0 0,1 1 0 0 0,-1-1 0 0 0,0 0-1 0 0,0 0 1 0 0,0 1 0 0 0,0-1-1 0 0,0 0 1 0 0,0 1 0 0 0,0-1-1 0 0,0 1 1 0 0,0-1 0 0 0,0 1 0 0 0,0 0-1 0 0,0-1 1 0 0,0 1 0 0 0,-2 0-1 0 0,3 0-223 0 0,0 0 0 0 0,-1 0 0 0 0,1 0-1 0 0,-1 0 1 0 0,1 0 0 0 0,-1 0-1 0 0,1 0 1 0 0,-1 1 0 0 0,1-1 0 0 0,0 0-1 0 0,-1 0 1 0 0,1 1 0 0 0,-1-1 0 0 0,1 0-1 0 0,0 0 1 0 0,-1 1 0 0 0,1-1 0 0 0,0 0-1 0 0,-1 1 1 0 0,1-1 0 0 0,0 0 0 0 0,0 1-1 0 0,-1-1 1 0 0,1 1 0 0 0,0-1 0 0 0,0 0-1 0 0,0 1 1 0 0,-1-1 0 0 0,1 1 0 0 0,0 0-1 0 0,-2 18 860 0 0,2-8-571 0 0,-4 13 295 0 0,3-12-268 0 0,-5 21 0 0 0,2-22-259 0 0,2 0 1 0 0,0 0-1 0 0,0 0 1 0 0,1 0-1 0 0,0 1 1 0 0,2 15-1 0 0,0-16-35 0 0,1 7 25 0 0,5 25 0 0 0,-7-42 134 0 0,1-31 67 0 0,5-37-1 0 0,-4 56-284 0 0,-2 7 16 0 0,0 0 0 0 0,1 0 0 0 0,-1 1 1 0 0,1-1-1 0 0,2-7 0 0 0,2 0-4 0 0,37-77 59 0 0,-36 78-59 0 0,0 0 0 0 0,1 1 0 0 0,0 0 0 0 0,1 0 1 0 0,9-8-1 0 0,-16 16 4 0 0,0-1 0 0 0,1 1-1 0 0,-1 0 1 0 0,1 0 0 0 0,-1 0 0 0 0,1 0 0 0 0,-1 0-1 0 0,1 1 1 0 0,0-1 0 0 0,-1 0 0 0 0,1 1 0 0 0,0-1-1 0 0,0 1 1 0 0,-1 0 0 0 0,1 0 0 0 0,0-1 0 0 0,0 1-1 0 0,-1 0 1 0 0,1 0 0 0 0,0 1 0 0 0,0-1 0 0 0,0 0-1 0 0,-1 1 1 0 0,1-1 0 0 0,0 1 0 0 0,-1-1 0 0 0,1 1-1 0 0,2 1 1 0 0,-1 0 1 0 0,0 0-1 0 0,1 0 0 0 0,-1 1 1 0 0,-1 0-1 0 0,1-1 0 0 0,0 1 1 0 0,-1 0-1 0 0,1 0 0 0 0,-1 0 1 0 0,0 0-1 0 0,0 1 0 0 0,2 4 1 0 0,-1 0 7 0 0,0 0 0 0 0,0 1 1 0 0,-1-1-1 0 0,0 0 1 0 0,0 9-1 0 0,1 45 77 0 0,-2-37-63 0 0,-1-13 10 0 0,-1 1-1 0 0,0 0 1 0 0,-1-1-1 0 0,0 1 1 0 0,-1-1 0 0 0,-5 13-1 0 0,8-24-105 0 0,16-8-11553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7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26 6761 0 0,'-7'-1'968'0'0,"1"-1"-1"0"0,-1 0 0 0 0,-9-5 0 0 0,10 4-462 0 0,0 1-1 0 0,0-1 1 0 0,-12-1-1 0 0,14 3-391 0 0,0 1 1 0 0,1 0-1 0 0,-1 0 1 0 0,0 0-1 0 0,1 0 1 0 0,-1 0-1 0 0,0 1 1 0 0,1 0-1 0 0,-1 0 1 0 0,1 0-1 0 0,-5 2 0 0 0,3 0 51 0 0,-1 0 0 0 0,0 0-1 0 0,1 0 1 0 0,0 1 0 0 0,-8 7-1 0 0,2-2 75 0 0,1 1 0 0 0,0 0 0 0 0,-9 14-1 0 0,16-20-220 0 0,0 0 0 0 0,1 0 0 0 0,-1 1 0 0 0,1-1 0 0 0,0 1 0 0 0,1 0 0 0 0,-1-1 0 0 0,1 1 0 0 0,0 0 0 0 0,0 0 0 0 0,0 0 0 0 0,0 7 0 0 0,1-10-20 0 0,0 4-15 0 0,0-1 0 0 0,1 0 0 0 0,0 7 1 0 0,0-10 18 0 0,-1 0 0 0 0,1 0-1 0 0,0 0 1 0 0,0 0 0 0 0,0-1 0 0 0,0 1 0 0 0,0 0 0 0 0,0-1 0 0 0,0 1 0 0 0,0 0 0 0 0,1-1 0 0 0,1 2 0 0 0,-1-1-8 0 0,1 0 0 0 0,-1 0 1 0 0,1 0-1 0 0,0 0 0 0 0,0-1 1 0 0,0 1-1 0 0,0-1 0 0 0,0 0 0 0 0,0 0 1 0 0,0 0-1 0 0,0 0 0 0 0,0 0 1 0 0,0-1-1 0 0,1 1 0 0 0,-1-1 0 0 0,0 0 1 0 0,0 0-1 0 0,1 0 0 0 0,-1-1 1 0 0,5 0-1 0 0,-1-1 19 0 0,0 0-1 0 0,-1 0 1 0 0,1-1 0 0 0,-1 0-1 0 0,0 0 1 0 0,0-1-1 0 0,0 1 1 0 0,8-8 0 0 0,-12 9-9 0 0,0 0 0 0 0,0-1 0 0 0,0 0 0 0 0,0 1 0 0 0,0-1 0 0 0,0 0 0 0 0,-1 0 0 0 0,0 0 0 0 0,1 0 0 0 0,0-6 0 0 0,0 5 0 0 0,0-1 0 0 0,-1 1 1 0 0,1 0-1 0 0,4-6 0 0 0,-4 7-5 0 0,2-3-2 0 0,0 1 0 0 0,0 0 1 0 0,-1-1-1 0 0,0 0 0 0 0,0 0 1 0 0,3-9-1 0 0,-5 12 4 0 0,0 0-1 0 0,1-1 0 0 0,-1 1 1 0 0,1 0-1 0 0,-1 0 0 0 0,1 0 1 0 0,0 1-1 0 0,0-1 1 0 0,0 0-1 0 0,4-2 0 0 0,-6 5 6 0 0,0 0 0 0 0,0 0 0 0 0,0 0-1 0 0,0 0 1 0 0,0 0 0 0 0,0 0-1 0 0,0-1 1 0 0,0 1 0 0 0,0 0 0 0 0,0 0-1 0 0,0 0 1 0 0,0 0 0 0 0,0 0-1 0 0,1 0 1 0 0,-1 0 0 0 0,0 0 0 0 0,0 0-1 0 0,0 0 1 0 0,0 0 0 0 0,0 0-1 0 0,0 0 1 0 0,0 0 0 0 0,0 0-1 0 0,0 0 1 0 0,0 0 0 0 0,0 0 0 0 0,1 0-1 0 0,-1 0 1 0 0,0 0 0 0 0,0 0-1 0 0,0 0 1 0 0,0 0 0 0 0,0 1 0 0 0,0-1-1 0 0,0 0 1 0 0,0 0 0 0 0,0 0-1 0 0,0 0 1 0 0,0 0 0 0 0,0 0 0 0 0,0 0-1 0 0,0 0 1 0 0,1 0 0 0 0,-1 0-1 0 0,0 0 1 0 0,0 0 0 0 0,0 0 0 0 0,0 0-1 0 0,0 1 1 0 0,0-1 0 0 0,0 0-1 0 0,0 0 1 0 0,0 0 0 0 0,0 0 0 0 0,1 8 171 0 0,-3 9-30 0 0,-1-3-101 0 0,2-10-37 0 0,0 0 0 0 0,0 0-1 0 0,0 1 1 0 0,1-1 0 0 0,0 0-1 0 0,-1 1 1 0 0,2 3 0 0 0,-1-3-110 0 0,1-1 0 0 0,0 0 0 0 0,-1 0 1 0 0,2-1-1 0 0,-1 1 0 0 0,0 0 1 0 0,1 0-1 0 0,2 4 0 0 0,-2-5-587 0 0,0-1 0 0 0,-1 0 1 0 0,1 1-1 0 0,1-1 0 0 0,-1 0 0 0 0,0 0 0 0 0,5 2 0 0 0,-2 0-1850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8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19 188 5737 0 0,'0'2'469'0'0,"-1"0"-1"0"0,1 0 0 0 0,-1 0 0 0 0,1-1 1 0 0,-1 1-1 0 0,1 0 0 0 0,-1 0 0 0 0,0-1 1 0 0,0 1-1 0 0,-1 2 0 0 0,0-3-330 0 0,1 1-1 0 0,0 0 1 0 0,1-1-1 0 0,-1 1 0 0 0,0 0 1 0 0,0-1-1 0 0,1 1 1 0 0,-1 0-1 0 0,1 0 1 0 0,-1 3 4075 0 0,1-7-4037 0 0,-1-12 195 0 0,1 0 0 0 0,0 0 0 0 0,1 0 0 0 0,3-18 0 0 0,-1 22-359 0 0,0 0 0 0 0,1 1 0 0 0,0-1 1 0 0,0 1-1 0 0,1 0 0 0 0,0 1 1 0 0,1-1-1 0 0,0 1 0 0 0,13-14 0 0 0,-14 17-4 0 0,1 1 0 0 0,0 0-1 0 0,0 0 1 0 0,0 0 0 0 0,1 1-1 0 0,-1-1 1 0 0,14-3 0 0 0,-19 6-5 0 0,1 1 1 0 0,0 0-1 0 0,-1-1 0 0 0,1 1 1 0 0,-1 0-1 0 0,1 0 1 0 0,0 0-1 0 0,-1 0 1 0 0,1 0-1 0 0,0 0 0 0 0,-1 1 1 0 0,1-1-1 0 0,-1 0 1 0 0,1 1-1 0 0,-1-1 1 0 0,1 1-1 0 0,2 1 0 0 0,1 1-14 0 0,1 1-1 0 0,-1 0 1 0 0,6 5-1 0 0,0 1 19 0 0,2 0 24 0 0,-1 1-1 0 0,19 19 0 0 0,-30-28-26 0 0,0 0 1 0 0,1 0-1 0 0,-1 0 0 0 0,0 0 0 0 0,0 0 1 0 0,-1 0-1 0 0,1 0 0 0 0,0 1 1 0 0,-1-1-1 0 0,1 0 0 0 0,-1 3 0 0 0,1 26 119 0 0,-2-17-72 0 0,1-11-39 0 0,0-1-1 0 0,-1 1 1 0 0,1-1-1 0 0,-1 1 1 0 0,1-1-1 0 0,-1 0 1 0 0,0 1-1 0 0,0-1 1 0 0,0 0-1 0 0,0 0 1 0 0,-1 0-1 0 0,1 0 1 0 0,-1 0-1 0 0,-2 3 1 0 0,-6 9 23 0 0,9-13-34 0 0,1 0 0 0 0,0 0-1 0 0,-1-1 1 0 0,1 1 0 0 0,0 0-1 0 0,0 0 1 0 0,0-1-1 0 0,-1 1 1 0 0,1 0 0 0 0,0 0-1 0 0,0 0 1 0 0,0 0-1 0 0,0-1 1 0 0,1 3 0 0 0,-1 2-60 0 0,-1-3-221 0 0,7-4-144 0 0,-5 1 360 0 0,1 1-1 0 0,0-1 1 0 0,-1 0-1 0 0,1 1 1 0 0,-1-1 0 0 0,1 0-1 0 0,-1 0 1 0 0,1 0-1 0 0,-1 0 1 0 0,1 0-1 0 0,-1 0 1 0 0,0-1 0 0 0,0 1-1 0 0,0 0 1 0 0,0-1-1 0 0,2-1 1 0 0,0-3-48 0 0,1 0-1 0 0,0 0 1 0 0,0 1-1 0 0,8-8 1 0 0,-1 2 78 0 0,-1-2 0 0 0,0 0 0 0 0,10-20 1 0 0,-10 18 12 0 0,1 1 0 0 0,0 0 1 0 0,23-22-1 0 0,-33 36 22 0 0,-1-1 1 0 0,1 1-1 0 0,-1-1 1 0 0,1 0-1 0 0,0 1 0 0 0,-1 0 1 0 0,1-1-1 0 0,0 1 1 0 0,-1-1-1 0 0,1 1 1 0 0,0 0-1 0 0,0 0 0 0 0,-1-1 1 0 0,1 1-1 0 0,0 0 1 0 0,0 0-1 0 0,0 0 1 0 0,-1 0-1 0 0,1 0 0 0 0,0 0 1 0 0,1 0-1 0 0,-1 0 4 0 0,0 0 1 0 0,-1 1-1 0 0,1-1 0 0 0,0 0 0 0 0,-1 1 1 0 0,1-1-1 0 0,-1 1 0 0 0,1-1 0 0 0,-1 1 0 0 0,1-1 1 0 0,-1 1-1 0 0,1-1 0 0 0,-1 1 0 0 0,1-1 0 0 0,-1 1 1 0 0,0 0-1 0 0,1-1 0 0 0,-1 1 0 0 0,0 0 0 0 0,0-1 1 0 0,1 1-1 0 0,-1 0 0 0 0,0-1 0 0 0,0 1 0 0 0,0 1 1 0 0,3 14 257 0 0,0 28 0 0 0,-3-11-255 0 0,2 60 108 0 0,-2-92-199 0 0,0 0 0 0 0,0 0 0 0 0,1 0 1 0 0,-1 0-1 0 0,0 0 0 0 0,0 0 0 0 0,1 0 0 0 0,-1 0 0 0 0,0 0 0 0 0,2 1 0 0 0,-2-2-71 0 0,0 1-1 0 0,1-1 1 0 0,-1 0 0 0 0,0 0 0 0 0,1 1-1 0 0,-1-1 1 0 0,1 0 0 0 0,-1 0-1 0 0,0 0 1 0 0,1 0 0 0 0,-1 0 0 0 0,1 0-1 0 0,-1 1 1 0 0,1-1 0 0 0,-1 0 0 0 0,0 0-1 0 0,1 0 1 0 0,-1 0 0 0 0,1 0 0 0 0,-1-1-1 0 0,1 1 1 0 0,-1 0 0 0 0,0 0 0 0 0,1 0-1 0 0,-1 0 1 0 0,1 0 0 0 0,0-1 0 0 0,14-5-7707 0 0,-9 4 7352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21 4529 0 0,'0'0'4181'0'0,"-12"-10"364"0"0,5 7-4092 0 0,-15-4-10 0 0,21 7-412 0 0,1-1 1 0 0,-1 1-1 0 0,0 0 0 0 0,1 0 1 0 0,-1 0-1 0 0,0 0 0 0 0,0 0 1 0 0,1 0-1 0 0,-1 0 0 0 0,0 1 1 0 0,1-1-1 0 0,-1 0 0 0 0,1 0 1 0 0,-1 0-1 0 0,0 1 0 0 0,1-1 1 0 0,-1 0-1 0 0,0 1 1 0 0,1-1-1 0 0,-1 0 0 0 0,1 1 1 0 0,-1-1-1 0 0,1 1 0 0 0,-1-1 1 0 0,1 1-1 0 0,0-1 0 0 0,-1 1 1 0 0,1-1-1 0 0,-1 1 0 0 0,1 0 1 0 0,-4 4 230 0 0,-3 3-157 0 0,-1 1 1 0 0,1 0-1 0 0,1 0 0 0 0,0 0 1 0 0,0 1-1 0 0,0 0 1 0 0,2 1-1 0 0,-1-1 1 0 0,1 1-1 0 0,1 0 1 0 0,-3 12-1 0 0,5-15-109 0 0,0 0 0 0 0,0 1 0 0 0,1-1-1 0 0,1 14 1 0 0,-1-19 4 0 0,0 1 0 0 0,1 0 0 0 0,0-1 0 0 0,0 1 0 0 0,0-1 1 0 0,0 1-1 0 0,0-1 0 0 0,1 0 0 0 0,-1 1 0 0 0,1-1 0 0 0,0 0 0 0 0,0 0 0 0 0,3 3 0 0 0,-4-6-2 0 0,-1 1 0 0 0,1-1-1 0 0,0 1 1 0 0,0-1 0 0 0,0 1-1 0 0,0-1 1 0 0,-1 1 0 0 0,1-1-1 0 0,0 0 1 0 0,0 1 0 0 0,0-1 0 0 0,0 0-1 0 0,0 0 1 0 0,0 0 0 0 0,0 0-1 0 0,0 0 1 0 0,0 0 0 0 0,0 0-1 0 0,0 0 1 0 0,0 0 0 0 0,0-1-1 0 0,0 1 1 0 0,0 0 0 0 0,0 0 0 0 0,1-2-1 0 0,3 0 11 0 0,0-1 0 0 0,0 1 1 0 0,6-6-1 0 0,-7 5-25 0 0,5-3 7 0 0,-1-1 0 0 0,0-1 0 0 0,-1 1 0 0 0,0-1 0 0 0,8-13 0 0 0,-8 11 29 0 0,0-1-1 0 0,6-17 0 0 0,5-9 14 0 0,-1 11-34 0 0,-10 15 10 0 0,11-19 1 0 0,-17 26 22 0 0,1 0 0 0 0,-1 0 1 0 0,1-6-1 0 0,-2 15-15 0 0,-1 0 0 0 0,0 0 0 0 0,0 0 0 0 0,-1-1 0 0 0,1 1-1 0 0,-1-1 1 0 0,-2 6 0 0 0,1-5 1 0 0,1 1-1 0 0,0-1 0 0 0,0 1 1 0 0,0 0-1 0 0,0 8 0 0 0,1-9-22 0 0,1-1 0 0 0,-1 0 0 0 0,1 0 0 0 0,0 1 0 0 0,1-1 0 0 0,-1 0 0 0 0,1 0-1 0 0,0 0 1 0 0,0 0 0 0 0,0 0 0 0 0,2 5 0 0 0,-2-7-170 0 0,0-1 0 0 0,-1 0 0 0 0,1 0 0 0 0,0 1 0 0 0,0-1 0 0 0,0 0 0 0 0,1 0 0 0 0,-1 0 0 0 0,0 0 0 0 0,0 0 0 0 0,1 0 0 0 0,-1 0 0 0 0,0 0 0 0 0,1-1 0 0 0,-1 1 0 0 0,4 1 0 0 0,-1-1-919 0 0,0 0 1 0 0,1-1-1 0 0,-1 1 0 0 0,9-1 0 0 0,0 0-1199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08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0 135 2168 0 0,'82'-1'9218'0'0,"-76"0"-8817"0"0,-1 1 0 0 0,1-1 0 0 0,-1 0 0 0 0,1 0-1 0 0,-1 0 1 0 0,9-4 0 0 0,29-16 291 0 0,-42 21-690 0 0,1-1 28 0 0,-1 0 0 0 0,1 1 1 0 0,-1-1-1 0 0,1 0 0 0 0,-1 0 0 0 0,1 0 1 0 0,-1 0-1 0 0,1-1 0 0 0,-1 1 1 0 0,0 0-1 0 0,0-1 0 0 0,0 1 0 0 0,0 0 1 0 0,0-1-1 0 0,0 0 0 0 0,0 1 0 0 0,0-1 1 0 0,-1 1-1 0 0,1-1 0 0 0,0 0 0 0 0,-1 1 1 0 0,1-4-1 0 0,-1 1 96 0 0,1 1-1 0 0,0-1 1 0 0,2-6-1 0 0,-2 7-31 0 0,0 1 1 0 0,0-1-1 0 0,0 0 1 0 0,-1-1-1 0 0,1-3 0 0 0,-1 6-70 0 0,0 0 1 0 0,0 0-1 0 0,0 0 0 0 0,-1 0 0 0 0,1 0 0 0 0,0 0 1 0 0,-1 0-1 0 0,1 0 0 0 0,-1 0 0 0 0,1 0 0 0 0,-1 0 1 0 0,1 0-1 0 0,-1 0 0 0 0,0 0 0 0 0,0 0 0 0 0,1 1 0 0 0,-1-1 1 0 0,0 0-1 0 0,0 0 0 0 0,0 1 0 0 0,0-1 0 0 0,0 1 1 0 0,0-1-1 0 0,0 1 0 0 0,0-1 0 0 0,0 1 0 0 0,0 0 1 0 0,0-1-1 0 0,-2 1 0 0 0,-2-1 37 0 0,0 0-1 0 0,1 0 1 0 0,-1 1 0 0 0,0 0-1 0 0,-6 0 1 0 0,8 1-41 0 0,0-1 0 0 0,0 1 0 0 0,0 0 0 0 0,0 1 1 0 0,0-1-1 0 0,0 0 0 0 0,0 1 0 0 0,0-1 0 0 0,1 1 0 0 0,-4 3 0 0 0,-6 3 22 0 0,8-6-26 0 0,-7 4 140 0 0,0 1 1 0 0,-19 15-1 0 0,28-19-128 0 0,-1-1 0 0 0,0 1 0 0 0,1 0-1 0 0,0-1 1 0 0,0 1 0 0 0,-1 0 0 0 0,2 0 0 0 0,-1 1 0 0 0,0-1 0 0 0,1 0 0 0 0,-1 1 0 0 0,1-1 0 0 0,0 1 0 0 0,-1 6 0 0 0,2-6-27 0 0,-1 1 1 0 0,1-1 0 0 0,1 0-1 0 0,-1 1 1 0 0,0-1 0 0 0,1 0-1 0 0,0 1 1 0 0,0-1-1 0 0,1 0 1 0 0,-1 0 0 0 0,1 0-1 0 0,0 0 1 0 0,0 0 0 0 0,0 0-1 0 0,0 0 1 0 0,1-1-1 0 0,-1 1 1 0 0,1-1 0 0 0,0 0-1 0 0,0 0 1 0 0,0 0 0 0 0,1 0-1 0 0,-1 0 1 0 0,1-1 0 0 0,-1 1-1 0 0,1-1 1 0 0,0 0-1 0 0,0 0 1 0 0,0 0 0 0 0,7 1-1 0 0,0 0 66 0 0,1 0-1 0 0,0-2 0 0 0,-1 1 1 0 0,25-1-1 0 0,-29-2-457 0 0,0 1 1 0 0,1-1-1 0 0,-1-1 1 0 0,0 1-1 0 0,0-1 1 0 0,0-1-1 0 0,0 1 0 0 0,0-1 1 0 0,7-5-1 0 0,-5 2-1893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0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20 3337 0 0,'0'0'6636'0'0,"-1"1"-6389"0"0,0-1-212 0 0,1 0 0 0 0,-1 1 0 0 0,1-1-1 0 0,-1 0 1 0 0,1 1 0 0 0,-1-1 0 0 0,1 0 0 0 0,0 1 0 0 0,-1-1 0 0 0,1 1 0 0 0,-1-1 0 0 0,1 0 0 0 0,0 1 0 0 0,-1-1 0 0 0,1 1 0 0 0,0-1 0 0 0,0 1 0 0 0,-1-1 0 0 0,1 1 0 0 0,0 0 0 0 0,0-1 0 0 0,0 1 0 0 0,0-1 0 0 0,0 1 0 0 0,0-1 0 0 0,0 1 0 0 0,0 0 0 0 0,0 0 0 0 0,-1 6 196 0 0,-5 57 929 0 0,-1 10-479 0 0,5-62-498 0 0,1 0 0 0 0,0 16 1148 0 0,4-37-631 0 0,-2 5-501 0 0,-1-1 0 0 0,1 1 0 0 0,-1-1 0 0 0,-1 1 0 0 0,1-1 0 0 0,-2-5 0 0 0,0-8 201 0 0,1 3-246 0 0,1 1-1 0 0,1-1 1 0 0,2-20 0 0 0,-2 30-155 0 0,1-1-1 0 0,-1 1 1 0 0,1-1 0 0 0,0 1-1 0 0,0 0 1 0 0,0-1-1 0 0,1 1 1 0 0,0 0 0 0 0,0 1-1 0 0,0-1 1 0 0,8-8 0 0 0,-9 11 5 0 0,0 0 0 0 0,0 0 1 0 0,1 0-1 0 0,-1 0 1 0 0,1 1-1 0 0,-1-1 1 0 0,5-1-1 0 0,-5 2-20 0 0,-1 1-1 0 0,1-1 0 0 0,-1 1 1 0 0,1 0-1 0 0,-1 0 1 0 0,1-1-1 0 0,-1 1 0 0 0,1 0 1 0 0,-1 1-1 0 0,1-1 0 0 0,-1 0 1 0 0,1 0-1 0 0,-1 0 1 0 0,0 1-1 0 0,1-1 0 0 0,1 2 1 0 0,41 14-4342 0 0,-8-4-2847 0 0,-24-6 4896 0 0,0 0 1854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0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2793 0 0,'1'1'274'0'0,"0"0"0"0"0,-1 0 1 0 0,1 0-1 0 0,0 0 1 0 0,0 0-1 0 0,0 0 0 0 0,0 0 1 0 0,0 0-1 0 0,1-1 0 0 0,0 2 1 0 0,0-1 1096 0 0,-1 0-1229 0 0,0-1 0 0 0,-1 1 0 0 0,1 0 0 0 0,0-1 0 0 0,0 1 1 0 0,0 0-1 0 0,0-1 0 0 0,0 1 0 0 0,0-1 0 0 0,0 1 0 0 0,0-1 0 0 0,0 0 1 0 0,0 0-1 0 0,2 1 0 0 0,2-1 175 0 0,-1 0 1 0 0,1 0-1 0 0,0-1 0 0 0,0 0 0 0 0,-1 0 1 0 0,1 0-1 0 0,0 0 0 0 0,-1-1 0 0 0,6-2 1 0 0,-6 2-193 0 0,-1-1 1 0 0,1 1 0 0 0,0-1-1 0 0,4-5 1 0 0,6-4 54 0 0,-12 10-124 0 0,0 1 0 0 0,1-1 0 0 0,-1 0 0 0 0,0-1 0 0 0,0 1 1 0 0,-1 0-1 0 0,1-1 0 0 0,0 1 0 0 0,-1-1 0 0 0,1 1 0 0 0,1-6 0 0 0,1 0 262 0 0,-3 7-287 0 0,-1 0 1 0 0,1 0 0 0 0,-1 0 0 0 0,1 1-1 0 0,-1-1 1 0 0,0 0 0 0 0,1 0-1 0 0,-1 0 1 0 0,0 0 0 0 0,0 0-1 0 0,1 0 1 0 0,-1-1 0 0 0,0 0 40 0 0,0 0 1 0 0,0 0-1 0 0,-1 0 1 0 0,1 0 0 0 0,0 0-1 0 0,-1 0 1 0 0,1 0-1 0 0,-1 1 1 0 0,1-1-1 0 0,-1 0 1 0 0,0 0-1 0 0,0 0 1 0 0,-1-1-1 0 0,1 2-34 0 0,0 0 0 0 0,1 1 0 0 0,-1-1 0 0 0,0 1 0 0 0,0-1-1 0 0,1 0 1 0 0,-1 1 0 0 0,0-1 0 0 0,0 1 0 0 0,0 0 0 0 0,0-1-1 0 0,0 1 1 0 0,0 0 0 0 0,0 0 0 0 0,0-1 0 0 0,0 1 0 0 0,0 0 0 0 0,0 0-1 0 0,0 0 1 0 0,0 0 0 0 0,0 0 0 0 0,0 0 0 0 0,0 1 0 0 0,0-1-1 0 0,0 0 1 0 0,0 0 0 0 0,-1 1 0 0 0,-3 1 30 0 0,0 0-1 0 0,0 0 1 0 0,0 0-1 0 0,0 1 1 0 0,1-1 0 0 0,-1 1-1 0 0,1 0 1 0 0,0 0 0 0 0,-1 1-1 0 0,2-1 1 0 0,-1 1 0 0 0,0 0-1 0 0,-4 7 1 0 0,0 1-43 0 0,-1 4-23 0 0,-13 27-1 0 0,20-38-7 0 0,0-1-1 0 0,1 1 1 0 0,-1 0 0 0 0,1 0-1 0 0,0-1 1 0 0,1 1 0 0 0,-1 0-1 0 0,1 0 1 0 0,0 0 0 0 0,0 0-1 0 0,1 5 1 0 0,0-6 2 0 0,0-1-1 0 0,0 0 1 0 0,1 1 0 0 0,-1-1 0 0 0,1 0 0 0 0,0 0 0 0 0,-1 0 0 0 0,2 0-1 0 0,-1-1 1 0 0,0 1 0 0 0,0 0 0 0 0,6 4 0 0 0,-3-3-22 0 0,0 0 0 0 0,0-1 0 0 0,1 1 0 0 0,-1-1 0 0 0,1 0 0 0 0,7 3 0 0 0,-8-5-563 0 0,-1 0 0 0 0,1 0 0 0 0,0 0 0 0 0,-1 0 0 0 0,1-1 0 0 0,-1 0 0 0 0,1 0 0 0 0,0 0 0 0 0,-1 0 0 0 0,1-1 1 0 0,0 0-1 0 0,-1 0 0 0 0,1 0 0 0 0,7-4 0 0 0,-5 2-1764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1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190 224 4905 0 0,'5'-11'1284'0'0,"-2"1"0"0"0,1-1 0 0 0,-2 1-1 0 0,1-1 1 0 0,1-15 0 0 0,-4 17-882 0 0,0-1 0 0 0,0 0-1 0 0,-1 1 1 0 0,-2-11 0 0 0,0-7 443 0 0,3 24-716 0 0,-1-1 0 0 0,1 0 0 0 0,-1 1 0 0 0,0 0 0 0 0,0-1 0 0 0,0 1 0 0 0,0-1 0 0 0,-1 1 0 0 0,1 0 0 0 0,-1 0 0 0 0,-2-4 0 0 0,2 6-101 0 0,1-1 0 0 0,0 1 1 0 0,0 0-1 0 0,-1 0 0 0 0,1-1 0 0 0,-1 1 0 0 0,1 0 0 0 0,-1 1 1 0 0,1-1-1 0 0,-1 0 0 0 0,0 0 0 0 0,0 1 0 0 0,1-1 1 0 0,-1 1-1 0 0,0-1 0 0 0,0 1 0 0 0,1 0 0 0 0,-1 0 1 0 0,0 0-1 0 0,0 0 0 0 0,0 0 0 0 0,1 0 0 0 0,-4 1 0 0 0,0 0-3 0 0,0 0 0 0 0,0 1 0 0 0,0 0 0 0 0,0 0-1 0 0,1 0 1 0 0,-1 0 0 0 0,1 1 0 0 0,-1 0-1 0 0,1 0 1 0 0,0 0 0 0 0,-5 5 0 0 0,1 0 30 0 0,1 0 1 0 0,0 0-1 0 0,0 1 1 0 0,-7 14-1 0 0,8-10 1 0 0,0-1-1 0 0,1 1 0 0 0,1 1 1 0 0,1-1-1 0 0,-3 15 1 0 0,0-2-2 0 0,3-5-42 0 0,0 0 0 0 0,2 1 1 0 0,1 34-1 0 0,0-24-30 0 0,6 36 54 0 0,-4-45-296 0 0,2-12-805 0 0,-1-28-13660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1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98 4265 0 0,'0'0'7344'0'0,"4"-3"-6736"0"0,-3 2-563 0 0,1-1-1 0 0,1 1 0 0 0,-1-1 0 0 0,0 1 0 0 0,0 0 1 0 0,1 0-1 0 0,-1 0 0 0 0,0 0 0 0 0,1 0 1 0 0,-1 1-1 0 0,4-1 0 0 0,46-3-515 0 0,103 6 1 0 0,-144-1 28 0 0,4 0-649 0 0,17 3-1 0 0,-31-3 1112 0 0,0-1 0 0 0,-1 0 0 0 0,1 1 0 0 0,-1-1 0 0 0,1 0 0 0 0,0 1 1 0 0,-1-1-1 0 0,1 1 0 0 0,-1-1 0 0 0,1 1 0 0 0,-1-1 0 0 0,1 1 0 0 0,-1-1 0 0 0,1 1 0 0 0,-1-1 0 0 0,0 1 0 0 0,1 0 1 0 0,-1 0-1 0 0,1 0 2 0 0,-1 0-1 0 0,1 0 1 0 0,-1 0 0 0 0,1 0 0 0 0,-1-1 0 0 0,1 1 0 0 0,-1 0-1 0 0,1-1 1 0 0,0 1 0 0 0,-1 0 0 0 0,1-1 0 0 0,0 1 0 0 0,0-1 0 0 0,0 1-1 0 0,2 0 93 0 0,-1 0 0 0 0,0 0 0 0 0,1-1 0 0 0,-1 1 0 0 0,1-1 0 0 0,0 0 0 0 0,-1 0 0 0 0,1 0 0 0 0,-1 0 0 0 0,1 0-1 0 0,-1 0 1 0 0,4-2 0 0 0,0 1 142 0 0,0-1-1 0 0,0 0 0 0 0,9-5 0 0 0,-13 6-108 0 0,0 0-1 0 0,-1-1 1 0 0,1 1-1 0 0,-1 0 1 0 0,1-1-1 0 0,-1 1 1 0 0,0-1-1 0 0,1 1 1 0 0,-1-1-1 0 0,0 1 1 0 0,0-1-1 0 0,0 0 1 0 0,0 0-1 0 0,0 0 0 0 0,-1 1 1 0 0,1-1-1 0 0,-1 0 1 0 0,1 0-1 0 0,-1 0 1 0 0,1-2-1 0 0,-1-1 63 0 0,1 0-1 0 0,-1-1 0 0 0,0 1 1 0 0,0 0-1 0 0,-1 0 0 0 0,-2-9 1 0 0,3 13-199 0 0,0 0 1 0 0,0 0-1 0 0,0 1 1 0 0,-1-1-1 0 0,1 0 1 0 0,0 0-1 0 0,-1 1 1 0 0,1-1 0 0 0,0 0-1 0 0,-1 1 1 0 0,1-1-1 0 0,-1 0 1 0 0,1 1-1 0 0,-1-1 1 0 0,0 1-1 0 0,1-1 1 0 0,-1 1 0 0 0,1-1-1 0 0,-1 1 1 0 0,0-1-1 0 0,1 1 1 0 0,-2-1-1 0 0,1 1 6 0 0,0 0-1 0 0,-1 0 1 0 0,1-1-1 0 0,0 1 0 0 0,0 0 1 0 0,0 0-1 0 0,-1 1 1 0 0,1-1-1 0 0,0 0 1 0 0,0 0-1 0 0,0 0 0 0 0,-1 1 1 0 0,0 0-1 0 0,-3 1 91 0 0,-1 1-1 0 0,1 0 0 0 0,0 0 1 0 0,-8 6-1 0 0,2 0 79 0 0,3-4-120 0 0,1 0 0 0 0,1 1-1 0 0,-1-1 1 0 0,1 1 0 0 0,0 1-1 0 0,0-1 1 0 0,-8 14 0 0 0,-13 24 46 0 0,26-41-115 0 0,0-1 0 0 0,-1 1 0 0 0,1 0 0 0 0,1 0 1 0 0,-1 0-1 0 0,0 0 0 0 0,1 0 0 0 0,0 0 0 0 0,-1 0 0 0 0,1 0 0 0 0,0 0 0 0 0,1 0 0 0 0,-1 0 0 0 0,0 0 0 0 0,1 0 0 0 0,0 0 0 0 0,0 0 0 0 0,0 0 0 0 0,0 0 0 0 0,0-1 0 0 0,0 1 0 0 0,1 0 0 0 0,-1-1 0 0 0,4 5 0 0 0,-2-3-26 0 0,0-1-1 0 0,1 0 1 0 0,-1 0-1 0 0,1 0 0 0 0,-1-1 1 0 0,1 1-1 0 0,0-1 1 0 0,0 0-1 0 0,0 0 1 0 0,0 0-1 0 0,0-1 1 0 0,1 1-1 0 0,-1-1 0 0 0,8 1 1 0 0,-3-1-706 0 0,1-1 0 0 0,-1-1 0 0 0,0 1 1 0 0,0-1-1 0 0,0-1 0 0 0,0 0 0 0 0,0 0 0 0 0,0-1 0 0 0,15-6 1 0 0,-6 3-3228 0 0,-10 3 2801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2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4 200 1488 0 0,'-4'9'12083'0'0,"5"-10"-11971"0"0,0 1 0 0 0,-1-1 1 0 0,1 0-1 0 0,-1 1 0 0 0,1-1 1 0 0,-1 1-1 0 0,1-1 0 0 0,-1 0 0 0 0,1 1 1 0 0,-1-1-1 0 0,1 0 0 0 0,-1 0 1 0 0,0 0-1 0 0,1 1 0 0 0,-1-1 1 0 0,0 0-1 0 0,0 0 0 0 0,0 0 0 0 0,0 1 1 0 0,0-1-1 0 0,0 0 0 0 0,0-1 1 0 0,-3-25 1467 0 0,2 22-1394 0 0,0 0-1 0 0,0 0 0 0 0,0-5 1 0 0,2 1-86 0 0,0 0 0 0 0,1 0 1 0 0,0 0-1 0 0,0 1 0 0 0,1-1 0 0 0,5-12 0 0 0,-6 16-95 0 0,1 0-1 0 0,0 1 0 0 0,-1-1 0 0 0,1 1 0 0 0,1 0 0 0 0,-1-1 0 0 0,1 1 0 0 0,-1 1 0 0 0,1-1 0 0 0,0 1 1 0 0,0-1-1 0 0,7-3 0 0 0,-7 6-74 0 0,1-1 1 0 0,0 1-1 0 0,0 0 1 0 0,0 0-1 0 0,0 0 1 0 0,0 1-1 0 0,1 0 1 0 0,4 0-1 0 0,-6 0-151 0 0,3 1-792 0 0,-1 0-1 0 0,1 1 1 0 0,0-1-1 0 0,-1 1 1 0 0,1 0 0 0 0,8 5-1 0 0,5 1-2997 0 0,-8-5 3637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2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39 2336 0 0,'-2'-5'6822'0'0,"0"-1"-4008"0"0,2 5-2681 0 0,-1-1 1 0 0,1 1-1 0 0,-1-1 0 0 0,1 1 0 0 0,-1-1 1 0 0,0 1-1 0 0,1 0 0 0 0,-1-1 0 0 0,0 1 0 0 0,-2-2 1 0 0,2 2-56 0 0,0 0 1 0 0,0 0 0 0 0,0 0 0 0 0,0 0-1 0 0,-1 0 1 0 0,1 1 0 0 0,0-1 0 0 0,-1 0-1 0 0,1 1 1 0 0,-1-1 0 0 0,1 1 0 0 0,0-1-1 0 0,-1 1 1 0 0,1 0 0 0 0,-1 0 0 0 0,1-1-1 0 0,-1 1 1 0 0,1 0 0 0 0,-1 0 0 0 0,1 1-1 0 0,-1-1 1 0 0,1 0 0 0 0,-1 0 0 0 0,1 1-1 0 0,-1-1 1 0 0,1 1 0 0 0,-1-1 0 0 0,1 1-1 0 0,0 0 1 0 0,-1-1 0 0 0,1 1 0 0 0,0 0-1 0 0,0 0 1 0 0,-1 0 0 0 0,1 0 0 0 0,0 0-1 0 0,-1 1 1 0 0,0 1-67 0 0,2-3-12 0 0,-1 1 0 0 0,0-1 0 0 0,1 1 0 0 0,-1 0 0 0 0,0-1 0 0 0,1 1 0 0 0,-1 0 0 0 0,1 0 1 0 0,-1 0-1 0 0,1-1 0 0 0,0 1 0 0 0,-1 0 0 0 0,1 0 0 0 0,0 0 0 0 0,0 0 0 0 0,-1 0 0 0 0,1 0 0 0 0,0 0 0 0 0,0-1 0 0 0,0 1 0 0 0,0 0 0 0 0,0 0 0 0 0,0 0 0 0 0,0 0 0 0 0,1 0 0 0 0,-1 1 1 0 0,1 2-12 0 0,1-1 0 0 0,-1 0 1 0 0,1 1-1 0 0,0-1 1 0 0,0 0-1 0 0,0 0 1 0 0,0 0-1 0 0,1 0 1 0 0,-1-1-1 0 0,4 4 0 0 0,-3-3 15 0 0,-1 0 0 0 0,1 1-1 0 0,-1-1 1 0 0,0 1-1 0 0,0 0 1 0 0,0 0 0 0 0,-1-1-1 0 0,3 9 1 0 0,0-2-30 0 0,-1-3 28 0 0,10 29-51 0 0,-12-32 82 0 0,0 0 0 0 0,0 0 0 0 0,0-1 0 0 0,-1 1 0 0 0,0 0 0 0 0,1 0 0 0 0,-2 5 1 0 0,1-8 1 0 0,0 0 0 0 0,0 0 1 0 0,-1 0-1 0 0,1 0 1 0 0,0-1-1 0 0,-1 1 1 0 0,1 0-1 0 0,0 0 1 0 0,-1-1-1 0 0,1 1 1 0 0,-1 0-1 0 0,1 0 1 0 0,-1-1-1 0 0,0 1 1 0 0,1-1-1 0 0,-1 1 1 0 0,1 0-1 0 0,-1-1 0 0 0,0 1 1 0 0,0-1-1 0 0,1 0 1 0 0,-1 1-1 0 0,0-1 1 0 0,0 0-1 0 0,0 1 1 0 0,1-1-1 0 0,-1 0 1 0 0,0 0-1 0 0,0 1 1 0 0,-1-1-1 0 0,-3 0 23 0 0,0 0 0 0 0,0 0 0 0 0,0 0 0 0 0,-6-2 0 0 0,4 1 57 0 0,-6-1-77 0 0,1-1 0 0 0,-15-5 0 0 0,20 6-49 0 0,5 1-80 0 0,1 1-89 0 0,-1 0-1 0 0,1-1 1 0 0,-1 0-1 0 0,1 1 1 0 0,-1-1-1 0 0,1 0 1 0 0,0 1-1 0 0,-1-1 1 0 0,1 0-1 0 0,0 0 1 0 0,-2-2-1 0 0,-1-1-2342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3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65 96 0 0,'-1'0'161'0'0,"1"-1"0"0"0,-1 1-1 0 0,1-1 1 0 0,0 1 0 0 0,-1-1 0 0 0,1 1 0 0 0,-1-1-1 0 0,1 1 1 0 0,0-1 0 0 0,0 1 0 0 0,-1-1 0 0 0,1 0 0 0 0,0 1-1 0 0,0-1 1 0 0,0 0 0 0 0,0 1 0 0 0,0-1 0 0 0,-1 1-1 0 0,1-1 1 0 0,0 0 0 0 0,1 1 0 0 0,-1-1 0 0 0,0 0-1 0 0,0 1 1 0 0,0-1 0 0 0,0 1 0 0 0,0-1 0 0 0,1 0-1 0 0,-1 1 1 0 0,0-1 0 0 0,0 1 0 0 0,1-1 0 0 0,0 0-1 0 0,-1 0 12 0 0,1 0-1 0 0,-1 0 0 0 0,1 0 0 0 0,-1 0 0 0 0,0 0 0 0 0,0 1 0 0 0,1-1 1 0 0,-1 0-1 0 0,0 0 0 0 0,0 0 0 0 0,0 0 0 0 0,0 0 0 0 0,0 0 0 0 0,0 0 1 0 0,0-1-1 0 0,0 1-87 0 0,0 0 1 0 0,0 0 0 0 0,0 0-1 0 0,0 0 1 0 0,0 0-1 0 0,0 0 1 0 0,0 0-1 0 0,1 0 1 0 0,-1 0 0 0 0,0 0-1 0 0,1 0 1 0 0,-1 0-1 0 0,0 1 1 0 0,1-1 0 0 0,-1 0-1 0 0,1 0 1 0 0,1-1-1 0 0,-1 0 244 0 0,1 0 1 0 0,0 0-1 0 0,0 0 0 0 0,0 0 0 0 0,4 2 4138 0 0,-6 0-4370 0 0,-2 10-172 0 0,2-6 502 0 0,-1-1-304 0 0,0 1 0 0 0,0 0 0 0 0,0-1 1 0 0,-2 5-1 0 0,1-5-64 0 0,1 1-1 0 0,0-1 1 0 0,-1 0 0 0 0,2 1 0 0 0,-2 5-1 0 0,0 22 136 0 0,-8 66 18 0 0,6-65-160 0 0,1 0-1 0 0,3 51 1 0 0,1-34 51 0 0,-2-28 104 0 0,-1 0-3913 0 0,2-21 3670 0 0,0 0-1 0 0,1 0 1 0 0,-1 1-1 0 0,0-1 1 0 0,0 0-1 0 0,0 0 1 0 0,0 1 0 0 0,0-1-1 0 0,0 0 1 0 0,0 0-1 0 0,0 1 1 0 0,0-1-1 0 0,1 0 1 0 0,-1 0-1 0 0,0 0 1 0 0,0 1 0 0 0,0-1-1 0 0,0 0 1 0 0,1 0-1 0 0,-1 0 1 0 0,0 0-1 0 0,0 1 1 0 0,1-1-1 0 0,-1 0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3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37 2705 0 0,'-11'-3'842'0'0,"-7"0"9747"0"0,10 2-8444 0 0,43-7-2104 0 0,109-6-547 0 0,-46 10-4230 0 0,-80 3 3042 0 0,-2-1-514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4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 2921 0 0,'-4'3'1222'0'0,"-1"0"0"0"0,0 0 1 0 0,0-1-1 0 0,-1 1 1 0 0,-4 1-1 0 0,5-3-808 0 0,0 1-1 0 0,1 0 0 0 0,-1 0 1 0 0,1 1-1 0 0,0-1 1 0 0,0 1-1 0 0,-7 5 1 0 0,5-1-167 0 0,0-1-1 0 0,1 1 1 0 0,-1 0 0 0 0,2 1-1 0 0,-1-1 1 0 0,1 1 0 0 0,0 0 0 0 0,-3 10-1 0 0,1-3-57 0 0,2-6-100 0 0,1-1-1 0 0,-3 17 1 0 0,5-22-97 0 0,1 0 0 0 0,0 0 1 0 0,0 0-1 0 0,0-1 1 0 0,0 1-1 0 0,0 0 0 0 0,0 0 1 0 0,1 0-1 0 0,0-1 1 0 0,-1 1-1 0 0,1 0 1 0 0,0 0-1 0 0,2 3 0 0 0,-1-2-12 0 0,0 0 0 0 0,0 0-1 0 0,1-1 1 0 0,0 1 0 0 0,5 6-1 0 0,-6-8 23 0 0,0-1-1 0 0,0 0 0 0 0,0 0 1 0 0,0 0-1 0 0,-1 0 1 0 0,1 0-1 0 0,1 0 0 0 0,-1 0 1 0 0,0 0-1 0 0,0-1 1 0 0,0 1-1 0 0,0-1 0 0 0,0 0 1 0 0,3 1-1 0 0,-1-1-3 0 0,0 0 0 0 0,0 0-1 0 0,0 0 1 0 0,0 0 0 0 0,0 0-1 0 0,-1-1 1 0 0,1 0 0 0 0,0 0 0 0 0,0 0-1 0 0,0 0 1 0 0,-1-1 0 0 0,1 1 0 0 0,0-1-1 0 0,-1 0 1 0 0,0 0 0 0 0,1 0 0 0 0,-1 0-1 0 0,0-1 1 0 0,4-4 0 0 0,0 1 7 0 0,-1-1 1 0 0,0 0 0 0 0,-1 0 0 0 0,1 0-1 0 0,-2-1 1 0 0,8-14 0 0 0,-10 18 53 0 0,-1 1 1 0 0,1-1 0 0 0,-1 0 0 0 0,0 0-1 0 0,-1 0 1 0 0,1 0 0 0 0,-1 0-1 0 0,0 0 1 0 0,0 0 0 0 0,0 0 0 0 0,0 0-1 0 0,0 0 1 0 0,-1 0 0 0 0,0 0-1 0 0,0 0 1 0 0,0 1 0 0 0,-3-8 0 0 0,1 5-3 0 0,0 0 0 0 0,0 1 0 0 0,-1-1 0 0 0,0 1 0 0 0,0 0 0 0 0,0 0 0 0 0,-1 0 0 0 0,1 0 0 0 0,-1 1 0 0 0,0 0 0 0 0,-1 0 0 0 0,1 0 0 0 0,0 1 0 0 0,-9-4 0 0 0,13 6 101 0 0,-1 0-797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5.1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17 149 2032 0 0,'6'-39'2249'0'0,"-3"18"-204"0"0,9-28 0 0 0,-10 39-863 0 0,1-14 0 0 0,-2 18 3160 0 0,-3 42-2835 0 0,0 62-196 0 0,0-62-1143 0 0,-4 21 7 0 0,0-6-73 0 0,3-7-70 0 0,-6 183 216 0 0,9-210-234 0 0,-2 37 68 0 0,4-39-58 0 0,-2-15-77 0 0,1-7-5704 0 0,0 5 5536 0 0,-1 0 0 0 0,0 0 0 0 0,0 0 0 0 0,0 0 0 0 0,0 0 0 0 0,0 0 0 0 0,0 0 0 0 0,0 0 0 0 0,0 0 1 0 0,-1 0-1 0 0,1 0 0 0 0,-1 0 0 0 0,-1-3 0 0 0,0 0-1156 0 0,0 0 1 0 0,0 0 0 0 0,-2-11 0 0 0,2 8 173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15 161 1856 0 0,'0'0'490'0'0,"-2"0"841"0"0,1 1-1127 0 0,0 0 0 0 0,1-1-1 0 0,-1 1 1 0 0,0 0 0 0 0,0 0 0 0 0,1 0 0 0 0,-1-1 0 0 0,0 1 0 0 0,1 0 0 0 0,-1 0-1 0 0,1 0 1 0 0,-1 0 0 0 0,1 0 0 0 0,0 0 0 0 0,-1 0 0 0 0,1 0 0 0 0,0 0 0 0 0,0 0 0 0 0,-1 1-1 0 0,1 0 1 0 0,-1 32 2018 0 0,1-25-1537 0 0,0-1-308 0 0,-1-4-228 0 0,1 0-1 0 0,0-1 1 0 0,0 1 0 0 0,0 0 0 0 0,1-1 0 0 0,0 5 0 0 0,-1-7-116 0 0,0-1 0 0 0,1 0 1 0 0,-1 0-1 0 0,0 0 0 0 0,0 1 0 0 0,0-1 0 0 0,0 0 1 0 0,1 0-1 0 0,-1 0 0 0 0,0 1 0 0 0,0-1 0 0 0,0 0 1 0 0,0 0-1 0 0,1 0 0 0 0,-1 0 0 0 0,0 0 0 0 0,0 1 1 0 0,1-1-1 0 0,-1 0 0 0 0,0 0 0 0 0,0 0 0 0 0,1 0 1 0 0,-1 0-1 0 0,0 0 0 0 0,0 0 0 0 0,1 0 0 0 0,-1 0 1 0 0,0 0-1 0 0,0 0 0 0 0,1 0 0 0 0,-1 0 0 0 0,0 0 0 0 0,0 0 1 0 0,1 0-1 0 0,-1 0 0 0 0,0-1 0 0 0,0 1 0 0 0,0 0 1 0 0,1 0-1 0 0,-1 0 0 0 0,0 0 0 0 0,0 0 0 0 0,0 0 1 0 0,1-1-1 0 0,0 1-4 0 0,-1-1 0 0 0,1 1 0 0 0,-1-1 0 0 0,1 1 0 0 0,-1-1 0 0 0,1 1 0 0 0,-1-1 0 0 0,0 1 0 0 0,1-1 0 0 0,-1 1 0 0 0,1-1 0 0 0,-1 0 0 0 0,0 1 0 0 0,0-1 0 0 0,1 1 0 0 0,-1-1 0 0 0,0 0 0 0 0,0 1 0 0 0,0-2 0 0 0,5-39 1424 0 0,-4 31-1320 0 0,0-1 0 0 0,1 0 0 0 0,0 0 0 0 0,0 1-1 0 0,1-1 1 0 0,7-14 0 0 0,-6 6-93 0 0,1 0-36 0 0,-3 15-1 0 0,0 0-1 0 0,0-1 1 0 0,1 1 0 0 0,-1 0-1 0 0,1 0 1 0 0,5-6 0 0 0,1-1 0 0 0,-7 9-2 0 0,-1 0 0 0 0,1 0 1 0 0,-1 1-1 0 0,1-1 0 0 0,-1 0 1 0 0,1 1-1 0 0,0-1 0 0 0,0 1 1 0 0,0-1-1 0 0,0 1 0 0 0,0 0 0 0 0,0 0 1 0 0,0 0-1 0 0,4-1 0 0 0,-4 1-1 0 0,0 1 0 0 0,-1-1 0 0 0,1 1 0 0 0,0 0 0 0 0,0 0-1 0 0,0 0 1 0 0,0 0 0 0 0,-1 0 0 0 0,1 0 0 0 0,0 0 0 0 0,0 0 0 0 0,0 1-1 0 0,0-1 1 0 0,2 2 0 0 0,-2-1 13 0 0,-1 0 0 0 0,0 0 0 0 0,0 0 0 0 0,1 0 1 0 0,-1 0-1 0 0,0 1 0 0 0,0-1 0 0 0,0 0 0 0 0,0 1 0 0 0,-1-1 0 0 0,1 1 0 0 0,0-1 0 0 0,0 1 0 0 0,-1-1 0 0 0,1 1 0 0 0,0 2 0 0 0,2 12 105 0 0,-1 0 0 0 0,0 0-1 0 0,-1 0 1 0 0,0 0 0 0 0,-3 22-1 0 0,1 5-9 0 0,3-28-167 0 0,0-12 24 0 0,-2-3 36 0 0,1 1-1 0 0,0-1 0 0 0,-1 1 0 0 0,1-1 0 0 0,0 0 0 0 0,-1 1 0 0 0,1-1 1 0 0,0 0-1 0 0,-1 1 0 0 0,1-1 0 0 0,0 0 0 0 0,0 0 0 0 0,-1 0 1 0 0,1 0-1 0 0,0 0 0 0 0,0 1 0 0 0,0-2 0 0 0,1 1-2 0 0,-1 0-1 0 0,0-1 1 0 0,1 1 0 0 0,-1-1-1 0 0,0 0 1 0 0,1 1 0 0 0,-1-1-1 0 0,0 0 1 0 0,0 0 0 0 0,0 0-1 0 0,2-1 1 0 0,7-8 11 0 0,-1-1 0 0 0,1 0 0 0 0,-2 0-1 0 0,1 0 1 0 0,-2-2 0 0 0,0 1 0 0 0,9-21 0 0 0,-11 23-13 0 0,1 0 1 0 0,0-1-1 0 0,0 2 0 0 0,11-13 1 0 0,-13 17 1 0 0,0 1 1 0 0,0 0-1 0 0,1 0 1 0 0,0 0-1 0 0,0 0 1 0 0,0 1-1 0 0,0 0 1 0 0,0 0-1 0 0,0 0 1 0 0,7-1-1 0 0,-11 3 4 0 0,-1 1-1 0 0,0 0 0 0 0,1 0 1 0 0,-1 0-1 0 0,0 0 1 0 0,1 0-1 0 0,-1 0 0 0 0,0 0 1 0 0,1 0-1 0 0,-1 0 1 0 0,0 0-1 0 0,0 1 0 0 0,1-1 1 0 0,-1 0-1 0 0,0 0 1 0 0,1 0-1 0 0,-1 0 0 0 0,0 0 1 0 0,0 0-1 0 0,1 1 1 0 0,-1-1-1 0 0,0 0 0 0 0,0 0 1 0 0,1 0-1 0 0,-1 1 1 0 0,0-1-1 0 0,0 0 1 0 0,0 0-1 0 0,1 1 0 0 0,-1-1 1 0 0,0 0-1 0 0,0 1 1 0 0,0-1-1 0 0,0 0 0 0 0,0 0 1 0 0,0 1-1 0 0,0-1 1 0 0,1 0-1 0 0,-1 1 0 0 0,0-1 1 0 0,0 0-1 0 0,0 1 1 0 0,0 15 22 0 0,0-14-16 0 0,0 11 142 0 0,-4 17 0 0 0,3-23-141 0 0,-1 1 0 0 0,2-1-1 0 0,-1 0 1 0 0,1 1 0 0 0,0-1-1 0 0,0 1 1 0 0,4 13 0 0 0,-3-16-11 0 0,-1-3 3 0 0,1 1 0 0 0,0 0 0 0 0,0-1 0 0 0,0 1 0 0 0,0 0 0 0 0,0-1 1 0 0,1 1-1 0 0,2 2 0 0 0,-4-4-32 0 0,3 1-1731 0 0,-3-2 1592 0 0,0 1 0 0 0,1-1 0 0 0,-1 0 0 0 0,0 1 0 0 0,1-1 0 0 0,-1 0 1 0 0,0 1-1 0 0,1-1 0 0 0,-1 0 0 0 0,1 0 0 0 0,-1 1 0 0 0,0-1 0 0 0,1 0 0 0 0,-1 0 1 0 0,1 0-1 0 0,-1 1 0 0 0,1-1 0 0 0,-1 0 0 0 0,0 0 0 0 0,1 0 0 0 0,0 0 0 0 0,19 2-1594 0 0,-20-2 1621 0 0,1 0 0 0 0,-1 0 0 0 0,1 0 0 0 0,0 0 0 0 0,-1 0 0 0 0,1 0 0 0 0,-1 0 0 0 0,1 0 0 0 0,-1-1 1 0 0,1 1-1 0 0,-1 0 0 0 0,1 0 0 0 0,-1-1 0 0 0,1 1 0 0 0,0-1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4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4 5321 0 0,'0'-1'103'0'0,"-12"-1"2238"0"0,12 2-2237 0 0,0 0 0 0 0,-1 0 0 0 0,1 0 0 0 0,0 0 0 0 0,-1 0 0 0 0,1 0 0 0 0,0 0 0 0 0,0 0 0 0 0,-1 0 0 0 0,1 0 0 0 0,0 0 0 0 0,-1 0 0 0 0,1 0 0 0 0,0 0 0 0 0,-1 0 1 0 0,1 0-1 0 0,0 0 0 0 0,0 0 0 0 0,-1 1 0 0 0,1-1 0 0 0,0 0 0 0 0,0 0 0 0 0,-1 0 0 0 0,1 0 0 0 0,0 1 0 0 0,0-1 0 0 0,-1 0 0 0 0,1 0 0 0 0,0 1 0 0 0,-1 2 363 0 0,0 1 1 0 0,0-1-1 0 0,-1 0 0 0 0,1 1 0 0 0,-3 3 0 0 0,2-3-230 0 0,0 0 0 0 0,0-1 1 0 0,-2 9-1 0 0,-10 68 1018 0 0,10-49-1090 0 0,1-7-115 0 0,1 39-1 0 0,-1 13 7 0 0,-3 12-132 0 0,5-80 12 0 0,2 3-134 0 0,-1-10 51 0 0,0 0 1 0 0,0 0-1 0 0,0 0 1 0 0,1 0-1 0 0,-1 0 0 0 0,0 0 1 0 0,0 0-1 0 0,-1 1 1 0 0,1-1-1 0 0,0 0 1 0 0,0 0-1 0 0,0 0 0 0 0,-1 0 1 0 0,1 0-1 0 0,-1 0 1 0 0,1 0-1 0 0,-1 0 1 0 0,1 0-1 0 0,-1 0 0 0 0,1 0 1 0 0,-1 0-1 0 0,0-1 1 0 0,1 1-1 0 0,-3 1 1 0 0,-4-21-6747 0 0,4 10 4592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4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61 2489 0 0,'-25'-46'13549'0'0,"26"45"-13360"0"0,3-1-171 0 0,-1 0-1 0 0,0 0 0 0 0,1 1 0 0 0,-1 0 0 0 0,1-1 0 0 0,0 1 0 0 0,-1 1 1 0 0,1-1-1 0 0,5 0 0 0 0,5 0 63 0 0,18 2 1 0 0,-7 0-48 0 0,93 4-2919 0 0,-111-4 1884 0 0,1-1 0 0 0,-1-1 0 0 0,13-1 0 0 0,-10 0-991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42 3889 0 0,'0'-4'622'0'0,"-1"0"0"0"0,1 0 0 0 0,0 0 1 0 0,0 0-1 0 0,0 0 0 0 0,0 0 0 0 0,0 0 0 0 0,3-5 3689 0 0,-3 9-4286 0 0,0 0 1 0 0,0 0-1 0 0,1 1 0 0 0,-1-1 0 0 0,0 0 0 0 0,0 0 0 0 0,0 0 0 0 0,0 1 0 0 0,0-1 0 0 0,0 0 0 0 0,0 0 0 0 0,0 1 0 0 0,0-1 0 0 0,0 0 0 0 0,0 0 0 0 0,0 0 0 0 0,0 1 0 0 0,0-1 0 0 0,0 0 0 0 0,0 0 0 0 0,0 0 1 0 0,-1 1-1 0 0,-4 18 503 0 0,0 0 1 0 0,2 0 0 0 0,-3 22-1 0 0,1 60-609 0 0,4-70 169 0 0,2 13-43 0 0,0-32-22 0 0,-1 1-1 0 0,0 0 0 0 0,-1-1 0 0 0,0 1 0 0 0,-5 17 0 0 0,5-26-1 0 0,-1 1 0 0 0,1-1 0 0 0,-5 8 0 0 0,5-12-51 0 0,2-3-39 0 0,-1 0 64 0 0,1 0 1 0 0,0-1-1 0 0,1-2 1 0 0,1-3-30 0 0,2-10 2 0 0,10-21 0 0 0,-8 24-8 0 0,-4 8 29 0 0,1 0-1 0 0,0 0 1 0 0,0 0-1 0 0,1 1 1 0 0,6-7-1 0 0,-7 9 12 0 0,0 1 0 0 0,0-1-1 0 0,0 1 1 0 0,1 0-1 0 0,-1 1 1 0 0,1-1 0 0 0,0 1-1 0 0,7-4 1 0 0,-11 7 0 0 0,0-1 1 0 0,-1 1-1 0 0,1 0 1 0 0,0 0-1 0 0,-1-1 0 0 0,1 1 1 0 0,0 0-1 0 0,0 0 1 0 0,-1 0-1 0 0,1 0 0 0 0,0 0 1 0 0,0 0-1 0 0,-1 0 1 0 0,1 0-1 0 0,0 0 0 0 0,0 0 1 0 0,-1 0-1 0 0,1 0 0 0 0,0 1 1 0 0,-1-1-1 0 0,1 0 1 0 0,0 0-1 0 0,0 1 0 0 0,0 0 3 0 0,0 0-1 0 0,0 0 0 0 0,0 0 0 0 0,0 0 1 0 0,0 0-1 0 0,-1 0 0 0 0,1 0 1 0 0,0 0-1 0 0,-1 0 0 0 0,1 0 0 0 0,-1 1 1 0 0,1 1-1 0 0,0 3 32 0 0,0-1 0 0 0,0 1 0 0 0,0 0 0 0 0,-1-1 0 0 0,0 7 0 0 0,-5 41 260 0 0,2-35-295 0 0,1-1 1 0 0,2 34-1 0 0,0-50-118 0 0,0-1 1 0 0,0 1-1 0 0,0 0 0 0 0,0 0 1 0 0,0-1-1 0 0,0 1 0 0 0,0 0 1 0 0,0 0-1 0 0,1-1 1 0 0,-1 1-1 0 0,0 0 0 0 0,1 0 1 0 0,-1-1-1 0 0,0 1 0 0 0,1 0 1 0 0,-1-1-1 0 0,1 1 1 0 0,-1-1-1 0 0,1 1 0 0 0,-1-1 1 0 0,1 1-1 0 0,-1 0 0 0 0,1-1 1 0 0,0 0-1 0 0,-1 1 1 0 0,1-1-1 0 0,1 1 0 0 0,-1-1-373 0 0,0 0-1 0 0,0 0 1 0 0,0 0-1 0 0,1 0 1 0 0,-1 0-1 0 0,0 0 1 0 0,0 0-1 0 0,0-1 1 0 0,0 1-1 0 0,1-1 0 0 0,-1 1 1 0 0,0 0-1 0 0,0-1 1 0 0,0 0-1 0 0,0 1 1 0 0,1-2-1 0 0,5-3 60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5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86 108 3225 0 0,'0'0'5360'0'0,"0"2"-3409"0"0,0-1-1893 0 0,0-1 0 0 0,0 1 0 0 0,0-1 0 0 0,0 1 0 0 0,0-1 1 0 0,1 1-1 0 0,-1-1 0 0 0,0 1 0 0 0,0-1 0 0 0,0 1 0 0 0,1-1 0 0 0,-1 0 1 0 0,0 1-1 0 0,0-1 0 0 0,1 1 0 0 0,-1-1 0 0 0,0 0 0 0 0,1 1 1 0 0,-1-1-1 0 0,0 0 0 0 0,1 0 0 0 0,0 1 0 0 0,0 0-30 0 0,0-1 0 0 0,0 0 0 0 0,0 0 0 0 0,0 0 0 0 0,0 0 0 0 0,-1 0 0 0 0,1 0-1 0 0,0 0 1 0 0,0 0 0 0 0,0 0 0 0 0,0 0 0 0 0,0 0 0 0 0,1-1 0 0 0,6-1 8 0 0,-7 2-19 0 0,0 0 0 0 0,1 0 0 0 0,-1 0 0 0 0,0-1 0 0 0,0 1 0 0 0,0-1 0 0 0,0 1 0 0 0,0-1 0 0 0,0 1 0 0 0,1-1 0 0 0,-1 1 0 0 0,0-1 0 0 0,-1 0 0 0 0,3-1 0 0 0,-1 0-3 0 0,2-2 193 0 0,-1 0 1 0 0,7-8-1 0 0,-9 11-100 0 0,0-1-1 0 0,0 0 1 0 0,0 0-1 0 0,0 1 1 0 0,-1-1-1 0 0,1 0 1 0 0,-1 0-1 0 0,1 0 1 0 0,-1 0 0 0 0,0 0-1 0 0,1-3 1 0 0,-1 1 51 0 0,-1 0 0 0 0,1 0 0 0 0,0 0 0 0 0,-1 0 0 0 0,0 1 0 0 0,0-1 0 0 0,0 0 0 0 0,-1 0 0 0 0,1 1 0 0 0,-3-5 0 0 0,4 7-122 0 0,-1 0 0 0 0,0 0 0 0 0,0 0 1 0 0,0 0-1 0 0,0 0 0 0 0,0 0 0 0 0,0 0 1 0 0,0 0-1 0 0,0 0 0 0 0,0 0 0 0 0,0 0 1 0 0,0 1-1 0 0,-1-1 0 0 0,1 0 0 0 0,0 1 1 0 0,0-1-1 0 0,-1 1 0 0 0,1 0 0 0 0,0-1 1 0 0,-1 1-1 0 0,1 0 0 0 0,0 0 0 0 0,-1 0 1 0 0,1 0-1 0 0,-1 0 0 0 0,1 0 0 0 0,0 0 1 0 0,-1 0-1 0 0,1 1 0 0 0,0-1 0 0 0,-3 1 1 0 0,0 1 57 0 0,-1 0 0 0 0,1 0 0 0 0,0 0 0 0 0,0 1 0 0 0,1-1 1 0 0,-1 1-1 0 0,0 0 0 0 0,-5 6 0 0 0,-1 3 231 0 0,-12 16 0 0 0,18-23-312 0 0,1 1-1 0 0,0 0 0 0 0,0 1 0 0 0,0-1 0 0 0,1 0 1 0 0,-3 11-1 0 0,1-1 10 0 0,-1 26 1 0 0,4-38-29 0 0,1-1 0 0 0,0 1 0 0 0,0 0 0 0 0,0-1-1 0 0,0 1 1 0 0,1 0 0 0 0,0-1 0 0 0,0 1 0 0 0,0 0 0 0 0,0-1 0 0 0,2 5 0 0 0,-1-5 0 0 0,-1-1 1 0 0,1 0-1 0 0,0 1 0 0 0,0-1 1 0 0,0 0-1 0 0,0 0 1 0 0,0 0-1 0 0,0 0 0 0 0,0-1 1 0 0,1 1-1 0 0,-1 0 1 0 0,1-1-1 0 0,-1 0 1 0 0,1 1-1 0 0,3 0 0 0 0,4 0-21 0 0,-1 0 0 0 0,1 0 0 0 0,-1-1 0 0 0,1-1 0 0 0,-1 1 0 0 0,15-2 0 0 0,-20 0-234 0 0,0 1 1 0 0,0-1-1 0 0,-1 0 0 0 0,1 0 1 0 0,0 0-1 0 0,0 0 0 0 0,-1-1 1 0 0,5-2-1 0 0,-3 2-945 0 0,-1-1 0 0 0,-1 1-1 0 0,7-6 1 0 0,-8 6 430 0 0,-1 1 0 0 0,1-1 1 0 0,0 1-1 0 0,0 0 0 0 0,0 0 0 0 0,0 0 0 0 0,3-1 0 0 0,6-4 191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7.3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26 2144 0 0,'0'0'4717'0'0,"-4"-8"-2388"0"0,-1-2-2164 0 0,5 6 1750 0 0,4 4 1046 0 0,0 0-3417 0 0,15 0 756 0 0,-18 0-201 0 0,0 0-30 0 0,1 0-48 0 0,0 1 1 0 0,0-1-1 0 0,0 0 1 0 0,0 0-1 0 0,0 0 1 0 0,0 0-1 0 0,0-1 1 0 0,0 1-1 0 0,0 0 0 0 0,0-1 1 0 0,0 1-1 0 0,2-2 1 0 0,-3 2-25 0 0,-1 0 1 0 0,0-1 0 0 0,1 1-1 0 0,-1 0 1 0 0,1 0 0 0 0,-1 0 0 0 0,0 0-1 0 0,1 0 1 0 0,-1 0 0 0 0,1 0-1 0 0,-1 0 1 0 0,1 0 0 0 0,-1 0-1 0 0,0 0 1 0 0,1 0 0 0 0,-1 1-1 0 0,1-1 1 0 0,-1 0 0 0 0,0 0-1 0 0,1 0 1 0 0,-1 1 0 0 0,0-1-1 0 0,1 0 1 0 0,0 1 0 0 0,5 1-982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8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351 52 2441 0 0,'0'0'4303'0'0,"-2"-1"-3352"0"0,-3 1-440 0 0,1-1 0 0 0,0 0 0 0 0,-1 0 0 0 0,1 0-1 0 0,0-1 1 0 0,0 1 0 0 0,0-1 0 0 0,0 0 0 0 0,0 0 0 0 0,0 0 0 0 0,-5-5 0 0 0,5 4-295 0 0,0 0 1 0 0,0 0-1 0 0,0 0 1 0 0,-1 0 0 0 0,1 1-1 0 0,-1-1 1 0 0,-9-2-1 0 0,10 4-124 0 0,1 0 0 0 0,-1 0 0 0 0,1 1 0 0 0,-1-1 0 0 0,1 1 0 0 0,-1 0 0 0 0,1 0-1 0 0,-1 1 1 0 0,1-1 0 0 0,-1 0 0 0 0,1 1 0 0 0,-7 2 0 0 0,-16 8 513 0 0,0 1-1 0 0,0 1 1 0 0,1 1 0 0 0,-29 22-1 0 0,49-32-584 0 0,0 0-1 0 0,1 0 0 0 0,-1 0 0 0 0,1 0 1 0 0,-5 6-1 0 0,8-8-28 0 0,0-1 0 0 0,0 0 0 0 0,0 0 1 0 0,1 1-1 0 0,-1-1 0 0 0,0 1 0 0 0,1-1 0 0 0,-1 1 1 0 0,1-1-1 0 0,0 1 0 0 0,-1-1 0 0 0,1 1 0 0 0,0-1 1 0 0,0 1-1 0 0,0-1 0 0 0,0 1 0 0 0,0-1 0 0 0,0 1 1 0 0,0-1-1 0 0,1 1 0 0 0,-1-1 0 0 0,1 1 0 0 0,-1-1 1 0 0,1 1-1 0 0,0 1 0 0 0,1 0-5 0 0,1 1 0 0 0,0 0 0 0 0,-1-1 0 0 0,1 0 0 0 0,1 0 0 0 0,-1 0 0 0 0,0 0 0 0 0,1 0 0 0 0,-1-1 0 0 0,1 1 0 0 0,0-1 0 0 0,5 2 0 0 0,4 2-40 0 0,1-1 0 0 0,21 5 0 0 0,7 0 29 0 0,58 17-2 0 0,-98-26 32 0 0,1 0 0 0 0,-1 0 0 0 0,1 0 0 0 0,0 0 0 0 0,-1 1 0 0 0,0-1 0 0 0,1 1 0 0 0,-1 0 1 0 0,0 0-1 0 0,0 0 0 0 0,0 0 0 0 0,0 0 0 0 0,0 0 0 0 0,1 4 0 0 0,-2-5 10 0 0,0 1 0 0 0,0 0 1 0 0,-1-1-1 0 0,1 1 0 0 0,0 0 0 0 0,-1 0 0 0 0,0 0 0 0 0,1 0 1 0 0,-1-1-1 0 0,0 1 0 0 0,0 0 0 0 0,0 0 0 0 0,0 0 1 0 0,0 0-1 0 0,-1 0 0 0 0,1-1 0 0 0,-1 1 0 0 0,1 0 0 0 0,-1 0 1 0 0,1 0-1 0 0,-1-1 0 0 0,-1 3 0 0 0,-1 0 15 0 0,0 1 0 0 0,0-1-1 0 0,-1 1 1 0 0,1-1 0 0 0,-1 0-1 0 0,0-1 1 0 0,0 1-1 0 0,0-1 1 0 0,-1 1 0 0 0,1-1-1 0 0,-1 0 1 0 0,0-1 0 0 0,0 1-1 0 0,0-1 1 0 0,0 0 0 0 0,-6 1-1 0 0,-9 2 5 0 0,0-1-1 0 0,1-1 0 0 0,-23 1 1 0 0,27-3-31 0 0,-21 0 0 0 0,30-2-192 0 0,0 0-1 0 0,1 0 1 0 0,-1 0 0 0 0,0 0 0 0 0,0-1 0 0 0,-7-3 0 0 0,12 4-93 0 0,0 1 0 0 0,0-1-1 0 0,0 1 1 0 0,1-1 0 0 0,-1 0 0 0 0,0 1-1 0 0,0-1 1 0 0,1 0 0 0 0,-1 0 0 0 0,0 0-1 0 0,1 1 1 0 0,-1-1 0 0 0,1 0 0 0 0,-1 0 0 0 0,1 0-1 0 0,0 0 1 0 0,-1 0 0 0 0,1-2 0 0 0,-2-1-2054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8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12 7178 0 0,'0'-1'378'0'0,"-1"0"0"0"0,1 0 1 0 0,-1 0-1 0 0,0 0 1 0 0,1 1-1 0 0,-1-1 1 0 0,1 0-1 0 0,-1 0 0 0 0,0 1 1 0 0,0-1-1 0 0,1 1 1 0 0,-1-1-1 0 0,-1 0 1 0 0,1 1-329 0 0,1 0 1 0 0,0 0-1 0 0,-1 0 1 0 0,1-1 0 0 0,0 1-1 0 0,-1 0 1 0 0,1 0 0 0 0,0 0-1 0 0,-1 0 1 0 0,1 0 0 0 0,-1 0-1 0 0,1 1 1 0 0,0-1 0 0 0,-1 0-1 0 0,1 0 1 0 0,0 0 0 0 0,-1 0-1 0 0,1 0 1 0 0,0 0 0 0 0,-1 1-1 0 0,1-1 1 0 0,0 0 0 0 0,0 0-1 0 0,-1 0 1 0 0,1 1 0 0 0,0-1-1 0 0,-1 0 1 0 0,1 0 0 0 0,0 1-1 0 0,0-1 1 0 0,0 0-1 0 0,-1 1 1 0 0,1-1 0 0 0,0 0-1 0 0,0 1 1 0 0,0-1 0 0 0,0 1-1 0 0,-3 5 141 0 0,1 0 0 0 0,0 1 0 0 0,0-1 0 0 0,1 0 0 0 0,0 1 0 0 0,-1 11 0 0 0,4 42-64 0 0,1-16 118 0 0,-7 86 229 0 0,1-91-823 0 0,-11 51 0 0 0,11-78-248 0 0,-1-6-1191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8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4953 0 0,'0'-2'8169'0'0,"1"-8"-6760"0"0,2-2-1285 0 0,-2 11-111 0 0,-1 1 0 0 0,1-1 0 0 0,0 1 0 0 0,-1-1-1 0 0,1 1 1 0 0,0-1 0 0 0,-1 1 0 0 0,1-1 0 0 0,0 1 0 0 0,-1 0 0 0 0,1-1 0 0 0,0 1-1 0 0,0 0 1 0 0,-1 0 0 0 0,1-1 0 0 0,0 1 0 0 0,0 0 0 0 0,0 0 0 0 0,-1 0 0 0 0,1 0-1 0 0,0 0 1 0 0,0 0 0 0 0,0 0 0 0 0,1 1 0 0 0,2-1 3 0 0,2 0-9 0 0,0 0 1 0 0,-1 1 0 0 0,1 0 0 0 0,0 0 0 0 0,-1 0 0 0 0,1 1 0 0 0,-1-1 0 0 0,8 5 0 0 0,-5-3-357 0 0,0 0-1 0 0,0 0 1 0 0,9 1 0 0 0,17 3-3603 0 0,-21-4 2175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28 185 2801 0 0,'0'1'215'0'0,"0"1"0"0"0,0 0 0 0 0,0-1 0 0 0,0 1 0 0 0,0-1 0 0 0,0 1 0 0 0,0 0 0 0 0,-1-1 1 0 0,1 1-1 0 0,-1-1 0 0 0,1 1 0 0 0,-1-1 0 0 0,0 1 0 0 0,1-1 0 0 0,-1 1 0 0 0,0-1 1 0 0,0 0-1 0 0,0 1 0 0 0,-6 4 5379 0 0,10-17-3237 0 0,-3 4-1854 0 0,-1 0 1 0 0,0 0-1 0 0,0 1 0 0 0,-4-10 1 0 0,3 8-242 0 0,0 0-1 0 0,-1-10 1 0 0,3 14-232 0 0,0 1 1 0 0,1-1-1 0 0,-1 1 0 0 0,1 0 0 0 0,0-1 0 0 0,0 1 1 0 0,0 0-1 0 0,1 0 0 0 0,-1 0 0 0 0,1 0 0 0 0,-1 0 0 0 0,4-5 1 0 0,2-3-17 0 0,-3 4-13 0 0,0 0 1 0 0,0 1-1 0 0,1 0 1 0 0,-1 0-1 0 0,1 0 0 0 0,10-8 1 0 0,-12 11-5 0 0,0 1 0 0 0,0 0 0 0 0,1 0 0 0 0,-1 0-1 0 0,1 0 1 0 0,-1 0 0 0 0,1 1 0 0 0,0-1 0 0 0,0 1 0 0 0,0 0 0 0 0,0 1 0 0 0,0-1 0 0 0,0 0 0 0 0,5 1 0 0 0,-3 0-414 0 0,1 0 1 0 0,0 1 0 0 0,9 2-1 0 0,-12-2-801 0 0,1 0-1 0 0,-1 1 1 0 0,0 0-1 0 0,1 0 1 0 0,6 4-1 0 0,-5-2-1891 0 0</inkml:trace>
  <inkml:trace contextRef="#ctx0" brushRef="#br0" timeOffset="1">260 74 4417 0 0,'0'0'4857'0'0,"-1"7"-1151"0"0,-6 67-1820 0 0,6-71-1880 0 0,1 1-1 0 0,0-1 1 0 0,-1 0 0 0 0,1 0 0 0 0,1 1 0 0 0,-1-1-1 0 0,0 0 1 0 0,2 6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9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83 4001 0 0,'-4'-15'2316'0'0,"1"7"-241"0"0,1-1 1 0 0,-7-14-1 0 0,8 21-1811 0 0,0 0 1 0 0,0 0-1 0 0,0 0 1 0 0,-1 0-1 0 0,1 1 0 0 0,0-1 1 0 0,-1 0-1 0 0,1 1 0 0 0,-1-1 1 0 0,0 1-1 0 0,0 0 0 0 0,1-1 1 0 0,-1 1-1 0 0,0 0 0 0 0,0 0 1 0 0,-3-1-1 0 0,5 2-117 0 0,0 1-297 0 0,0 0 118 0 0,0-1 1 0 0,0 1 0 0 0,0 0-1 0 0,1 0 1 0 0,-1 0 0 0 0,0-1 0 0 0,0 1-1 0 0,1 0 1 0 0,-1-1 0 0 0,1 1-1 0 0,-1 0 1 0 0,0-1 0 0 0,1 1-1 0 0,0 0 1 0 0,-1-1 0 0 0,1 1-1 0 0,-1-1 1 0 0,1 1 0 0 0,0-1-1 0 0,0 1 1 0 0,19 9-2406 0 0,-2-2-477 0 0,-13-4 1225 0 0,-1 0-1 0 0,1 0 1 0 0,6 9 0 0 0,-3-4 1270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1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12 180 2625 0 0,'9'0'1528'0'0,"0"0"-31"0"0,-1 0 0 0 0,17-3 1 0 0,-2 2 206 0 0,-19 1-1442 0 0,0 0-1 0 0,-1 0 0 0 0,1-1 0 0 0,0 1 0 0 0,0-1 0 0 0,5-1 0 0 0,-3-1-102 0 0,1 0-1 0 0,-1 0 1 0 0,0 0-1 0 0,0-1 1 0 0,0 0-1 0 0,0 0 1 0 0,-1 0-1 0 0,1-1 1 0 0,-1 0-1 0 0,0 0 1 0 0,8-11-1 0 0,-11 14-93 0 0,-1-1 0 0 0,1 0 0 0 0,0 0 0 0 0,-1 0 0 0 0,0 0 0 0 0,1 0 0 0 0,-1 0 0 0 0,-1 0 0 0 0,1-1 0 0 0,0 1 0 0 0,-1 0 0 0 0,1 0 0 0 0,-1-1 0 0 0,0 1 0 0 0,0 0 0 0 0,-1-1 0 0 0,1 1 0 0 0,-1 0-1 0 0,1-1 1 0 0,-1 1 0 0 0,0 0 0 0 0,0 0 0 0 0,0 0 0 0 0,-1 0 0 0 0,1 0 0 0 0,-1 0 0 0 0,-2-3 0 0 0,3 4-32 0 0,-1 0 1 0 0,1 1-1 0 0,0-1 1 0 0,-1 0-1 0 0,1 1 0 0 0,-1 0 1 0 0,0-1-1 0 0,1 1 1 0 0,-1 0-1 0 0,0 0 0 0 0,0 0 1 0 0,0 0-1 0 0,0 0 1 0 0,0 0-1 0 0,0 1 0 0 0,0-1 1 0 0,0 1-1 0 0,-2-1 0 0 0,1 1 10 0 0,1 0 0 0 0,-1 0 0 0 0,0 0 0 0 0,1 0 0 0 0,-1 1 0 0 0,1-1 0 0 0,0 1 0 0 0,-1 0 0 0 0,1 0 0 0 0,-1 0 0 0 0,1 0 0 0 0,0 0 0 0 0,0 0 0 0 0,0 1 0 0 0,-3 1 0 0 0,-2 3 72 0 0,1 0 1 0 0,-1 0 0 0 0,1 0-1 0 0,1 1 1 0 0,-1 0 0 0 0,1 0 0 0 0,-8 14-1 0 0,-6 6 138 0 0,16-22-232 0 0,-1-1 0 0 0,1 0 0 0 0,0 1 0 0 0,0-1 0 0 0,1 1 1 0 0,-1 0-1 0 0,1 0 0 0 0,-2 8 0 0 0,0 10 31 0 0,4-15-43 0 0,-1-1 1 0 0,-1 0 0 0 0,-2 11 0 0 0,3-17-5 0 0,0 2-1 0 0,0-1 1 0 0,0 1 0 0 0,1-1-1 0 0,-1 1 1 0 0,1-1 0 0 0,-1 1-1 0 0,1-1 1 0 0,0 1-1 0 0,0 0 1 0 0,0-1 0 0 0,0 1-1 0 0,1 4 1 0 0,0-4-6 0 0,-1 0-1 0 0,1 0 1 0 0,0 0 0 0 0,1-1-1 0 0,-1 1 1 0 0,0 0 0 0 0,1-1-1 0 0,-1 1 1 0 0,1-1 0 0 0,0 1-1 0 0,0-1 1 0 0,0 0 0 0 0,0 1-1 0 0,0-1 1 0 0,1-1 0 0 0,-1 1-1 0 0,4 2 1 0 0,0-1-1 0 0,0-1 0 0 0,0 1-1 0 0,0-1 1 0 0,1-1 0 0 0,-1 1 0 0 0,1-1 0 0 0,-1 0 0 0 0,1-1-1 0 0,-1 1 1 0 0,8-2 0 0 0,-7 1-49 0 0,1 0 1 0 0,-1-1-1 0 0,1 0 0 0 0,0 0 1 0 0,-1-1-1 0 0,0 0 0 0 0,1-1 1 0 0,-1 1-1 0 0,0-2 0 0 0,0 1 1 0 0,-1-1-1 0 0,1 1 0 0 0,10-10 1 0 0,53-36-7133 0 0,-52 38 2748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19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2 153 4009 0 0,'-1'10'1805'0'0,"1"-6"-1007"0"0,0 1 1 0 0,0 0-1 0 0,0-1 1 0 0,0 1 0 0 0,1-1-1 0 0,2 9 3572 0 0,-2-13-4054 0 0,1-3-164 0 0,-1 0 0 0 0,0 1 1 0 0,1-1-1 0 0,1-5 0 0 0,4-8-3 0 0,-2 6-103 0 0,5-9 37 0 0,25-33 0 0 0,-24 40-86 0 0,1-1 1 0 0,0 2 0 0 0,1-1-1 0 0,22-13 1 0 0,-33 23 4 0 0,1 0 0 0 0,0 1 0 0 0,-1-1 1 0 0,1 1-1 0 0,0 0 0 0 0,0 0 0 0 0,0 0 0 0 0,0 0 1 0 0,5 0-1 0 0,-7 1 3 0 0,0 0 0 0 0,0 0-1 0 0,0 0 1 0 0,0 0 0 0 0,0 0 0 0 0,0 0 0 0 0,0 0 0 0 0,0 1 0 0 0,0-1-1 0 0,0 0 1 0 0,0 1 0 0 0,0-1 0 0 0,0 0 0 0 0,0 1 0 0 0,0-1 0 0 0,0 1 0 0 0,-1 0-1 0 0,1-1 1 0 0,0 1 0 0 0,0 0 0 0 0,-1-1 0 0 0,1 1 0 0 0,0 0 0 0 0,-1 0 0 0 0,1 0-1 0 0,-1-1 1 0 0,1 1 0 0 0,-1 0 0 0 0,1 0 0 0 0,-1 0 0 0 0,0 0 0 0 0,1 1 0 0 0,1 8 63 0 0,-1 0 0 0 0,0 0 0 0 0,0 17 0 0 0,-4 25 48 0 0,1-28-124 0 0,2-23-14 0 0,0 1 1 0 0,-1-1 0 0 0,1 0-1 0 0,0 0 1 0 0,-1 1 0 0 0,1-1-1 0 0,-1 0 1 0 0,0 2 0 0 0,-4 7-409 0 0,5-7-38 0 0,0-3 423 0 0,0 0 0 0 0,-1 0-1 0 0,1 1 1 0 0,0-1-1 0 0,0 0 1 0 0,0 1-1 0 0,0-1 1 0 0,0 0-1 0 0,0 1 1 0 0,0-1 0 0 0,0 0-1 0 0,0 1 1 0 0,0-1-1 0 0,0 0 1 0 0,0 1-1 0 0,0-1 1 0 0,1 0-1 0 0,-1 1 1 0 0,9 3-3246 0 0,-8-3 2996 0 0,0-1-163 0 0,0 0 0 0 0,0 1 0 0 0,0-1 1 0 0,0 0-1 0 0,1 0 0 0 0,-1 0 0 0 0,0 0 0 0 0,2 0 0 0 0,4-1-3405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0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59 5361 0 0,'1'-8'2383'0'0,"0"-1"-1"0"0,-1-14 1 0 0,0 4 603 0 0,-3 19-2446 0 0,1 0-499 0 0,0 0-1 0 0,1 1 0 0 0,-1-1 0 0 0,0 0 0 0 0,1 1 0 0 0,-1-1 0 0 0,0 1 0 0 0,1-1 1 0 0,-1 1-1 0 0,0 0 0 0 0,1-1 0 0 0,-1 1 0 0 0,1 0 0 0 0,0 0 0 0 0,-1 0 1 0 0,1 1-1 0 0,0-1 0 0 0,-1 0 0 0 0,1 0 0 0 0,0 1 0 0 0,-1 1 0 0 0,-1 1-38 0 0,0 1 0 0 0,0-1 1 0 0,1 0-1 0 0,0 1 0 0 0,0-1 0 0 0,0 1 0 0 0,-2 7 0 0 0,4-9-15 0 0,-1 1 0 0 0,1-1 0 0 0,-1 1 0 0 0,1-1 0 0 0,0 1 0 0 0,1-1 0 0 0,-1 1 0 0 0,1-1 0 0 0,-1 0 0 0 0,1 1 1 0 0,2 5-1 0 0,0-1 7 0 0,-1-2-5 0 0,0-1 0 0 0,0 1-1 0 0,1-1 1 0 0,5 10 0 0 0,-7-14 9 0 0,0 0-1 0 0,-1 0 1 0 0,1 0 0 0 0,0-1-1 0 0,0 1 1 0 0,0 0-1 0 0,0 0 1 0 0,-1-1 0 0 0,1 1-1 0 0,0 0 1 0 0,0-1 0 0 0,0 1-1 0 0,0-1 1 0 0,0 1-1 0 0,1-1 1 0 0,-1 0 0 0 0,0 1-1 0 0,0-1 1 0 0,0 0 0 0 0,0 0-1 0 0,0 0 1 0 0,0 0-1 0 0,1 0 1 0 0,-1 0 0 0 0,0 0-1 0 0,0 0 1 0 0,0 0-1 0 0,0-1 1 0 0,0 1 0 0 0,0 0-1 0 0,0-1 1 0 0,2 0 0 0 0,0 0-2 0 0,1-1 0 0 0,0 0 0 0 0,0 0 0 0 0,-1 0 0 0 0,1 0 0 0 0,-1-1 0 0 0,0 0 0 0 0,0 1 0 0 0,0-1 1 0 0,0 0-1 0 0,0 0 0 0 0,2-5 0 0 0,0 0 9 0 0,-1 0 1 0 0,0 0-1 0 0,-1 0 0 0 0,4-9 1 0 0,6-18 23 0 0,-11 31-20 0 0,-2 3-9 0 0,0 1 0 0 0,1-1 0 0 0,-1 0 0 0 0,0 1 0 0 0,0-1 0 0 0,1 0 0 0 0,-1 0 0 0 0,1 1 0 0 0,-1-1 0 0 0,1 1 0 0 0,-1-1 0 0 0,1 0 0 0 0,-1 1 0 0 0,1-1 0 0 0,0 0 0 0 0,-1 2 3 0 0,0-1-1 0 0,1 0 0 0 0,-1 1 1 0 0,0-1-1 0 0,0 0 1 0 0,1 1-1 0 0,-1-1 1 0 0,0 0-1 0 0,0 1 0 0 0,0-1 1 0 0,0 1-1 0 0,0-1 1 0 0,0 0-1 0 0,0 1 0 0 0,1-1 1 0 0,-1 1-1 0 0,0-1 1 0 0,0 0-1 0 0,-1 1 1 0 0,1 0 2 0 0,2 120-63 0 0,-2-43 66 0 0,0-63-12 0 0,-3 146-2 0 0,2-143 34 0 0,-2 0 0 0 0,0 0 0 0 0,-1 0 1 0 0,-1-1-1 0 0,-1 1 0 0 0,-13 29 0 0 0,17-44-9 0 0,0 1 0 0 0,-1-1 0 0 0,1 1 1 0 0,-1-1-1 0 0,0 0 0 0 0,1 0 0 0 0,-1 0 0 0 0,-1 0 0 0 0,1 0 1 0 0,0-1-1 0 0,-1 0 0 0 0,1 1 0 0 0,-1-1 0 0 0,-5 2 0 0 0,6-3-28 0 0,-1 0-1 0 0,1 0 1 0 0,0 0-1 0 0,0-1 1 0 0,-1 1-1 0 0,1-1 0 0 0,-1 0 1 0 0,1 0-1 0 0,0 0 1 0 0,-1 0-1 0 0,1 0 0 0 0,0-1 1 0 0,-1 0-1 0 0,1 1 1 0 0,0-1-1 0 0,0-1 0 0 0,0 1 1 0 0,-5-2-1 0 0,-50-30-5015 0 0,44 24 3430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1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27 2681 0 0,'-1'-1'318'0'0,"0"0"0"0"0,0 0 0 0 0,1 0 1 0 0,-1 0-1 0 0,0 0 0 0 0,0-1 0 0 0,1 1 1 0 0,-1 0-1 0 0,1 0 0 0 0,-1-1 0 0 0,1 1 1 0 0,-1-3-1 0 0,2-5 6144 0 0,4 10-5418 0 0,-5 2-895 0 0,0-1-1 0 0,1 0 1 0 0,-1 0-1 0 0,0 1 1 0 0,-1-1 0 0 0,1 0-1 0 0,0 0 1 0 0,-1 1-1 0 0,0 2 1 0 0,0-1-46 0 0,-1 8 16 0 0,1 0 0 0 0,1 0 0 0 0,-1 0 0 0 0,4 20 0 0 0,10 48-46 0 0,-13-79-70 0 0,2 4-5 0 0,-1 1 1 0 0,1-1-1 0 0,0 0 1 0 0,0 0-1 0 0,0 0 1 0 0,1 0 0 0 0,4 6-1 0 0,3 2-13 0 0,14 14-1 0 0,-22-25 17 0 0,0 0 1 0 0,0 0 0 0 0,-1-1 0 0 0,2 1 0 0 0,-1 0 0 0 0,0-1 0 0 0,0 0-1 0 0,0 0 1 0 0,1 1 0 0 0,4 0 0 0 0,-6-2 0 0 0,-1 1 0 0 0,1-1 1 0 0,0 0-1 0 0,0 0 0 0 0,0 0 0 0 0,0 1 0 0 0,0-1 0 0 0,0 0 1 0 0,0 0-1 0 0,0-1 0 0 0,0 1 0 0 0,0 0 0 0 0,0 0 0 0 0,0 0 1 0 0,0-1-1 0 0,0 1 0 0 0,0 0 0 0 0,0-1 0 0 0,-1 1 1 0 0,1-1-1 0 0,0 1 0 0 0,0-1 0 0 0,0 1 0 0 0,-1-1 0 0 0,1 0 1 0 0,0 1-1 0 0,-1-1 0 0 0,1 0 0 0 0,1-1 0 0 0,6-11 78 0 0,9-21-1 0 0,-9 13 161 0 0,-1 0 1 0 0,9-44-1 0 0,-11 41-210 0 0,-2 12-10 0 0,0 0 1 0 0,10-22-1 0 0,-13 33-87 0 0,1 0 0 0 0,0-1-1 0 0,0 1 1 0 0,0 0 0 0 0,0 0 0 0 0,0 0 0 0 0,1 0-1 0 0,-1 0 1 0 0,2-2 0 0 0,8-3-6492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1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13 4697 0 0,'-3'-2'930'0'0,"1"0"-1"0"0,-1 1 1 0 0,0-1-1 0 0,0 1 1 0 0,0 0-1 0 0,-1 0 1 0 0,-4-1-1 0 0,5 2-841 0 0,1 0-1 0 0,-1 0 1 0 0,1 0-1 0 0,-1 0 1 0 0,1 0-1 0 0,0 1 1 0 0,-1-1-1 0 0,1 1 1 0 0,-1-1 0 0 0,1 1-1 0 0,0 0 1 0 0,0 0-1 0 0,-1 0 1 0 0,1 0-1 0 0,0 1 1 0 0,0-1-1 0 0,0 1 1 0 0,0-1-1 0 0,0 1 1 0 0,-2 2-1 0 0,-2 3 160 0 0,0 1-1 0 0,0 0 0 0 0,-8 17 1 0 0,0-2-90 0 0,13-20-160 0 0,0-1 0 0 0,0 0 0 0 0,0 1 0 0 0,1-1 0 0 0,-1 0 0 0 0,1 1 1 0 0,-1-1-1 0 0,1 1 0 0 0,0-1 0 0 0,0 1 0 0 0,0-1 0 0 0,0 1 0 0 0,0-1 0 0 0,0 1 0 0 0,1-1 0 0 0,-1 1 0 0 0,2 2 1 0 0,-1-2-2 0 0,0 0 1 0 0,0-1 0 0 0,0 1 0 0 0,0-1 0 0 0,0 1 0 0 0,1-1 0 0 0,-1 1-1 0 0,1-1 1 0 0,0 0 0 0 0,0 0 0 0 0,0 0 0 0 0,0 0 0 0 0,0 0 0 0 0,0-1-1 0 0,4 4 1 0 0,-4-5 3 0 0,-1 1 0 0 0,0 0 0 0 0,0-1 0 0 0,1 0 0 0 0,-1 1 0 0 0,0-1 0 0 0,1 0 0 0 0,-1 0 0 0 0,0 0 0 0 0,1 0-1 0 0,-1 0 1 0 0,0 0 0 0 0,1 0 0 0 0,-1 0 0 0 0,3-1 0 0 0,-2 0 0 0 0,0 0 0 0 0,1 0-1 0 0,-1 0 1 0 0,0 0 0 0 0,0-1 0 0 0,0 1-1 0 0,0 0 1 0 0,2-3 0 0 0,2-2 0 0 0,0-1 0 0 0,0 0 0 0 0,8-13 0 0 0,-13 19 1 0 0,26-48 87 0 0,-4 7 556 0 0,-22 42-607 0 0,-1 0 0 0 0,0-1 0 0 0,0 1 0 0 0,1 0 0 0 0,-1 0 1 0 0,0-1-1 0 0,0 1 0 0 0,0 0 0 0 0,0-1 0 0 0,0 1 0 0 0,1 0 0 0 0,-1-1 1 0 0,0 1-1 0 0,0 0 0 0 0,0-1 0 0 0,0 1 0 0 0,0 0 0 0 0,0-1 0 0 0,0 1 1 0 0,0 0-1 0 0,0-1 0 0 0,0 1 0 0 0,0 0 0 0 0,0-1 0 0 0,-1 1 0 0 0,1 0 1 0 0,0-1-1 0 0,0 1 0 0 0,0 0 0 0 0,0-1 0 0 0,-1 1 0 0 0,1 0-21 0 0,0 0 0 0 0,-1-1-1 0 0,1 1 1 0 0,0 0 0 0 0,0 0-1 0 0,-1 0 1 0 0,1 0 0 0 0,0 0-1 0 0,-1 0 1 0 0,1 0 0 0 0,0 0-1 0 0,-1 1 1 0 0,1-1 0 0 0,0 0 0 0 0,0 0-1 0 0,-1 0 1 0 0,1 0 0 0 0,0 0-1 0 0,-1 0 1 0 0,1 0 0 0 0,0 1-1 0 0,0-1 1 0 0,0 0 0 0 0,-1 0-1 0 0,1 0 1 0 0,0 1 0 0 0,0-1-1 0 0,-1 0 1 0 0,1 0 0 0 0,0 1-1 0 0,0-1 1 0 0,0 0 0 0 0,0 1-1 0 0,-3 2-10 0 0,1 1 0 0 0,1 0-1 0 0,-1-1 1 0 0,0 1 0 0 0,1 0-1 0 0,0 0 1 0 0,0 0 0 0 0,0 0-1 0 0,0 1 1 0 0,1-1-1 0 0,0 5 1 0 0,0-1-73 0 0,0 0-1 0 0,1 0 1 0 0,0 0-1 0 0,4 15 1 0 0,-4-20-202 0 0,0 0-1 0 0,0 0 1 0 0,0 0 0 0 0,1-1 0 0 0,-1 1 0 0 0,1 0 0 0 0,0-1 0 0 0,0 1-1 0 0,0-1 1 0 0,4 4 0 0 0,-4-4-379 0 0,0-1 0 0 0,0 1 0 0 0,0-1 0 0 0,0 0 0 0 0,0 0 0 0 0,1 0 0 0 0,-1 0 0 0 0,4 1 0 0 0,2 0-1177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1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4 239 3217 0 0,'-4'-7'4667'0'0,"9"1"-2683"0"0,-4 5-1755 0 0,-1 1 0 0 0,1-1 0 0 0,-1 1 1 0 0,1-1-1 0 0,-1 0 0 0 0,1 1 0 0 0,-1-1 0 0 0,1 0 0 0 0,-1 1 0 0 0,1-2 0 0 0,-1 0 14 0 0,0 0-1 0 0,0 0 1 0 0,0 0 0 0 0,0 1 0 0 0,0-1-1 0 0,0 0 1 0 0,-1 0 0 0 0,1 0-1 0 0,-1 1 1 0 0,1-1 0 0 0,-2-2 0 0 0,-2-11 562 0 0,3 9-555 0 0,0 1-1 0 0,0-1 1 0 0,1 0 0 0 0,0 0-1 0 0,1-8 1 0 0,1 1-2 0 0,-2 7-152 0 0,0 1 1 0 0,1 0-1 0 0,2-7 0 0 0,-1-1 45 0 0,-2 11-132 0 0,0 1 1 0 0,0-1-1 0 0,0 0 1 0 0,1 0-1 0 0,-1 1 0 0 0,1-1 1 0 0,0-2-1 0 0,1 0-5 0 0,0 0-1 0 0,0 0 0 0 0,1 0 0 0 0,-1 0 1 0 0,1 1-1 0 0,0-1 0 0 0,0 1 0 0 0,0-1 1 0 0,0 1-1 0 0,1 0 0 0 0,-1 0 0 0 0,1 1 1 0 0,0-1-1 0 0,-1 1 0 0 0,8-3 0 0 0,-4 1-2 0 0,11-2 66 0 0,-17 6-91 0 0,0 0-1 0 0,0 0 1 0 0,0 0 0 0 0,0 0 0 0 0,0 0 0 0 0,0 0 0 0 0,1 0 0 0 0,-1 0 0 0 0,0 1 0 0 0,0-1 0 0 0,0 0 0 0 0,0 1 0 0 0,0-1 0 0 0,0 1 0 0 0,1 0 0 0 0,13 10-1165 0 0,-3 2-3670 0 0,3 2-3123 0 0,-8-8 7409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2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95 5953 0 0,'0'0'6075'0'0,"-3"1"-5586"0"0,2 1-438 0 0,0-1 1 0 0,0 0-1 0 0,0 1 0 0 0,-1-1 0 0 0,2 0 0 0 0,-1 1 0 0 0,0-1 0 0 0,0 1 0 0 0,0 0 0 0 0,1-1 0 0 0,-1 1 0 0 0,1-1 0 0 0,-1 3 1 0 0,-3 27 339 0 0,2-12-323 0 0,0-7-41 0 0,0 0 0 0 0,1 21 1 0 0,1-29-897 0 0,1 1 1 0 0,-1-1 0 0 0,2 6 0 0 0,0-6-742 0 0,0-1 1289 0 0</inkml:trace>
  <inkml:trace contextRef="#ctx0" brushRef="#br0" timeOffset="1">76 37 7642 0 0,'0'-2'390'0'0,"-1"0"0"0"0,0 0-1 0 0,0 0 1 0 0,1 1 0 0 0,-1-1 0 0 0,0 0 0 0 0,-1 0 0 0 0,1 0 0 0 0,0 1 0 0 0,0-1 0 0 0,-1 0 0 0 0,1 1 0 0 0,-1 0 0 0 0,0-1 0 0 0,1 1 0 0 0,-4-2 0 0 0,3 2-354 0 0,0 0 0 0 0,0 0 0 0 0,0 0 0 0 0,0 1 0 0 0,0-1 0 0 0,-1 1 0 0 0,1-1 0 0 0,0 1 0 0 0,-4 0 0 0 0,15 0-3148 0 0,0 0 1 0 0,13 3-1 0 0,-12 0 2625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2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5 3489 0 0,'-12'-2'3569'0'0,"-18"-1"0"0"0,21 3-2609 0 0,1 0-1 0 0,-18 3 0 0 0,21-3-891 0 0,0 1 0 0 0,1 1 0 0 0,-1-1-1 0 0,0 0 1 0 0,1 1 0 0 0,0 0 0 0 0,-1 0 0 0 0,1 1 0 0 0,0-1 0 0 0,0 1 0 0 0,0 0 0 0 0,0 0-1 0 0,1 0 1 0 0,-1 0 0 0 0,-5 7 0 0 0,6-6-71 0 0,0 0 0 0 0,1 0 0 0 0,-1 0 0 0 0,1 0 0 0 0,0 1 0 0 0,0-1 0 0 0,1 0-1 0 0,-1 1 1 0 0,1-1 0 0 0,0 1 0 0 0,0 0 0 0 0,0-1 0 0 0,1 1 0 0 0,0 0 0 0 0,0 8 0 0 0,0-11-4 0 0,0-1 1 0 0,1 1 0 0 0,-1 0-1 0 0,0 0 1 0 0,1 0 0 0 0,0 0-1 0 0,-1-1 1 0 0,1 1 0 0 0,0 0-1 0 0,0-1 1 0 0,0 1 0 0 0,0 0-1 0 0,0-1 1 0 0,1 1 0 0 0,-1-1-1 0 0,0 0 1 0 0,1 1 0 0 0,-1-1-1 0 0,0 0 1 0 0,1 0 0 0 0,0 0-1 0 0,-1 0 1 0 0,1 0 0 0 0,0 0-1 0 0,-1 0 1 0 0,5 0 0 0 0,1 1 7 0 0,1 0 0 0 0,-1-1 1 0 0,1 0-1 0 0,0 0 1 0 0,9-1-1 0 0,-13 0-4 0 0,-1 0 1 0 0,0-1-1 0 0,1 1 0 0 0,-1-1 0 0 0,1 0 1 0 0,-1 0-1 0 0,0 0 0 0 0,0 0 0 0 0,4-2 1 0 0,1-2-3 0 0,0 0 0 0 0,9-8-1 0 0,-5 5 11 0 0,-9 6-3 0 0,0 0 0 0 0,-1 0 0 0 0,1 0 1 0 0,-1 0-1 0 0,1 0 0 0 0,-1 0 0 0 0,0-1 1 0 0,0 1-1 0 0,3-5 0 0 0,2-7 68 0 0,8-23 0 0 0,-15 36-71 0 0,0 1 0 0 0,0 0 1 0 0,0-1 0 0 0,0 1-1 0 0,0 0 1 0 0,0 0 0 0 0,0-1-1 0 0,0 1 1 0 0,0 0 0 0 0,0 0 0 0 0,0 0-1 0 0,0-1 1 0 0,0 1 0 0 0,1 0-1 0 0,-1 0 1 0 0,0-1 0 0 0,0 1-1 0 0,0 0 1 0 0,0 0 0 0 0,0 0-1 0 0,1 0 1 0 0,-1-1 0 0 0,0 1-1 0 0,0 0 1 0 0,1 0 0 0 0,-1-1 57 0 0,-4 9 34 0 0,4-4-79 0 0,0 0 0 0 0,0 0 1 0 0,0 0-1 0 0,1 0 0 0 0,-1-1 1 0 0,1 1-1 0 0,0 0 0 0 0,2 6 1 0 0,2 9 4 0 0,-5-6-127 0 0,-1-12-50 0 0,1 0 0 0 0,0 0 0 0 0,0 1 0 0 0,0-1 0 0 0,0 0 0 0 0,0 0 0 0 0,0 0-1 0 0,0 1 1 0 0,0-1 0 0 0,0 0 0 0 0,1 0 0 0 0,-1 0 0 0 0,0 0 0 0 0,1 0 0 0 0,0 2 0 0 0,3 3-1389 0 0,-1 0-775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3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54 6145 0 0,'7'-53'9232'0'0,"-23"201"-7964"0"0,16-148-1268 0 0,-4 139 35 0 0,5-116 8 0 0,-4 39 0 0 0,3-62-42 0 0,0 0-1 0 0,0 0 1 0 0,0 0-1 0 0,0 0 1 0 0,-1 0-1 0 0,1 0 1 0 0,0 0-1 0 0,0 0 1 0 0,0 0-1 0 0,0 0 1 0 0,0 0-1 0 0,0 0 0 0 0,0 0 1 0 0,0 0-1 0 0,0 1 1 0 0,0-1-1 0 0,0 0 1 0 0,0 0-1 0 0,0 0 1 0 0,0 0-1 0 0,0 0 1 0 0,0 0-1 0 0,0 0 1 0 0,0 0-1 0 0,0 0 1 0 0,0 0-1 0 0,1 0 1 0 0,-1 0-1 0 0,0 0 1 0 0,0 0-1 0 0,0 1 1 0 0,0-1-1 0 0,0 0 1 0 0,0 0-1 0 0,0 0 1 0 0,0 0-1 0 0,0 0 1 0 0,0 0-1 0 0,0 0 0 0 0,0 0 1 0 0,0 0-1 0 0,0 0 1 0 0,0 0-1 0 0,0 0 1 0 0,0 0-1 0 0,1 0 1 0 0,-1 0-1 0 0,0 0 1 0 0,0 0-1 0 0,0 0 1 0 0,4-3 11 0 0,3-8-18 0 0,-7 9 4 0 0,6-20-31 0 0,1 1 0 0 0,13-27 0 0 0,-18 42 31 0 0,1 1-1 0 0,0 0 0 0 0,0 0 1 0 0,0 1-1 0 0,0-1 1 0 0,1 1-1 0 0,0-1 1 0 0,0 1-1 0 0,0 0 1 0 0,0 1-1 0 0,1-1 1 0 0,0 1-1 0 0,-1 0 1 0 0,10-5-1 0 0,-14 8 4 0 0,1 0-1 0 0,0 0 1 0 0,-1-1-1 0 0,1 1 0 0 0,0 0 1 0 0,0 0-1 0 0,-1 0 1 0 0,1-1-1 0 0,0 1 1 0 0,-1 0-1 0 0,1 0 0 0 0,0 0 1 0 0,0 0-1 0 0,-1 0 1 0 0,1 1-1 0 0,0-1 1 0 0,-1 0-1 0 0,1 0 0 0 0,0 0 1 0 0,-1 1-1 0 0,1-1 1 0 0,0 0-1 0 0,-1 1 1 0 0,1-1-1 0 0,0 0 0 0 0,-1 1 1 0 0,1-1-1 0 0,-1 1 1 0 0,1-1-1 0 0,-1 1 1 0 0,1-1-1 0 0,-1 1 0 0 0,1-1 1 0 0,-1 1-1 0 0,0 0 1 0 0,1-1-1 0 0,0 2 1 0 0,0 2 3 0 0,0 0 0 0 0,1 0 0 0 0,-1 1 0 0 0,0-1 1 0 0,0 5-1 0 0,0 0-2 0 0,0-1 52 0 0,0 0 0 0 0,-1 0 0 0 0,1 0-1 0 0,-2 0 1 0 0,1 0 0 0 0,-1 0 0 0 0,0 0-1 0 0,-1-1 1 0 0,0 1 0 0 0,0 0 0 0 0,-1-1-1 0 0,0 1 1 0 0,0-1 0 0 0,0 0 0 0 0,-1 0 0 0 0,0 0-1 0 0,-1-1 1 0 0,0 1 0 0 0,0-1 0 0 0,0 0-1 0 0,-10 8 1 0 0,13-12-48 0 0,0-1-1 0 0,0 0 1 0 0,0 1-1 0 0,-1-1 1 0 0,1 0 0 0 0,0-1-1 0 0,-1 1 1 0 0,1 0-1 0 0,0-1 1 0 0,-1 1 0 0 0,1-1-1 0 0,-1 0 1 0 0,1 0-1 0 0,-1 0 1 0 0,1 0-1 0 0,-1 0 1 0 0,1 0 0 0 0,-1-1-1 0 0,1 1 1 0 0,0-1-1 0 0,-5-1 1 0 0,6 1-226 0 0,-1 1 0 0 0,0-1 0 0 0,1 0 0 0 0,-1 0 1 0 0,0 0-1 0 0,1 0 0 0 0,-1 0 0 0 0,1 0 0 0 0,0 0 0 0 0,-1-1 0 0 0,1 1 0 0 0,0 0 1 0 0,0-1-1 0 0,0 1 0 0 0,0-1 0 0 0,0 1 0 0 0,0-1 0 0 0,0 1 0 0 0,0-1 0 0 0,1 0 1 0 0,-1 0-1 0 0,0 1 0 0 0,1-1 0 0 0,0 0 0 0 0,-1 0 0 0 0,1 0 0 0 0,0 1 1 0 0,0-1-1 0 0,0-3 0 0 0,2-3-2334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3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79 4217 0 0,'1'-1'122'0'0,"0"1"-1"0"0,0-1 1 0 0,0 0-1 0 0,0 0 1 0 0,-1 1 0 0 0,1-1-1 0 0,0 0 1 0 0,0 0 0 0 0,-1 0-1 0 0,1 0 1 0 0,0 0-1 0 0,-1 0 1 0 0,1-2 0 0 0,0 1 408 0 0,-1 0 1 0 0,0 0 0 0 0,0 0 0 0 0,0 0-1 0 0,0 0 1 0 0,0-2 0 0 0,-1 0-9 0 0,1 1-145 0 0,1 1 1 0 0,-1-1 0 0 0,0 1-1 0 0,1 0 1 0 0,-1-1 0 0 0,1 1-1 0 0,1-5 1 0 0,-1 5-47 0 0,0-1-1 0 0,0 1 1 0 0,0-1 0 0 0,-1 0-1 0 0,1-5 1 0 0,-1 9-306 0 0,0-1 0 0 0,0 0 1 0 0,0 0-1 0 0,0 0 0 0 0,0 0 1 0 0,0 0-1 0 0,0 0 0 0 0,0 0 0 0 0,0 0 1 0 0,1 0-1 0 0,-1 0 0 0 0,0 0 1 0 0,0 0-1 0 0,0 1 0 0 0,0-1 0 0 0,0 0 1 0 0,0 0-1 0 0,0 0 0 0 0,0 0 0 0 0,0 0 1 0 0,0 0-1 0 0,0 0 0 0 0,0 0 1 0 0,1 0-1 0 0,-1 0 0 0 0,0 0 0 0 0,0 0 1 0 0,0 0-1 0 0,0 0 0 0 0,0 0 0 0 0,0 0 1 0 0,0 0-1 0 0,0 0 0 0 0,0 0 1 0 0,1 0-1 0 0,-1 0 0 0 0,0 0 0 0 0,0 0 1 0 0,0 0-1 0 0,0 0 0 0 0,0 0 1 0 0,0 0-1 0 0,-4 13 471 0 0,1-4-391 0 0,1-1-1 0 0,0 1 0 0 0,0-1 0 0 0,1 1 0 0 0,0 0 0 0 0,0 15 0 0 0,1-9-88 0 0,0-1 0 0 0,-4 22 0 0 0,0 8 6 0 0,3-5 8 0 0,-6 38 0 0 0,6-68-157 0 0,-1 0 1 0 0,2 0 0 0 0,-1 1-1 0 0,2-1 1 0 0,-1 0 0 0 0,1 1-1 0 0,0-1 1 0 0,1 0 0 0 0,0 0-1 0 0,1 0 1 0 0,3 9-1 0 0,-6-17-94 0 0,1 0 0 0 0,-1 0 0 0 0,0 0 0 0 0,1 0 0 0 0,-1 0 0 0 0,0 0 0 0 0,0 0 0 0 0,0 0 0 0 0,0 0 0 0 0,0 0 0 0 0,0 0 0 0 0,0 0 0 0 0,0 0 0 0 0,-1 1 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3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8 132 3537 0 0,'2'1'475'0'0,"-1"-1"1"0"0,1 1 0 0 0,-1 0 0 0 0,0 0-1 0 0,1 0 1 0 0,-1 0 0 0 0,2 2-1 0 0,-2-2-211 0 0,1 0-1 0 0,-1 0 1 0 0,0 0-1 0 0,1 0 1 0 0,-1 0-1 0 0,1 0 1 0 0,2 1-1 0 0,0-1-19 0 0,0-1 1 0 0,0 1-1 0 0,0-1 0 0 0,-1 1 0 0 0,6-1 1 0 0,4 0 125 0 0,-10 0-317 0 0,-1 0-1 0 0,0-1 0 0 0,0 1 1 0 0,1 0-1 0 0,-1-1 0 0 0,0 0 1 0 0,0 1-1 0 0,0-1 0 0 0,1 0 1 0 0,-1 0-1 0 0,0 0 0 0 0,0-1 1 0 0,-1 1-1 0 0,1 0 0 0 0,2-2 1 0 0,-1 0 56 0 0,0 0 0 0 0,-1 1 0 0 0,1-1 0 0 0,-1 0 0 0 0,1 0 0 0 0,-1-1 0 0 0,0 1 0 0 0,2-5 0 0 0,-1-2 118 0 0,-1 0 0 0 0,0 0 0 0 0,-1 0 0 0 0,0 0 0 0 0,0 0 0 0 0,-1-11 0 0 0,0 18-112 0 0,0 1-30 0 0,0 1 0 0 0,1 0 1 0 0,-1-1-1 0 0,0 1 0 0 0,0-1 0 0 0,0 1 0 0 0,-1 0 1 0 0,1-1-1 0 0,0 1 0 0 0,-1 0 0 0 0,1-2 0 0 0,-4 2 194 0 0,3 0-245 0 0,0 1 0 0 0,0-1 0 0 0,0 1 0 0 0,0 0 0 0 0,0-1 0 0 0,0 1-1 0 0,0 0 1 0 0,0 0 0 0 0,0 0 0 0 0,0 0 0 0 0,0 0 0 0 0,0 0 0 0 0,-1 0 0 0 0,1 0 0 0 0,0 0 0 0 0,0 0 0 0 0,0 1 0 0 0,0-1-1 0 0,0 0 1 0 0,0 1 0 0 0,0-1 0 0 0,0 1 0 0 0,0-1 0 0 0,1 1 0 0 0,-1 0 0 0 0,0-1 0 0 0,-2 2 0 0 0,-14 15 841 0 0,-23 27 1 0 0,34-35-821 0 0,-1 0 0 0 0,1 1 0 0 0,1 0 0 0 0,0 0 0 0 0,0 0 0 0 0,1 1 0 0 0,1 0 0 0 0,-1-1 0 0 0,2 1 0 0 0,-3 21 0 0 0,4-28-56 0 0,1-1 0 0 0,0 1 0 0 0,0 0 0 0 0,0 0 0 0 0,0-1 0 0 0,1 1 0 0 0,0 0 0 0 0,0 0 0 0 0,0-1 0 0 0,0 1-1 0 0,2 3 1 0 0,-2-5-3 0 0,0 0 0 0 0,0 0 0 0 0,1 0 0 0 0,-1-1 0 0 0,1 1 0 0 0,-1 0 0 0 0,1-1 0 0 0,0 1 0 0 0,-1-1 0 0 0,1 0 0 0 0,0 1 0 0 0,0-1 0 0 0,0 0 0 0 0,0 0 0 0 0,0 0 0 0 0,0-1 0 0 0,0 1 0 0 0,0 0 0 0 0,4 0 0 0 0,3 0 19 0 0,0 0 1 0 0,1-1-1 0 0,-1 0 1 0 0,0-1-1 0 0,0 1 1 0 0,13-4-1 0 0,55-17-3354 0 0,-52 13-434 0 0,-8 3 1848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2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56 976 0 0,'0'-2'256'0'0,"0"1"-1"0"0,0 0 1 0 0,1 0-1 0 0,-1 0 0 0 0,0 0 1 0 0,0 0-1 0 0,0 0 1 0 0,1 0-1 0 0,-1 0 1 0 0,0 0-1 0 0,1 0 1 0 0,-1 0-1 0 0,1 0 0 0 0,-1 0 1 0 0,1 0-1 0 0,0 0 1 0 0,-1 0-1 0 0,1 0 1 0 0,0 1-1 0 0,0-1 1 0 0,1-1-1 0 0,-2 2-208 0 0,0 0 0 0 0,0 0 0 0 0,0 0 0 0 0,0-1 0 0 0,0 1 0 0 0,0 0 0 0 0,0 0 0 0 0,1 0 0 0 0,-1-1 1 0 0,0 1-1 0 0,0 0 0 0 0,0 0 0 0 0,0 0 0 0 0,0-1 0 0 0,0 1 0 0 0,0 0 0 0 0,0 0 0 0 0,0 0 0 0 0,0-1 0 0 0,0 1 0 0 0,0 0 0 0 0,0 0 0 0 0,0-1 0 0 0,0 1 0 0 0,-1 0 0 0 0,1 0 0 0 0,0 0 0 0 0,0-1 0 0 0,0 1 0 0 0,0 0 0 0 0,0 0 1 0 0,0 0-1 0 0,0 0 0 0 0,-1-1 0 0 0,-6-5 938 0 0,5 4-284 0 0,0-3 2883 0 0,2 5-3502 0 0,0-1-1 0 0,0 1 1 0 0,0 0 0 0 0,0 0 0 0 0,-1-1 0 0 0,1 1-1 0 0,0 0 1 0 0,0 0 0 0 0,0-1 0 0 0,-1 1-1 0 0,1 0 1 0 0,0 0 0 0 0,0-1 0 0 0,-1 1 0 0 0,1 0-1 0 0,0 0 1 0 0,-1 0 0 0 0,1 0 0 0 0,0 0-1 0 0,-1-1 1 0 0,1 1 0 0 0,0 0 0 0 0,-1 0 0 0 0,0 0-1 0 0,-1-1 391 0 0,-14-5-172 0 0,15 6-261 0 0,0 0 0 0 0,0 0 0 0 0,0 0 0 0 0,1 0 1 0 0,-1 0-1 0 0,0 1 0 0 0,0-1 0 0 0,0 0 0 0 0,0 1 0 0 0,0-1 1 0 0,0 1-1 0 0,1-1 0 0 0,-1 1 0 0 0,0-1 0 0 0,0 1 0 0 0,0-1 0 0 0,1 1 1 0 0,-1 0-1 0 0,1-1 0 0 0,-1 1 0 0 0,0 0 0 0 0,1 0 0 0 0,-1 1 1 0 0,-3 2 180 0 0,-76 72 1482 0 0,76-73-1681 0 0,1 0 1 0 0,0 0 0 0 0,0 1-1 0 0,1-1 1 0 0,-1 1-1 0 0,1-1 1 0 0,-1 1 0 0 0,1 0-1 0 0,0 0 1 0 0,1 0-1 0 0,-1 0 1 0 0,1 0 0 0 0,-1 1-1 0 0,0 4 1 0 0,-1 10 17 0 0,-9 29 1 0 0,6-29-2 0 0,-5 32 0 0 0,6 54-63 0 0,4-63 31 0 0,2-29-5 0 0,0 0 0 0 0,0 0 1 0 0,1 0-1 0 0,6 19 0 0 0,2 9 16 0 0,-9-34-19 0 0,1 0 1 0 0,0 0-1 0 0,5 8 1 0 0,-4-7 1 0 0,-1-5-1 0 0,-1 0 0 0 0,1 0 1 0 0,0 0-1 0 0,0 0 0 0 0,1 0 0 0 0,-1 0 0 0 0,0-1 0 0 0,1 1 0 0 0,0-1 1 0 0,0 0-1 0 0,0 1 0 0 0,3 1 0 0 0,6 2-24 0 0,22 10 1 0 0,-30-14 12 0 0,-2-2-133 0 0,0 1 1 0 0,0 0-1 0 0,1-1 0 0 0,-1 1 0 0 0,0-1 1 0 0,0 0-1 0 0,1 0 0 0 0,-1 1 0 0 0,0-2 1 0 0,0 1-1 0 0,4 0 0 0 0,0-2-1980 0 0,1 0 0 0 0,9-4-1 0 0,8-2-3661 0 0,-8 5 5164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27 1640 0 0,'-5'2'3483'0'0,"10"-2"-1583"0"0,2-1-679 0 0,-7 1-1194 0 0,0 0-1 0 0,0 0 0 0 0,0 0 0 0 0,0-1 1 0 0,0 1-1 0 0,0 0 0 0 0,0 0 1 0 0,1 0-1 0 0,-1 0 0 0 0,0 0 0 0 0,0 0 1 0 0,0 0-1 0 0,0 0 0 0 0,0 0 1 0 0,0 0-1 0 0,0-1 0 0 0,0 1 0 0 0,0 0 1 0 0,0 0-1 0 0,0 0 0 0 0,0 0 1 0 0,0 0-1 0 0,0 0 0 0 0,0 0 0 0 0,0 0 1 0 0,0-1-1 0 0,0 1 0 0 0,0 0 1 0 0,0 0-1 0 0,0 0 0 0 0,0 0 0 0 0,0 0 1 0 0,0 0-1 0 0,0 0 0 0 0,-1 0 1 0 0,1 0-1 0 0,0 0 0 0 0,0-1 0 0 0,0 1 1 0 0,0 0-1 0 0,0 0 0 0 0,0 0 1 0 0,0 0-1 0 0,0 0 0 0 0,0 0 0 0 0,0 0 1 0 0,0 0-1 0 0,0 0 0 0 0,-1 0 1 0 0,1 0-1 0 0,0 0 0 0 0,0 0 0 0 0,0 0 1 0 0,0 0-1 0 0,0 0 31 0 0,-1 0-1 0 0,1 0 1 0 0,0-1 0 0 0,0 1-1 0 0,-1 0 1 0 0,1 0-1 0 0,0 0 1 0 0,0 0 0 0 0,0 0-1 0 0,-1 0 1 0 0,1-1 0 0 0,0 1-1 0 0,0 0 1 0 0,0 0 0 0 0,-1 0-1 0 0,1-1 1 0 0,0 1-1 0 0,0 0 1 0 0,0 0 0 0 0,0 0-1 0 0,0-1 1 0 0,0 1 0 0 0,-1 0-1 0 0,1 0 1 0 0,0-1-1 0 0,0 1 1 0 0,0 0 0 0 0,0 0-1 0 0,0-1 1 0 0,0 1 0 0 0,0 0-1 0 0,0 0 1 0 0,0-1-1 0 0,0 1 1 0 0,0 0 0 0 0,0 0-1 0 0,1-1 1 0 0,-2-3 753 0 0,-1 3-638 0 0,-1-1 0 0 0,0 1 0 0 0,0-1 0 0 0,1 1 0 0 0,-1 0-1 0 0,0 0 1 0 0,0 0 0 0 0,0 1 0 0 0,-6-2 0 0 0,5 2-90 0 0,0 1 0 0 0,0-1 0 0 0,0 1 0 0 0,0-1 0 0 0,0 1-1 0 0,0 0 1 0 0,0 1 0 0 0,1-1 0 0 0,-1 1 0 0 0,0-1 0 0 0,1 1 0 0 0,-5 3 0 0 0,-6 5 233 0 0,-20 18 1 0 0,30-24-246 0 0,-3 3 21 0 0,1 0 0 0 0,-1 0 0 0 0,1 0-1 0 0,1 1 1 0 0,0 0 0 0 0,0 0 0 0 0,0 1 0 0 0,1 0 0 0 0,1-1 0 0 0,-1 1 0 0 0,1 0 0 0 0,1 1 0 0 0,-1-1-1 0 0,2 0 1 0 0,-1 1 0 0 0,2-1 0 0 0,-1 18 0 0 0,2-21-95 0 0,0-1-1 0 0,0 1 1 0 0,0 0 0 0 0,1-1-1 0 0,-1 0 1 0 0,1 1-1 0 0,1-1 1 0 0,-1 0-1 0 0,1 0 1 0 0,4 6 0 0 0,-5-8-2 0 0,0-1-1 0 0,-1 0 1 0 0,1 0 0 0 0,0 0 0 0 0,0 0 0 0 0,1 0-1 0 0,-1 0 1 0 0,0-1 0 0 0,1 1 0 0 0,-1-1 0 0 0,1 1-1 0 0,-1-1 1 0 0,1 0 0 0 0,-1 0 0 0 0,1 0 0 0 0,0-1 0 0 0,0 1-1 0 0,-1 0 1 0 0,1-1 0 0 0,0 0 0 0 0,0 0 0 0 0,4 0-1 0 0,6-2-204 0 0,0-1-1 0 0,20-7 1 0 0,-13 4-273 0 0,-5 1-997 0 0,27-13 1 0 0,12-11-5042 0 0,-40 21 6182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5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14 174 3481 0 0,'-2'3'671'0'0,"1"0"0"0"0,-1 1 0 0 0,1-1 0 0 0,-1 1 0 0 0,1-1 0 0 0,-1 8 0 0 0,1-9-576 0 0,1-1 0 0 0,0 1-1 0 0,0 0 1 0 0,-1-1 0 0 0,1 1-1 0 0,0-1 1 0 0,0 1 0 0 0,1-1-1 0 0,-1 1 1 0 0,0 0 0 0 0,1-1-1 0 0,-1 1 1 0 0,0-1 0 0 0,1 1-1 0 0,0-1 1 0 0,-1 1-1 0 0,1-1 1 0 0,2 3 0 0 0,-1 0 3127 0 0,-2-8-1439 0 0,0-1-1505 0 0,0 1 0 0 0,-1-1 0 0 0,0 1 1 0 0,-2-9-1 0 0,1 0-7 0 0,0-1-1 0 0,1 1 1 0 0,0-1 0 0 0,1 1-1 0 0,1-1 1 0 0,2-14 0 0 0,-2 19-220 0 0,1 0 1 0 0,0 0-1 0 0,5-14 1 0 0,-6 18-44 0 0,1 1 0 0 0,0 0 0 0 0,0 0-1 0 0,0 0 1 0 0,0 0 0 0 0,1 0 0 0 0,0 0 0 0 0,0 1 0 0 0,3-5 0 0 0,-5 8-5 0 0,-1 0 0 0 0,1-1 1 0 0,-1 1-1 0 0,1 0 0 0 0,-1 0 0 0 0,1-1 0 0 0,-1 1 0 0 0,1 0 0 0 0,-1 0 0 0 0,1 0 0 0 0,-1-1 0 0 0,1 1 0 0 0,-1 0 0 0 0,1 0 0 0 0,-1 0 0 0 0,1 0 1 0 0,-1 0-1 0 0,1 0 0 0 0,-1 0 0 0 0,1 0 0 0 0,-1 0 0 0 0,1 1 0 0 0,0-1 0 0 0,0 0-54 0 0,1 1-1 0 0,-1 0 1 0 0,0-1-1 0 0,1 1 1 0 0,-1 0-1 0 0,0 0 0 0 0,0 0 1 0 0,2 2-1 0 0,1 1-689 0 0,-1 1 0 0 0,1 0-1 0 0,3 6 1 0 0,7 25-9720 0 0,-9-28 9909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5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92 117 4001 0 0,'0'1'200'0'0,"0"0"1"0"0,0-1-1 0 0,0 1 1 0 0,0 0 0 0 0,0-1-1 0 0,1 1 1 0 0,-1 0-1 0 0,0-1 1 0 0,0 1-1 0 0,1 0 1 0 0,-1-1-1 0 0,0 1 1 0 0,1 0-1 0 0,-1-1 1 0 0,0 1-1 0 0,1-1 1 0 0,-1 1-1 0 0,1-1 1 0 0,-1 1 0 0 0,1-1-1 0 0,-1 1 1 0 0,1-1-1 0 0,0 1 1 0 0,1 0-77 0 0,-1 0 1 0 0,1-1 0 0 0,-1 1 0 0 0,1-1 0 0 0,0 0-1 0 0,-1 1 1 0 0,1-1 0 0 0,-1 0 0 0 0,1 0 0 0 0,1 0-1 0 0,4 0-52 0 0,0-1 0 0 0,-1 0 0 0 0,13-4 0 0 0,-7 1 14 0 0,-5 3 61 0 0,-1-1 0 0 0,0 0-1 0 0,0 0 1 0 0,0-1 0 0 0,0 0 0 0 0,8-5 0 0 0,-1 1 543 0 0,-11 6-572 0 0,0 0-1 0 0,0 0 0 0 0,0 0 0 0 0,-1 0 1 0 0,1 0-1 0 0,0 0 0 0 0,0 0 1 0 0,-1-1-1 0 0,1 1 0 0 0,-1-1 0 0 0,2-1 1 0 0,0-3 260 0 0,-3 6-322 0 0,1-1 0 0 0,-1 1 0 0 0,0-1 0 0 0,1 0-1 0 0,-1 1 1 0 0,0-1 0 0 0,1 0 0 0 0,-1 1 0 0 0,0-1 0 0 0,0 0 0 0 0,0 1-1 0 0,0-1 1 0 0,0 0 0 0 0,0 0 0 0 0,0-1 0 0 0,0-2 142 0 0,0 0-1 0 0,-1 0 1 0 0,0-1 0 0 0,0 1 0 0 0,0 0 0 0 0,-3-6 0 0 0,3 8-150 0 0,0 0 0 0 0,0 1 0 0 0,0-1 1 0 0,0 0-1 0 0,-1 1 0 0 0,1 0 1 0 0,-1-1-1 0 0,1 1 0 0 0,-1 0 1 0 0,1 0-1 0 0,-1 0 0 0 0,0 0 0 0 0,0 0 1 0 0,1 0-1 0 0,-1 0 0 0 0,-3-1 1 0 0,1 1 22 0 0,-1 0 1 0 0,0 0-1 0 0,0 0 0 0 0,0 1 1 0 0,-1 0-1 0 0,1 0 1 0 0,0 0-1 0 0,0 0 1 0 0,0 1-1 0 0,0 0 1 0 0,0 0-1 0 0,0 0 0 0 0,1 1 1 0 0,-1 0-1 0 0,0-1 1 0 0,0 2-1 0 0,-4 2 1 0 0,-2 1 82 0 0,0 1 0 0 0,1 1 1 0 0,-1 0-1 0 0,2 0 1 0 0,-15 15-1 0 0,15-13-58 0 0,0 0 1 0 0,1 1-1 0 0,-11 17 0 0 0,17-24-103 0 0,0 0 1 0 0,1-1-1 0 0,-1 1 0 0 0,1 0 0 0 0,0 0 0 0 0,0 0 0 0 0,0 4 0 0 0,1-5-5 0 0,-1-1 0 0 0,1 0 0 0 0,1 0 1 0 0,-1 0-1 0 0,0 1 0 0 0,0-1 0 0 0,1 0 0 0 0,0 0 0 0 0,-1 0 1 0 0,1 1-1 0 0,0-1 0 0 0,0 0 0 0 0,2 3 0 0 0,-1-2 1 0 0,0-1-1 0 0,1 0 1 0 0,-1 1-1 0 0,0-1 0 0 0,1 0 1 0 0,0 0-1 0 0,-1 0 1 0 0,1-1-1 0 0,0 1 1 0 0,0-1-1 0 0,0 1 0 0 0,0-1 1 0 0,0 0-1 0 0,0 0 1 0 0,0-1-1 0 0,6 2 1 0 0,4-1-445 0 0,1 0 1 0 0,21-1-1 0 0,-22-1-831 0 0,-1-1 1 0 0,23-6-1 0 0,-7 1-1280 0 0,-8 3 178 0 0,-2-2 830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5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27 4673 0 0,'-2'-3'987'0'0,"0"1"-1"0"0,0-1 1 0 0,1 1-1 0 0,-1 0 1 0 0,-1 0-1 0 0,1 0 1 0 0,0 0 0 0 0,-5-4-1 0 0,6 6-870 0 0,-1-1 0 0 0,1 1 0 0 0,0-1 0 0 0,0 1 0 0 0,-1 0-1 0 0,1-1 1 0 0,0 1 0 0 0,0 0 0 0 0,-1 0 0 0 0,1 0 0 0 0,0 0 0 0 0,0 0-1 0 0,-1 0 1 0 0,1 1 0 0 0,0-1 0 0 0,-1 0 0 0 0,1 0 0 0 0,0 1 0 0 0,0-1-1 0 0,0 1 1 0 0,-1-1 0 0 0,1 1 0 0 0,-2 1 0 0 0,0 1-22 0 0,-1-1 0 0 0,1 1 0 0 0,0 0 0 0 0,0 0 1 0 0,0 0-1 0 0,1 1 0 0 0,-1-1 0 0 0,1 0 0 0 0,-1 1 0 0 0,1 0 1 0 0,0 0-1 0 0,-2 5 0 0 0,2-2-104 0 0,0 0-1 0 0,0 1 1 0 0,0-1 0 0 0,1 0 0 0 0,0 0-1 0 0,0 11 1 0 0,1-16 4 0 0,0 0 0 0 0,1 0 0 0 0,-1 0 1 0 0,0 1-1 0 0,1-1 0 0 0,-1 0 0 0 0,1 0 0 0 0,0 0 0 0 0,0 0 0 0 0,-1 0 0 0 0,1 0 0 0 0,1 0 1 0 0,-1 0-1 0 0,0-1 0 0 0,0 1 0 0 0,1 0 0 0 0,-1-1 0 0 0,1 1 0 0 0,-1-1 0 0 0,1 1 0 0 0,0-1 1 0 0,0 0-1 0 0,-1 0 0 0 0,1 0 0 0 0,0 0 0 0 0,0 0 0 0 0,0 0 0 0 0,0 0 0 0 0,0-1 0 0 0,0 1 1 0 0,1-1-1 0 0,-1 1 0 0 0,0-1 0 0 0,0 0 0 0 0,0 0 0 0 0,0 0 0 0 0,1 0 0 0 0,-1 0 0 0 0,0 0 1 0 0,3-1-1 0 0,-2 0-5 0 0,1-1 1 0 0,-1 1-1 0 0,1-1 1 0 0,-1 0-1 0 0,0 0 1 0 0,1 0-1 0 0,-1-1 1 0 0,0 1-1 0 0,3-4 1 0 0,0 0-15 0 0,0 0 0 0 0,0-1-1 0 0,4-7 1 0 0,36-62 88 0 0,-41 69 31 0 0,-3 6 13 0 0,-4 5-33 0 0,-17 36 662 0 0,17-34-746 0 0,-1 0 1 0 0,1 0-1 0 0,0 0 0 0 0,1 0 1 0 0,-1 0-1 0 0,1 0 1 0 0,0 1-1 0 0,1-1 0 0 0,0 0 1 0 0,0 0-1 0 0,0 1 1 0 0,2 10-1 0 0,-1-12-865 0 0,1 1 0 0 0,-1-1 0 0 0,1 1 0 0 0,0-1 0 0 0,0 0 1 0 0,0 0-1 0 0,1 0 0 0 0,6 9 0 0 0,-5-10-1887 0 0,1-1 1004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6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80 4865 0 0,'1'-8'956'0'0,"0"0"-1"0"0,1 1 1 0 0,0-1 0 0 0,0 1-1 0 0,1 0 1 0 0,4-9-1 0 0,-3 7 51 0 0,1 0 946 0 0,-6 9-1884 0 0,1 0 0 0 0,-1 0 0 0 0,1 0 0 0 0,-1 0 0 0 0,1 0 0 0 0,-1 0-1 0 0,1 1 1 0 0,-1-1 0 0 0,1 0 0 0 0,-1 0 0 0 0,1 1 0 0 0,-1-1 0 0 0,1 0-1 0 0,-1 0 1 0 0,1 1 0 0 0,0-1 0 0 0,-1 0 0 0 0,1 1 0 0 0,0-1 0 0 0,-1 1-1 0 0,1-1 1 0 0,0 0 0 0 0,-1 1 0 0 0,1 0 0 0 0,-5 13 284 0 0,3-5-68 0 0,1-5-155 0 0,0 1 0 0 0,0-1 1 0 0,-1 7-1 0 0,-1 9 102 0 0,-5 9-91 0 0,4-16-110 0 0,0-1 0 0 0,-2 20-1 0 0,5-25-15 0 0,0 1 0 0 0,-3 6-1 0 0,-2 10-10 0 0,4-12 2 0 0,1-9-1 0 0,0 0 0 0 0,0 0 0 0 0,1 1 0 0 0,-1-1 1 0 0,1 4-1 0 0,1 3 13 0 0,0-8-13 0 0,-1 1 1 0 0,0 0-1 0 0,0 1 1 0 0,0-1-1 0 0,0 0 0 0 0,-1 3 1 0 0,-6 22-50 0 0,3-16-436 0 0,-2 22 1 0 0,5-27 211 0 0,0-3-371 0 0,1-1 0 0 0,0 1-1 0 0,0 0 1 0 0,0 0 0 0 0,1 6 0 0 0,-2-8-684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6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16 133 4673 0 0,'-2'1'4314'0'0,"-5"0"-2449"0"0,1-3 2198 0 0,16-2-1876 0 0,-7 3-2804 0 0,5-1 627 0 0,0 1 1 0 0,0 0-1 0 0,1 0 1 0 0,-1 0-1 0 0,12 1 1 0 0,7 0-340 0 0,-11 0-2204 0 0,29 3 0 0 0,-28-1-418 0 0,-1 1-88 0 0,5 0 1972 0 0,-4-5 6541 0 0,-6-1-5205 0 0,0-1 1 0 0,13-5-1 0 0,4-4 1190 0 0,-18 9-989 0 0,0-1 1 0 0,0 1-1 0 0,14-11 1 0 0,-19 11-267 0 0,0 0-1 0 0,-1 0 1 0 0,1 0 0 0 0,-1 0-1 0 0,4-7 1 0 0,-7 11-162 0 0,0-1 0 0 0,-1 0 0 0 0,1 0 0 0 0,-1 0 1 0 0,1 0-1 0 0,-1 0 0 0 0,1 0 0 0 0,-1 0 0 0 0,1 0 0 0 0,-1 0 0 0 0,0 0 0 0 0,0 0 0 0 0,1 0 0 0 0,-1 0 1 0 0,0 0-1 0 0,0 0 0 0 0,0 0 0 0 0,0 0 0 0 0,0 0 0 0 0,-1 0 0 0 0,1 0 0 0 0,0 0 0 0 0,0 0 0 0 0,-1 0 1 0 0,1 0-1 0 0,0 0 0 0 0,-1 0 0 0 0,1 0 0 0 0,-1 0 0 0 0,0 0 0 0 0,1 0 0 0 0,-1 0 0 0 0,1 0 0 0 0,-1 1 1 0 0,0-1-1 0 0,0 0 0 0 0,-1-1 0 0 0,1 2-8 0 0,0-1-1 0 0,-1 0 1 0 0,1 1 0 0 0,0-1 0 0 0,0 0 0 0 0,0 1 0 0 0,-1 0-1 0 0,1-1 1 0 0,0 1 0 0 0,0 0 0 0 0,-1-1 0 0 0,1 1-1 0 0,0 0 1 0 0,-1 0 0 0 0,1 0 0 0 0,-3 1 0 0 0,1-1 26 0 0,0 1 0 0 0,1 0 1 0 0,-1 0-1 0 0,0 0 0 0 0,1 0 1 0 0,-1 0-1 0 0,-3 3 1 0 0,-2 2 127 0 0,0 1 1 0 0,0 0-1 0 0,-8 10 1 0 0,16-17-189 0 0,-8 8 94 0 0,0 1 0 0 0,1 1-1 0 0,1 0 1 0 0,-1 0 0 0 0,-8 19-1 0 0,12-23-103 0 0,1 0-1 0 0,0 0 1 0 0,0 1 0 0 0,0-1-1 0 0,1 1 1 0 0,0 0 0 0 0,0-1-1 0 0,1 1 1 0 0,0 0-1 0 0,0 0 1 0 0,1 10 0 0 0,0-14 2 0 0,0 0 1 0 0,-1 0-1 0 0,1 0 0 0 0,0-1 1 0 0,0 1-1 0 0,1 0 1 0 0,-1 0-1 0 0,1-1 1 0 0,-1 1-1 0 0,3 2 0 0 0,-2-3-35 0 0,-1-1 0 0 0,0 0 0 0 0,1 0-1 0 0,-1 0 1 0 0,1 0 0 0 0,-1 0-1 0 0,1 0 1 0 0,-1 0 0 0 0,1 0 0 0 0,0 0-1 0 0,-1-1 1 0 0,1 1 0 0 0,0-1 0 0 0,-1 1-1 0 0,1-1 1 0 0,0 0 0 0 0,0 0-1 0 0,1 0 1 0 0,4 0-607 0 0,-1-1 1 0 0,1 1-1 0 0,-1-2 0 0 0,1 1 1 0 0,-1-1-1 0 0,11-4 1 0 0,0-2-2927 0 0,17-10 1 0 0,-18 9 1845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7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84 4305 0 0,'4'-7'1080'0'0,"-1"0"-1"0"0,0 0 1 0 0,0-1-1 0 0,0 1 1 0 0,-1-1 0 0 0,0 0-1 0 0,-1 0 1 0 0,1-13 2382 0 0,-6 19-2928 0 0,2 2-410 0 0,0 4 78 0 0,-2 13 287 0 0,-3 8-280 0 0,1 1 1 0 0,-2 28-1 0 0,9 40-252 0 0,-1-84 28 0 0,0 18 5 0 0,0-19 42 0 0,0 0-1 0 0,1 11 1 0 0,0-18-703 0 0,1-6 486 0 0,-1-8 66 0 0,-2 8 118 0 0,0 1-1 0 0,0-1 1 0 0,0 0 0 0 0,-1 0 0 0 0,0 1-1 0 0,-3-7 1 0 0,-1 0-23 0 0,5 7 32 0 0,0 1-1 0 0,-1 0 1 0 0,1 0 0 0 0,-1-1 0 0 0,0 1 0 0 0,1 0-1 0 0,-1 1 1 0 0,0-1 0 0 0,0 0 0 0 0,0 0 0 0 0,-4-1-1 0 0,4 2-5 0 0,1 0 0 0 0,-1 0 0 0 0,0 1-1 0 0,1-1 1 0 0,-1 0 0 0 0,0 1 0 0 0,1 0-1 0 0,-1-1 1 0 0,0 1 0 0 0,0 0 0 0 0,0 0-1 0 0,1 0 1 0 0,-1 0 0 0 0,0 0-1 0 0,0 1 1 0 0,1-1 0 0 0,-1 1 0 0 0,-2 0-1 0 0,-1 1 35 0 0,0 0 0 0 0,0 1 0 0 0,0-1 0 0 0,1 1 0 0 0,-1 0 0 0 0,1 1 0 0 0,0-1 0 0 0,0 1 0 0 0,0 0 0 0 0,0 0 1 0 0,1 0-1 0 0,-1 0 0 0 0,-4 8 0 0 0,2-2 24 0 0,4-7-37 0 0,0 1 0 0 0,-1-1-1 0 0,-2 8 1 0 0,5-10-21 0 0,-1 1-1 0 0,1 0 0 0 0,0-1 1 0 0,0 1-1 0 0,-1-1 0 0 0,1 1 1 0 0,0 0-1 0 0,0-1 1 0 0,0 1-1 0 0,1-1 0 0 0,-1 1 1 0 0,0 0-1 0 0,1 2 0 0 0,0-1-4 0 0,1 0 0 0 0,-1 0 0 0 0,1 0 0 0 0,-1 0 0 0 0,1 0 0 0 0,0 0 0 0 0,0 0 0 0 0,0-1 0 0 0,0 1 0 0 0,1-1 0 0 0,-1 0 0 0 0,0 1 0 0 0,1-1 0 0 0,4 2 0 0 0,6 7-24 0 0,-11-9 26 0 0,1 0 0 0 0,-1 0 0 0 0,0-1 0 0 0,1 1 0 0 0,-1 0 0 0 0,1-1 0 0 0,0 0 0 0 0,0 1 0 0 0,-1-1 0 0 0,1 0 0 0 0,0 0 0 0 0,0-1 0 0 0,6 2 0 0 0,-6-2-164 0 0,0 0 0 0 0,1 0 0 0 0,-1 0 1 0 0,1 0-1 0 0,-1 0 0 0 0,0-1 0 0 0,1 1 1 0 0,-1-1-1 0 0,0 0 0 0 0,0 0 0 0 0,1 0 1 0 0,-1-1-1 0 0,0 1 0 0 0,0-1 0 0 0,0 1 1 0 0,-1-1-1 0 0,1 0 0 0 0,4-5 1 0 0,13-8-3445 0 0,-10 7 827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8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28 2953 0 0,'-7'-4'6778'0'0,"3"2"-4643"0"0,-9-5-1844 0 0,0 3 1187 0 0,9 2-1224 0 0,0 0 0 0 0,0 1 0 0 0,0 0 0 0 0,0 0 0 0 0,0 0 0 0 0,0 0-1 0 0,0 0 1 0 0,0 1 0 0 0,-7 0 0 0 0,9 1-163 0 0,0-1 0 0 0,-1 1 0 0 0,1 0 0 0 0,0 0 0 0 0,0 0 0 0 0,0 1 0 0 0,0-1 0 0 0,0 0 0 0 0,0 1 0 0 0,0-1 0 0 0,0 1 0 0 0,-3 3 0 0 0,-1 2 193 0 0,-9 15-1 0 0,6-8-183 0 0,0 1-1 0 0,1 0 1 0 0,1 0 0 0 0,0 1 0 0 0,-5 19 0 0 0,12-32-112 0 0,-1-1 0 0 0,1 1 0 0 0,0-1 0 0 0,-1 1 0 0 0,1 0 1 0 0,0-1-1 0 0,1 1 0 0 0,-1-1 0 0 0,0 1 0 0 0,1-1 0 0 0,-1 1 1 0 0,1-1-1 0 0,0 1 0 0 0,0-1 0 0 0,0 0 0 0 0,0 1 0 0 0,3 3 1 0 0,-3-4 2 0 0,0-1 0 0 0,1 1 1 0 0,-1-1-1 0 0,1 1 1 0 0,-1-1-1 0 0,1 0 0 0 0,-1 0 1 0 0,1 0-1 0 0,0 0 0 0 0,-1 0 1 0 0,1 0-1 0 0,0 0 0 0 0,0-1 1 0 0,0 1-1 0 0,0-1 1 0 0,0 1-1 0 0,0-1 0 0 0,-1 0 1 0 0,1 1-1 0 0,0-1 0 0 0,0 0 1 0 0,0 0-1 0 0,4-1 1 0 0,13-3-11 0 0,-1-2 1 0 0,0 1-1 0 0,0-2 1 0 0,-1-1-1 0 0,0 0 1 0 0,17-10-1 0 0,-24 11 26 0 0,0 0 0 0 0,-1-1 0 0 0,0 0 0 0 0,0 0 0 0 0,15-19 0 0 0,-8 4 10 0 0,-15 21-16 0 0,0 0 0 0 0,0 0 0 0 0,0 0 0 0 0,0 0 0 0 0,0 0 0 0 0,-1 0 0 0 0,1-1 0 0 0,-1 1 0 0 0,1-5 1 0 0,-1 6 7 0 0,-1 0 0 0 0,1-1 0 0 0,0 1 0 0 0,-1 0 0 0 0,1 0 0 0 0,-1 0 1 0 0,1-1-1 0 0,-1 1 0 0 0,0 0 0 0 0,0 0 0 0 0,1 0 0 0 0,-1 0 1 0 0,0 0-1 0 0,0 0 0 0 0,0 0 0 0 0,0 0 0 0 0,-2-1 0 0 0,-1 0 43 0 0,0-1-1 0 0,0 0 1 0 0,-7-2-1 0 0,6 3-36 0 0,-1 0-1 0 0,0 0 1 0 0,0 1-1 0 0,0 0 1 0 0,0 0-1 0 0,0 1 1 0 0,0 0 0 0 0,0 0-1 0 0,-12 2 1 0 0,18 4-5352 0 0,11 0 3024 0 0,-2-4-652 0 0,2-2 1078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8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4 114 2577 0 0,'0'2'154'0'0,"1"2"536"0"0,0 1 0 0 0,0-1 0 0 0,-1 0 0 0 0,0 1-1 0 0,0-1 1 0 0,0 1 0 0 0,0-1 0 0 0,-1 0 0 0 0,0 1-1 0 0,0-1 1 0 0,-1 5 0 0 0,0-2 704 0 0,6-11 963 0 0,-3 3-2122 0 0,0-1-1 0 0,0 1 1 0 0,0-1-1 0 0,0 1 1 0 0,0-1-1 0 0,0 0 0 0 0,-1 1 1 0 0,1-3-1 0 0,-1 1-133 0 0,1 1-1 0 0,-1-1 0 0 0,0 1 0 0 0,1-1 1 0 0,-1 0-1 0 0,1 1 0 0 0,0-1 0 0 0,0 1 1 0 0,0 0-1 0 0,2-5 0 0 0,1 2-75 0 0,-1 0 0 0 0,1 1 0 0 0,7-8 0 0 0,-3 3-37 0 0,9-13-1 0 0,-10 14 19 0 0,0-1-1 0 0,11-10 0 0 0,-14 15-16 0 0,1 0-1 0 0,0 0 1 0 0,0 0 0 0 0,1 1 0 0 0,-1-1 0 0 0,1 1 0 0 0,9-3-1 0 0,-14 5 27 0 0,1 1 0 0 0,0-1 0 0 0,0 1 0 0 0,0 0-1 0 0,0-1 1 0 0,0 1 0 0 0,-1 0 0 0 0,1 0 0 0 0,0 0-1 0 0,0 1 1 0 0,0-1 0 0 0,0 0 0 0 0,0 1 0 0 0,-1-1-1 0 0,1 1 1 0 0,0-1 0 0 0,0 1 0 0 0,-1 0 0 0 0,1 0 0 0 0,0 0-1 0 0,-1 0 1 0 0,1 0 0 0 0,-1 0 0 0 0,1 1 0 0 0,-1-1-1 0 0,0 0 1 0 0,1 1 0 0 0,-1-1 0 0 0,2 3 0 0 0,0 2 79 0 0,0 0 0 0 0,0-1 0 0 0,0 1 0 0 0,-1 0 0 0 0,0 0 0 0 0,0 1 0 0 0,1 11 0 0 0,-1-5 38 0 0,-1-1 0 0 0,-1 27 0 0 0,-1-29-330 0 0,0-6 166 0 0,1 1-1 0 0,-1 0 1 0 0,1 5 0 0 0,0-10-186 0 0,0 1 0 0 0,0 0 0 0 0,1 0 0 0 0,-1-1 0 0 0,0 1 0 0 0,0 0 1 0 0,0-1-1 0 0,0 1 0 0 0,1 0 0 0 0,-1 0 0 0 0,0-1 0 0 0,1 1 0 0 0,-1-1 1 0 0,0 1-1 0 0,1 0 0 0 0,-1-1 0 0 0,1 1 0 0 0,-1-1 0 0 0,1 1 0 0 0,-1-1 1 0 0,1 1-1 0 0,-1-1 0 0 0,1 1 0 0 0,0-1 0 0 0,-1 0 0 0 0,2 1 1 0 0,1-1-2819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9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26 4129 0 0,'0'-1'456'0'0,"0"-1"-1"0"0,0 0 1 0 0,0 1-1 0 0,0-1 1 0 0,1 1 0 0 0,-1-1-1 0 0,1 1 1 0 0,-1-1 0 0 0,1 1-1 0 0,-1 0 1 0 0,1-1-1 0 0,0 1 1 0 0,-1-1 0 0 0,4-3 3844 0 0,-1 20-1944 0 0,-10 131-498 0 0,4-101-1783 0 0,2-4-61 0 0,0-13-174 0 0,-1-1 0 0 0,-7 34 0 0 0,5-51-299 0 0,1 0-1688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4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17 4289 0 0,'-6'0'9281'0'0,"18"0"-5148"0"0,-3 0-5737 0 0,10 1 1773 0 0,0 0 0 0 0,30-4 0 0 0,-16 1-94 0 0,128-2 62 0 0,-120 6-32 0 0,-25-1-4 0 0,33-1 1 0 0,-43-1-162 0 0,-5 0-261 0 0,0 1 24 0 0,-1 1 1 0 0,1-1 0 0 0,-1 0-1 0 0,1 0 1 0 0,-1 0-1 0 0,1 0 1 0 0,-1 0 0 0 0,1 0-1 0 0,-1 0 1 0 0,0 0-1 0 0,1 0 1 0 0,-1-1 0 0 0,1 1-1 0 0,-1 0 1 0 0,1 0-1 0 0,-1 0 1 0 0,0 0-1 0 0,2-1 1 0 0,2-1-449 0 0,-2 1 195 0 0,0 0 1 0 0,0 0-1 0 0,0 0 1 0 0,1 0-1 0 0,2 0 1 0 0,-1 0 167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9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59 6969 0 0,'-17'-5'10191'0'0,"16"5"-10146"0"0,1 0 1 0 0,0 0-1 0 0,0 0 0 0 0,0 0 1 0 0,-1 0-1 0 0,1 0 1 0 0,0 0-1 0 0,0 0 1 0 0,-1 0-1 0 0,1 0 0 0 0,0 0 1 0 0,0 0-1 0 0,0 0 1 0 0,-1 0-1 0 0,1-1 1 0 0,0 1-1 0 0,0 0 0 0 0,0 0 1 0 0,-1 0-1 0 0,1 0 1 0 0,0 0-1 0 0,0 0 1 0 0,0-1-1 0 0,0 1 0 0 0,0 0 1 0 0,-1 0-1 0 0,1 0 1 0 0,0-1-1 0 0,0 1 1 0 0,0-1-45 0 0,0 1 0 0 0,0-1 0 0 0,-1 1 1 0 0,1-1-1 0 0,0 0 0 0 0,0 1 0 0 0,0-1 1 0 0,1 1-1 0 0,-1-1 0 0 0,0 0 0 0 0,0 1 1 0 0,0-1-1 0 0,0 1 0 0 0,0-1 0 0 0,1 1 1 0 0,-1-1-1 0 0,0 1 0 0 0,1-1 0 0 0,-1 0 1 0 0,1 0 2 0 0,1 0 1 0 0,-1 0-1 0 0,0 0 1 0 0,0 0-1 0 0,1 0 1 0 0,-1 0-1 0 0,1 1 1 0 0,1-2-1 0 0,5-1 12 0 0,1 0-1 0 0,0 1 1 0 0,0 0 0 0 0,-1 0 0 0 0,15-1-1 0 0,44 2-654 0 0,-34 2-1110 0 0,-27-1 618 0 0,-1-1 1 0 0,1 0-1 0 0,-1 0 0 0 0,0 0 1 0 0,10-5-1 0 0,-12 5 612 0 0,7-2-1911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29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74 3409 0 0,'-6'-15'3527'0'0,"5"14"-3285"0"0,0-1 1 0 0,0 0 0 0 0,0 0-1 0 0,1 0 1 0 0,-1 0-1 0 0,0 0 1 0 0,1 1 0 0 0,0-1-1 0 0,-1-4 1 0 0,1-3 783 0 0,0-8 401 0 0,1 7 2384 0 0,-7 12-3015 0 0,4-1-741 0 0,1 0 0 0 0,0-1 0 0 0,0 1-1 0 0,0 0 1 0 0,0 1 0 0 0,1-1 0 0 0,-1 0 0 0 0,0 0 0 0 0,0 0-1 0 0,1 0 1 0 0,-2 3 0 0 0,-5 17 174 0 0,4-10-125 0 0,-1 0-78 0 0,1 0 1 0 0,1 1-1 0 0,-3 21 0 0 0,2 36-16 0 0,0 13-24 0 0,-1-21 78 0 0,4-42-78 0 0,5-20-60 0 0,-5 1 73 0 0,1 0 0 0 0,0 0 0 0 0,-1 0 0 0 0,1-1 0 0 0,0 1 0 0 0,-1 0 0 0 0,1 0 0 0 0,-1-1 0 0 0,1 1 1 0 0,0-1-1 0 0,-1 1 0 0 0,1 0 0 0 0,-1-1 0 0 0,1 1 0 0 0,-1-1 0 0 0,1 1 0 0 0,0-2 0 0 0,0 0 6 0 0,0 1 0 0 0,0-1-1 0 0,-1 0 1 0 0,1 0 0 0 0,1-4 0 0 0,2-12-34 0 0,0 2 16 0 0,12-31-1 0 0,-14 44 8 0 0,0-1-1 0 0,0 1 0 0 0,1 0 1 0 0,-1-1-1 0 0,1 1 0 0 0,0 0 0 0 0,4-3 1 0 0,1-1-22 0 0,15-9 0 0 0,-19 14 23 0 0,-1 0 0 0 0,1 0 0 0 0,-1 1-1 0 0,1 0 1 0 0,6-2 0 0 0,-9 3 5 0 0,-1-1-1 0 0,1 1 0 0 0,0 0 1 0 0,0 0-1 0 0,0 0 0 0 0,0-1 1 0 0,0 1-1 0 0,0 0 0 0 0,0 0 1 0 0,0 1-1 0 0,0-1 1 0 0,-1 0-1 0 0,1 0 0 0 0,0 0 1 0 0,0 0-1 0 0,0 1 0 0 0,0-1 1 0 0,0 1-1 0 0,-1-1 0 0 0,1 0 1 0 0,0 1-1 0 0,0-1 1 0 0,0 1-1 0 0,-1 0 0 0 0,1-1 1 0 0,0 1-1 0 0,-1 0 0 0 0,2 0 1 0 0,1 7 12 0 0,0 1-1 0 0,-1-1 1 0 0,0 1 0 0 0,0-1 0 0 0,-1 1 0 0 0,1 0 0 0 0,-2-1 0 0 0,0 13 0 0 0,2 15 51 0 0,-2-33-65 0 0,0-1 0 0 0,1 0 0 0 0,-1 0-1 0 0,1 0 1 0 0,0 0 0 0 0,0 0 0 0 0,0 0 0 0 0,0 0-1 0 0,2 3 1 0 0,-3-4-67 0 0,1 0 0 0 0,-1-1 0 0 0,1 1 0 0 0,-1-1-1 0 0,1 1 1 0 0,-1-1 0 0 0,1 1 0 0 0,-1-1 0 0 0,1 1 0 0 0,-1-1-1 0 0,1 0 1 0 0,0 1 0 0 0,-1-1 0 0 0,1 0 0 0 0,0 1 0 0 0,-1-1-1 0 0,1 0 1 0 0,0 0 0 0 0,-1 0 0 0 0,1 1 0 0 0,0-1 0 0 0,-1 0 0 0 0,1 0-1 0 0,0 0 1 0 0,0 0 0 0 0,-1 0 0 0 0,1-1 0 0 0,0 1 0 0 0,-1 0-1 0 0,1 0 1 0 0,0 0 0 0 0,1-1 0 0 0,25-14-6727 0 0,-19 10 3935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98 4697 0 0,'1'-1'5847'0'0,"6"-1"-4514"0"0,7-4-790 0 0,-13 5-429 0 0,0 1 1 0 0,1 0-1 0 0,-1-1 0 0 0,0 1 1 0 0,0 0-1 0 0,1 0 0 0 0,-1 0 0 0 0,0 0 1 0 0,1 0-1 0 0,-1 0 0 0 0,3 1 1 0 0,5-1 839 0 0,-3-1-840 0 0,0-1 0 0 0,0 0 1 0 0,0 0-1 0 0,0 0 0 0 0,-1-1 1 0 0,1 0-1 0 0,-1 0 0 0 0,0 0 0 0 0,0 0 1 0 0,0-1-1 0 0,0 0 0 0 0,7-8 0 0 0,-11 11-96 0 0,-1 0-1 0 0,1 0 0 0 0,0 0 0 0 0,-1 0 1 0 0,1 0-1 0 0,0 0 0 0 0,-1 0 1 0 0,0 0-1 0 0,1 0 0 0 0,-1 0 0 0 0,0-1 1 0 0,1 1-1 0 0,-1 0 0 0 0,0 0 0 0 0,0 0 1 0 0,0 0-1 0 0,0 0 0 0 0,0-2 0 0 0,0 2 2 0 0,-1 0 0 0 0,1 0 1 0 0,0 0-1 0 0,-1 1 0 0 0,1-1 0 0 0,-1 0 0 0 0,1 0 0 0 0,-1 1 0 0 0,1-1 0 0 0,-1 0 0 0 0,0 1 0 0 0,1-1 0 0 0,-1 0 0 0 0,0 1 0 0 0,0-1 0 0 0,1 1 1 0 0,-1-1-1 0 0,0 1 0 0 0,0 0 0 0 0,0-1 0 0 0,1 1 0 0 0,-1 0 0 0 0,-2-1 0 0 0,-3-1 175 0 0,0 1 0 0 0,0 0-1 0 0,0 0 1 0 0,-8-1 0 0 0,12 2-156 0 0,-1 1 0 0 0,1-1 0 0 0,-1 0 0 0 0,1 0 1 0 0,0 1-1 0 0,-1 0 0 0 0,1-1 0 0 0,0 1 0 0 0,-1 0 0 0 0,1 0 0 0 0,0 0 1 0 0,0 0-1 0 0,-3 3 0 0 0,-2 1 56 0 0,1-1 1 0 0,1 2-1 0 0,-1-1 1 0 0,1 1-1 0 0,0-1 1 0 0,0 2-1 0 0,1-1 1 0 0,0 0-1 0 0,0 1 0 0 0,-4 9 1 0 0,3-5-44 0 0,1 0-1 0 0,0 0 1 0 0,1 0 0 0 0,1 1-1 0 0,-1 0 1 0 0,2-1 0 0 0,0 1-1 0 0,0 21 1 0 0,1-31-56 0 0,1 0 0 0 0,-1 0 0 0 0,0-1 0 0 0,1 1-1 0 0,-1 0 1 0 0,1 0 0 0 0,-1-1 0 0 0,1 1 0 0 0,0 0 0 0 0,0-1 0 0 0,0 1 0 0 0,0-1 0 0 0,0 1-1 0 0,0-1 1 0 0,0 1 0 0 0,0-1 0 0 0,1 0 0 0 0,-1 0 0 0 0,0 0 0 0 0,1 1 0 0 0,-1-1 0 0 0,1-1-1 0 0,-1 1 1 0 0,1 0 0 0 0,2 1 0 0 0,-1-1-7 0 0,1 0-1 0 0,-1 0 1 0 0,1 0 0 0 0,0-1-1 0 0,-1 1 1 0 0,1-1-1 0 0,0 0 1 0 0,-1 0 0 0 0,1 0-1 0 0,-1-1 1 0 0,7 0 0 0 0,4-3-920 0 0,0-1 0 0 0,24-10 0 0 0,-25 8-2328 0 0,15-9 0 0 0,-12 5 1324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0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193 113 4529 0 0,'-3'-5'1303'0'0,"0"-1"0"0"0,-1 1 0 0 0,1 1 0 0 0,-9-9 0 0 0,-7-9 983 0 0,13 14-1826 0 0,3 5-336 0 0,1 0 0 0 0,0 0-1 0 0,1 1 1 0 0,-1-1 0 0 0,0 0 0 0 0,-1-4-1 0 0,3 6-72 0 0,0 0-1 0 0,-1-1 1 0 0,1 1-1 0 0,-1 0 0 0 0,0 0 1 0 0,1 0-1 0 0,-1 0 0 0 0,0 0 1 0 0,0 0-1 0 0,0 0 0 0 0,1 0 1 0 0,-1 0-1 0 0,0 1 0 0 0,0-1 1 0 0,0 0-1 0 0,-1 1 1 0 0,1-1-1 0 0,0 0 0 0 0,-1 0 1 0 0,-8-4 392 0 0,10 4-85 0 0,-1 1-320 0 0,1 0-1 0 0,-1 0 1 0 0,1 0 0 0 0,-1-1-1 0 0,1 1 1 0 0,-1 0 0 0 0,1 0-1 0 0,0 0 1 0 0,-1 0 0 0 0,1 0-1 0 0,-1 0 1 0 0,1 0 0 0 0,-1 0-1 0 0,1 0 1 0 0,-1 0 0 0 0,1 0-1 0 0,-1 1 1 0 0,1-1 0 0 0,0 0-1 0 0,-1 0 1 0 0,1 0 0 0 0,-1 1-1 0 0,1-1 1 0 0,-10 6 369 0 0,0 5 182 0 0,-14 20 0 0 0,13-15-348 0 0,6-8-207 0 0,0 1 1 0 0,0 0-1 0 0,1 0 1 0 0,1 0-1 0 0,-1 0 1 0 0,-2 15-1 0 0,5-18-36 0 0,0 1 1 0 0,1 0-1 0 0,-1-1 0 0 0,2 1 1 0 0,-1 0-1 0 0,1-1 0 0 0,0 1 1 0 0,2 9-1 0 0,2 10 20 0 0,6 29-30 0 0,-1-4 26 0 0,-6-27-12 0 0,-2-15-56 0 0,0 0 0 0 0,-1 0 0 0 0,0 0 0 0 0,-1 17 0 0 0,-5-14-546 0 0,-2-28-11196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1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25 4929 0 0,'0'0'3990'0'0,"-1"-3"-2031"0"0,0-6-650 0 0,9 4-515 0 0,-4 3-650 0 0,-1 1 0 0 0,1 0-1 0 0,0 0 1 0 0,0 0-1 0 0,0 0 1 0 0,0 1-1 0 0,0 0 1 0 0,0-1-1 0 0,7 2 1 0 0,-2-1-115 0 0,9 1 56 0 0,25 4 1 0 0,-26-2-626 0 0,24 0 1 0 0,10-1-922 0 0,-50 2 2500 0 0,-1-2-869 0 0,0 1-1 0 0,1 0 1 0 0,-1 0-1 0 0,0 0 1 0 0,-1 0-1 0 0,1 0 1 0 0,0 0-1 0 0,-2 5 1 0 0,-1 1 183 0 0,0 0 1 0 0,-1 17 0 0 0,3-21-346 0 0,1 0 0 0 0,0 0 0 0 0,0-1-1 0 0,0 1 1 0 0,1 0 0 0 0,-1 0 0 0 0,3 7 0 0 0,-3-11-7 0 0,1 1-1 0 0,0 0 0 0 0,-1-1 1 0 0,1 1-1 0 0,0-1 1 0 0,0 1-1 0 0,0-1 1 0 0,0 1-1 0 0,0-1 1 0 0,0 1-1 0 0,1-1 1 0 0,-1 0-1 0 0,3 2 1 0 0,-4-3-71 0 0,9-3-1541 0 0,-6 3 1133 0 0,-3 0 375 0 0,0 0 0 0 0,1 0 0 0 0,-1 0 0 0 0,0 0 1 0 0,1 0-1 0 0,-1 0 0 0 0,0-1 0 0 0,0 1 0 0 0,1 0 0 0 0,-1 0 1 0 0,0 0-1 0 0,0 0 0 0 0,1 0 0 0 0,-1-1 0 0 0,0 1 0 0 0,0 0 1 0 0,1 0-1 0 0,-1-1 0 0 0,3-3-1851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1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11 10546 0 0,'-3'-2'685'0'0,"0"0"0"0"0,-1 1 0 0 0,1 0 0 0 0,-1 0 0 0 0,-4-1 0 0 0,-25 0 1319 0 0,32 2-2008 0 0,2 1-454 0 0,-1-1 392 0 0,0 1-1 0 0,0-1 1 0 0,0 1 0 0 0,0-1 0 0 0,1 0 0 0 0,-1 1 0 0 0,0-1-1 0 0,0 1 1 0 0,1-1 0 0 0,-1 0 0 0 0,0 0 0 0 0,1 1-1 0 0,-1-1 1 0 0,0 0 0 0 0,1 1 0 0 0,-1-1 0 0 0,0 0 0 0 0,1 1-1 0 0,10 4-2147 0 0,-4-2 562 0 0,-1 1-572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2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7 199 4201 0 0,'-4'21'3701'0'0,"2"-12"3218"0"0,2-10-6862 0 0,0 0 1 0 0,1 1 0 0 0,-1-1-1 0 0,0 1 1 0 0,1-1 0 0 0,-1 0 0 0 0,1 1-1 0 0,-1-1 1 0 0,1 1 0 0 0,-1-1-1 0 0,1 1 1 0 0,0-1 0 0 0,2-1 92 0 0,-3 1-69 0 0,1-1 0 0 0,0 1 1 0 0,-1-1-1 0 0,1 1 0 0 0,-1 0 1 0 0,1-1-1 0 0,-1 1 0 0 0,0-1 1 0 0,0 1-1 0 0,1-1 1 0 0,-1 1-1 0 0,0-1 0 0 0,-1-1 1 0 0,2-9 402 0 0,6-32 859 0 0,12-49-47 0 0,-18 90-1294 0 0,0 1 0 0 0,0-1-1 0 0,0 1 1 0 0,1 0 0 0 0,-1 0 0 0 0,1 0 0 0 0,-1 0 0 0 0,1 0-1 0 0,0 0 1 0 0,0 0 0 0 0,0 0 0 0 0,0 1 0 0 0,0-1 0 0 0,0 1 0 0 0,0-1-1 0 0,0 1 1 0 0,1 0 0 0 0,-1 0 0 0 0,0 0 0 0 0,1 0 0 0 0,3 0-1 0 0,4-2-135 0 0,1 1-1 0 0,0 0 1 0 0,18 0-1 0 0,-25 1-161 0 0,1 2 0 0 0,0-1 0 0 0,0 0-1 0 0,-1 1 1 0 0,1 0 0 0 0,0 0-1 0 0,-1 0 1 0 0,1 0 0 0 0,-1 1-1 0 0,1 0 1 0 0,-1 0 0 0 0,0 0-1 0 0,0 0 1 0 0,0 1 0 0 0,6 4-1 0 0,26 22-5305 0 0,-32-27 5418 0 0,-1 0 0 0 0,1 0 0 0 0,0 0 0 0 0,0 0 0 0 0,0 0 0 0 0,0-1 0 0 0,1 0 0 0 0,-1 0 1 0 0,0 0-1 0 0,1 0 0 0 0,-1-1 0 0 0,6 0 1715 0 0,-10 0-1354 0 0,0 0 0 0 0,1-1 1 0 0,-1 1-1 0 0,0-1 1 0 0,0 1-1 0 0,0 0 0 0 0,0 0 1 0 0,1-1-1 0 0,-1 1 0 0 0,0 0 1 0 0,0-1-1 0 0,1 1 0 0 0,-1 0 1 0 0,0 0-1 0 0,0-1 0 0 0,1 1 1 0 0,0 0 10 0 0,-1-1 1 0 0,1 1-1 0 0,-1 0 1 0 0,0-1 0 0 0,1 1-1 0 0,-1 0 1 0 0,0-1 0 0 0,1 1-1 0 0,-1 0 1 0 0,0-1 0 0 0,0 1-1 0 0,1 0 1 0 0,-1-1-1 0 0,0 1 1 0 0,0-1 0 0 0,0 1-1 0 0,0-1 1 0 0,1 0 0 0 0,-1 0-70 0 0,0 0 1 0 0,-1-1 0 0 0,1 1 0 0 0,0 0 0 0 0,0-1 0 0 0,-1 1-1 0 0,1 0 1 0 0,0-1 0 0 0,-1 1 0 0 0,1 0 0 0 0,-1 0 0 0 0,0 0 0 0 0,1-1-1 0 0,-1 1 1 0 0,0 0 0 0 0,-1-1 0 0 0,1 1 24 0 0,1 1-128 0 0,0 0-1 0 0,0-1 0 0 0,-1 1 0 0 0,1 0 0 0 0,0 0 1 0 0,-1 0-1 0 0,1-1 0 0 0,0 1 0 0 0,-1 0 0 0 0,1 0 1 0 0,0 0-1 0 0,-1 0 0 0 0,1 0 0 0 0,0 0 0 0 0,-1 0 1 0 0,1-1-1 0 0,0 1 0 0 0,-1 0 0 0 0,1 0 0 0 0,-1 0 1 0 0,1 1-1 0 0,0-1 0 0 0,-1 0 0 0 0,1 0 1 0 0,0 0-1 0 0,-1 0 0 0 0,1 0 0 0 0,0 0 0 0 0,-1 1 1 0 0,-11 6 486 0 0,5-3-262 0 0,4-2-216 0 0,-1 0 0 0 0,1 0 0 0 0,-1 1 1 0 0,-3 3-1 0 0,6-5-27 0 0,0 0 1 0 0,0 0-1 0 0,0 0 1 0 0,0 0 0 0 0,0 0-1 0 0,0 0 1 0 0,0 0 0 0 0,1 1-1 0 0,-1-1 1 0 0,0 0 0 0 0,1 1-1 0 0,-1-1 1 0 0,1 0-1 0 0,0 1 1 0 0,-1-1 0 0 0,1 3-1 0 0,0 2-9 0 0,-1-5 7 0 0,1 0 0 0 0,0 0 0 0 0,0 0 1 0 0,0 0-1 0 0,0 0 0 0 0,0 0 0 0 0,0 0 0 0 0,0 0 0 0 0,1 0 0 0 0,-1 0 0 0 0,0 0 1 0 0,0-1-1 0 0,1 1 0 0 0,-1 0 0 0 0,1 0 0 0 0,-1 0 0 0 0,1 0 0 0 0,-1 0 0 0 0,1-1 0 0 0,-1 1 1 0 0,1 0-1 0 0,0 0 0 0 0,0 0 0 0 0,2 1-14 0 0,8 7-7 0 0,12 12-1 0 0,-21-18 31 0 0,1-1 0 0 0,-1 1 0 0 0,0 0-1 0 0,0 0 1 0 0,0 0 0 0 0,0 0 0 0 0,0 1 0 0 0,-1-1 0 0 0,1 0 0 0 0,1 6 0 0 0,-3-7 7 0 0,0 1 1 0 0,0-1 0 0 0,1 1-1 0 0,-1-1 1 0 0,-1 1 0 0 0,1-1-1 0 0,0 1 1 0 0,0-1 0 0 0,-1 0 0 0 0,0 1-1 0 0,1-1 1 0 0,-1 1 0 0 0,0-1-1 0 0,0 0 1 0 0,0 0 0 0 0,-1 1-1 0 0,1-1 1 0 0,0 0 0 0 0,-1 0-1 0 0,0 0 1 0 0,1-1 0 0 0,-1 1 0 0 0,0 0-1 0 0,0-1 1 0 0,0 1 0 0 0,-4 2-1 0 0,1-1 10 0 0,0 0 0 0 0,-1-1-1 0 0,0 1 1 0 0,1-1 0 0 0,-1 0 0 0 0,0 0-1 0 0,0-1 1 0 0,0 0 0 0 0,-12 1-1 0 0,7-2-8 0 0,5 1-24 0 0,1-1 0 0 0,0 0-1 0 0,-1 0 1 0 0,1 0-1 0 0,-8-2 1 0 0,13 1-24 0 0,-1 1 0 0 0,0 0 1 0 0,1 0-1 0 0,-1-1 0 0 0,1 1 1 0 0,-1 0-1 0 0,1-1 0 0 0,-1 1 0 0 0,1 0 1 0 0,-1-1-1 0 0,1 1 0 0 0,-1-1 1 0 0,1 1-1 0 0,0-1 0 0 0,-1 1 1 0 0,1-1-1 0 0,0 1 0 0 0,-1-1 1 0 0,1 1-1 0 0,0-1 0 0 0,0 0 0 0 0,-1 1 1 0 0,1-1-1 0 0,0 0 0 0 0,0 1 1 0 0,0-1-1 0 0,0 1 0 0 0,0-1 1 0 0,0 0-1 0 0,0 0 0 0 0,0-1-211 0 0,0 1-1 0 0,0 0 0 0 0,1 0 1 0 0,-1-1-1 0 0,0 1 1 0 0,1 0-1 0 0,-1-1 0 0 0,1 1 1 0 0,-1 0-1 0 0,1 0 1 0 0,-1 0-1 0 0,1 0 0 0 0,1-2 1 0 0,3-2-1839 0 0,0 1 0 0 0,10-7 0 0 0,-6 4 1684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2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72 2753 0 0,'1'-7'1261'0'0,"0"0"1"0"0,0 0-1 0 0,1 0 1 0 0,0 0 0 0 0,1 0-1 0 0,3-8 1 0 0,2 0 2772 0 0,-8 19-3030 0 0,-9 16-254 0 0,6-14-694 0 0,0 0 0 0 0,-3 8 0 0 0,4-4-47 0 0,0 0-1 0 0,0 0 1 0 0,1 0 0 0 0,0 0 0 0 0,0 13-1 0 0,8 50-31 0 0,0-10-85 0 0,-7-53-133 0 0,1 22-1090 0 0,-5-12-2457 0 0,2-16 1489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2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49 8218 0 0,'-1'-3'8473'0'0,"2"-1"-6691"0"0,3-2-2449 0 0,-3 5 695 0 0,0 0 0 0 0,1 0 0 0 0,-1 0-1 0 0,1 0 1 0 0,-1 0 0 0 0,1 0 0 0 0,-1 0-1 0 0,1 0 1 0 0,0 1 0 0 0,-1-1-1 0 0,1 1 1 0 0,3-1 0 0 0,2-1-20 0 0,12-4-471 0 0,1 2 1 0 0,33-4 0 0 0,-39 7-488 0 0,5-3-1261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3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8 3553 0 0,'5'-8'12271'0'0,"-5"9"-12266"0"0,1-1 0 0 0,-1 1 0 0 0,0-1 0 0 0,0 0 0 0 0,1 1 0 0 0,-1-1 0 0 0,0 1 0 0 0,0-1 0 0 0,0 1 0 0 0,0-1-1 0 0,0 1 1 0 0,0 0 0 0 0,0-1 0 0 0,0 1 0 0 0,0 0 0 0 0,1 15 694 0 0,4 27 0 0 0,1 1-303 0 0,-4-14-258 0 0,2 30 92 0 0,-5-51-184 0 0,1 1-1 0 0,-1-1 0 0 0,0 0 1 0 0,-5 14-1 0 0,-6 18-225 0 0,-11 34 927 0 0,20-61-1860 0 0,0 1 1 0 0,1-1-1 0 0,0 21 0 0 0,6-38-2359 0 0,-1 0 1154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4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1808 0 0,'-1'0'272'0'0,"0"0"0"0"0,0 0 0 0 0,1 0 0 0 0,-1 0 0 0 0,0 1 0 0 0,0-1 0 0 0,0 0 0 0 0,1 0 0 0 0,-1 1 0 0 0,0-1 0 0 0,0 0 0 0 0,1 1 0 0 0,-1-1 0 0 0,0 1 0 0 0,0-1 0 0 0,1 1 0 0 0,-2 0 0 0 0,-7 13 3411 0 0,4-5-2621 0 0,3-6-801 0 0,1 0 1 0 0,-1 0-1 0 0,1 1 0 0 0,-1-1 1 0 0,1 0-1 0 0,0 1 0 0 0,0-1 0 0 0,0 8 1 0 0,0 1 336 0 0,1 16 0 0 0,0 1-144 0 0,2 57 67 0 0,0-50-404 0 0,-1-23-59 0 0,-4 22 0 0 0,1-22 11 0 0,1 21 0 0 0,1-34-68 0 0,1 7 23 0 0,-1-1 0 0 0,0 1-1 0 0,0 0 1 0 0,0-1 0 0 0,-3 8-1 0 0,2 4 10 0 0,2-16-30 0 0,-1 0 0 0 0,0 1 0 0 0,0-1 0 0 0,-1 0-1 0 0,1 0 1 0 0,0 0 0 0 0,-1 0 0 0 0,0 3 0 0 0,15 0-9673 0 0,-10-8 9316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3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0 5337 0 0,'-1'0'342'0'0,"0"1"-1"0"0,0-1 1 0 0,0 1 0 0 0,0-1-1 0 0,0 0 1 0 0,0 1 0 0 0,0-1-1 0 0,0 1 1 0 0,0 0 0 0 0,0-1-1 0 0,0 1 1 0 0,1 0 0 0 0,-2 1-1 0 0,1-1-233 0 0,0 0 0 0 0,1 0-1 0 0,-1 0 1 0 0,0 0 0 0 0,1 1-1 0 0,0-1 1 0 0,-1 0 0 0 0,1 0-1 0 0,0 0 1 0 0,-1 3 0 0 0,1-1-124 0 0,0 0 0 0 0,0 1 0 0 0,1-1 0 0 0,-1 0 1 0 0,1 1-1 0 0,0-1 0 0 0,2 6 0 0 0,-2-6 25 0 0,-1-1 0 0 0,1 1-1 0 0,0-1 1 0 0,-1 1 0 0 0,0 0-1 0 0,1-1 1 0 0,-1 1-1 0 0,0-1 1 0 0,0 1 0 0 0,0 0-1 0 0,-1-1 1 0 0,1 1 0 0 0,-1-1-1 0 0,0 4 1 0 0,-2 0-2 0 0,1 0-1 0 0,1 0 1 0 0,-1 1 0 0 0,1-1 0 0 0,-1 12 0 0 0,1-9 4 0 0,1-9-144 0 0,0 1 1 0 0,0-1 0 0 0,0 0-1 0 0,0 1 1 0 0,0-1 0 0 0,0 0 0 0 0,0 1-1 0 0,0-1 1 0 0,0 0 0 0 0,0 1-1 0 0,0-1 1 0 0,0 0 0 0 0,0 1-1 0 0,1-1 1 0 0,-1 0 0 0 0,0 1-1 0 0,0-1 1 0 0,0 0 0 0 0,0 0-1 0 0,1 1 1 0 0,-1-1 0 0 0,0 0-1 0 0,0 0 1 0 0,1 1 0 0 0,-1-1-1 0 0,0 0 1 0 0,0 0 0 0 0,1 0-1 0 0,-1 1 1 0 0,0-1 0 0 0,1 0 0 0 0,5 1-1417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3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81 5497 0 0,'-1'-5'753'0'0,"1"0"-1"0"0,-1 0 0 0 0,0 0 1 0 0,0 0-1 0 0,-1 0 1 0 0,0 0-1 0 0,1 0 1 0 0,-2 1-1 0 0,-3-8 0 0 0,3 5 283 0 0,2 6-905 0 0,0 0 0 0 0,0-1 0 0 0,0 1 0 0 0,0 0 0 0 0,0 0-1 0 0,0 0 1 0 0,0 0 0 0 0,0 0 0 0 0,0 0 0 0 0,0 0 0 0 0,-1 0-1 0 0,1 1 1 0 0,0-1 0 0 0,-1 0 0 0 0,1 1 0 0 0,0-1 0 0 0,-1 1-1 0 0,1-1 1 0 0,-1 1 0 0 0,1 0 0 0 0,-1-1 0 0 0,1 1 0 0 0,-1 0 0 0 0,-2 0-1 0 0,47 9-11563 0 0,-33-6 10927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2 186 5065 0 0,'0'13'1908'0'0,"1"-8"-1200"0"0,-1-1 1 0 0,0 1-1 0 0,0 0 0 0 0,0-1 0 0 0,-2 8 2154 0 0,3-13-2723 0 0,0 0 0 0 0,0 0-1 0 0,0 0 1 0 0,0 0 0 0 0,0 0-1 0 0,0 0 1 0 0,0 0 0 0 0,0 0-1 0 0,-1-1 1 0 0,1 1 0 0 0,1-2 0 0 0,22-67 1742 0 0,-23 65-1833 0 0,23-63 254 0 0,-21 61-302 0 0,0 0 0 0 0,1 1-1 0 0,0-1 1 0 0,0 1 0 0 0,1-1 0 0 0,-1 1 0 0 0,9-7-1 0 0,-11 11 1 0 0,0 0 0 0 0,0 1-1 0 0,1-1 1 0 0,-1 1 0 0 0,0-1 0 0 0,1 1-1 0 0,-1 0 1 0 0,0 0 0 0 0,1 0-1 0 0,0 0 1 0 0,-1 1 0 0 0,6-2 0 0 0,-7 2 1 0 0,0 0 0 0 0,0 0 0 0 0,0 0 0 0 0,0 0 0 0 0,0 1 0 0 0,0-1 0 0 0,1 0 0 0 0,-1 0 0 0 0,0 1 0 0 0,0-1 0 0 0,0 1 0 0 0,0-1 0 0 0,0 0 0 0 0,0 1 0 0 0,-1 0 0 0 0,1-1 0 0 0,0 1 1 0 0,0 0-1 0 0,0-1 0 0 0,0 1 0 0 0,-1 0 0 0 0,1 0 0 0 0,0 0 0 0 0,-1 0 0 0 0,1 0 0 0 0,-1 0 0 0 0,1-1 0 0 0,-1 1 0 0 0,1 0 0 0 0,-1 1 0 0 0,0-1 0 0 0,1 0 0 0 0,-1 2 0 0 0,1 2 4 0 0,0 0-1 0 0,-1-1 1 0 0,0 1-1 0 0,0 0 0 0 0,0 0 1 0 0,-2 8-1 0 0,-8 29 101 0 0,6-30-102 0 0,1-1 0 0 0,-2 21 1 0 0,3 1-651 0 0,2-33 222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4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20 127 5121 0 0,'7'0'1398'0'0,"-2"-1"-825"0"0,0 1 1 0 0,0 1 0 0 0,0-1-1 0 0,0 1 1 0 0,5 1 0 0 0,-8-2-218 0 0,-1 0 28 0 0,3 0-181 0 0,-1 0 0 0 0,0 0 0 0 0,0 0 0 0 0,0 0 0 0 0,0-1 0 0 0,0 1 0 0 0,0-1 0 0 0,0 0 0 0 0,0 0 0 0 0,0 0 0 0 0,0 0 0 0 0,0-1 0 0 0,-1 1 0 0 0,4-3 0 0 0,31-29 1158 0 0,-34 31-1340 0 0,-1 0 0 0 0,0 0 0 0 0,1 0 0 0 0,-1 0 0 0 0,0 0 0 0 0,0 0-1 0 0,0-1 1 0 0,-1 1 0 0 0,1-1 0 0 0,0 1 0 0 0,-1-1 0 0 0,0 1 0 0 0,1-1 0 0 0,0-3 0 0 0,-2 4-4 0 0,2-3 27 0 0,-1 1 0 0 0,0-1 0 0 0,0-6 0 0 0,-1 10-11 0 0,1 0 1 0 0,-1 1-1 0 0,0-1 0 0 0,0 0 0 0 0,0 1 1 0 0,0-1-1 0 0,0 1 0 0 0,0-1 0 0 0,0 0 0 0 0,-1 1 1 0 0,1-1-1 0 0,0 1 0 0 0,0-1 0 0 0,0 0 1 0 0,-1 1-1 0 0,1-1 0 0 0,0 1 0 0 0,0-1 1 0 0,-1 1-1 0 0,1-1 0 0 0,-1 1 0 0 0,1-1 0 0 0,0 1 1 0 0,-1 0-1 0 0,1-1 0 0 0,-1 1 0 0 0,1-1 1 0 0,-1 1-1 0 0,1 0 0 0 0,-1-1 0 0 0,1 1 0 0 0,-1 0 1 0 0,0 0-1 0 0,1 0 0 0 0,-1-1 0 0 0,0 1 1 0 0,-3 0 90 0 0,0 0 0 0 0,0 0 0 0 0,0 0 0 0 0,1 1 0 0 0,-1-1 0 0 0,0 1 0 0 0,0 0 0 0 0,1 0 0 0 0,-1 1 0 0 0,0-1 0 0 0,1 1 0 0 0,-1 0 0 0 0,-5 3 0 0 0,-2 3 12 0 0,0 1-1 0 0,-14 15 1 0 0,15-15 42 0 0,2-1-82 0 0,0-1 0 0 0,-7 11-1 0 0,13-14-81 0 0,0-1 0 0 0,-1 1 0 0 0,1 0 0 0 0,0 0 1 0 0,1 0-1 0 0,-1 0 0 0 0,1 0 0 0 0,-2 6 0 0 0,0 5-20 0 0,1-11-8 0 0,1 1-1 0 0,0-1 1 0 0,0 0 0 0 0,1 1-1 0 0,0-1 1 0 0,0 8-1 0 0,0-10 10 0 0,1 0 0 0 0,0 1 0 0 0,0-1 0 0 0,0 0-1 0 0,1 0 1 0 0,-1 0 0 0 0,1 0 0 0 0,-1 0 0 0 0,1 0 0 0 0,-1-1 0 0 0,1 1-1 0 0,0 0 1 0 0,0-1 0 0 0,0 1 0 0 0,0-1 0 0 0,0 0 0 0 0,0 1 0 0 0,0-1-1 0 0,1 0 1 0 0,2 0 0 0 0,6 2-16 0 0,0-1 0 0 0,21 0 1 0 0,-21-1 10 0 0,8 0-3 0 0,1-2 0 0 0,0 0 0 0 0,20-4 0 0 0,-34 4-648 0 0,0-1-1 0 0,0 1 1 0 0,0-2-1 0 0,-1 1 1 0 0,1-1-1 0 0,-1 1 1 0 0,9-7-1 0 0,-4 2-2604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37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1435 544 0 0,'-2'1'436'0'0,"0"0"0"0"0,0 0 0 0 0,0 0-1 0 0,0 1 1 0 0,-1-1 0 0 0,-8 8 9618 0 0,9-4-7322 0 0,1 2-1049 0 0,1-7-1680 0 0,0 1 0 0 0,0-1 0 0 0,0 0 0 0 0,0 0 0 0 0,1 0 0 0 0,-1 1 0 0 0,0-1 0 0 0,0 0 0 0 0,0 0 0 0 0,0 0 0 0 0,1 0-1 0 0,-1 1 1 0 0,0-1 0 0 0,0 0 0 0 0,0 0 0 0 0,1 0 0 0 0,-1 0 0 0 0,0 0 0 0 0,0 0 0 0 0,0 0 0 0 0,1 0 0 0 0,-1 0 0 0 0,0 0 0 0 0,0 0 0 0 0,1 0 0 0 0,-1 0 0 0 0,0 0 0 0 0,0 0 0 0 0,0 0 0 0 0,1 0 0 0 0,-1 0 0 0 0,0 0 0 0 0,0 0 0 0 0,1 0-1 0 0,-1 0 1 0 0,15-2 561 0 0,29 2-1 0 0,-28 1-457 0 0,29-3-1 0 0,124-17 95 0 0,-133 16 75 0 0,48 2 0 0 0,-47 1-185 0 0,60 4 110 0 0,20-8 95 0 0,-89 3-135 0 0,-12 1-84 0 0,-1 1 0 0 0,0 1 0 0 0,18 4 0 0 0,4 0 79 0 0,-8-1-110 0 0,24 2 37 0 0,0-8-25 0 0,28 8 41 0 0,-24-1 11 0 0,-27-6-47 0 0,54-5 1 0 0,-67 3-87 0 0,6-1 42 0 0,1 1 0 0 0,0 1 0 0 0,34 3 0 0 0,29 3 59 0 0,-79-4-60 0 0,-1-1-10 0 0,0 1 0 0 0,9 2 0 0 0,-9-1 11 0 0,-3 0-13 0 0,0-1 0 0 0,0 0-1 0 0,6 1 1 0 0,-10-2-22 0 0,17 0 342 0 0,-17 0-322 0 0,0 0 0 0 0,1 0-1 0 0,-1 0 1 0 0,0-1 0 0 0,1 1 0 0 0,-1 0 0 0 0,0 0-1 0 0,0 0 1 0 0,1 0 0 0 0,-1 0 0 0 0,0-1 0 0 0,0 1 0 0 0,1 0-1 0 0,-1 0 1 0 0,0 0 0 0 0,0-1 0 0 0,0 1 0 0 0,1 0-1 0 0,-1 0 1 0 0,0-1 0 0 0,0 1 0 0 0,0 0 0 0 0,0 0-1 0 0,0-1 1 0 0,0 1 0 0 0,1 0 0 0 0,-1 0 0 0 0,0-1-1 0 0,1-9 8 0 0,-1 8-1 0 0,1-2-6 0 0,-1 0 0 0 0,0 0 0 0 0,0 0 0 0 0,-1-1 0 0 0,1 1 0 0 0,-1 0 0 0 0,-2-8 0 0 0,-1-4 41 0 0,-18-94 36 0 0,22 106-79 0 0,-5-23 0 0 0,1 0-1 0 0,-1-29 1 0 0,1-29 52 0 0,0-2-2 0 0,1 21 59 0 0,-17-99 1 0 0,19 152-90 0 0,0 1-1 0 0,1 0 1 0 0,1 0 0 0 0,0 0-1 0 0,3-15 1 0 0,2-20 18 0 0,-3 18-76 0 0,0-34 149 0 0,-2 55-110 0 0,0 0 1 0 0,0 0 0 0 0,0 1 0 0 0,1-1-1 0 0,3-7 1 0 0,-2 8 1 0 0,-1-1-1 0 0,0 1 1 0 0,0-1 0 0 0,-1 0 0 0 0,0-7-1 0 0,0-2 30 0 0,-3-39 180 0 0,2 46-204 0 0,1 0 0 0 0,0 0 0 0 0,0 0 0 0 0,3-12 0 0 0,-1 10 0 0 0,-1 1 1 0 0,0-19-1 0 0,-2 20 13 0 0,0-1-1 0 0,-1 1 1 0 0,-2-13 0 0 0,1 10-11 0 0,0 0 1 0 0,1 0-1 0 0,2-18 1 0 0,-1 9 16 0 0,2-68 3 0 0,-2 89-34 0 0,0 1-2 0 0,0 0 4 0 0,-1 0 1 0 0,1 0-1 0 0,-1 0 1 0 0,1 0 0 0 0,0 0-1 0 0,-1 0 1 0 0,1 0 0 0 0,-1 1-1 0 0,1-1 1 0 0,-1 0-1 0 0,1 0 1 0 0,0 0 0 0 0,-1 0-1 0 0,1 1 1 0 0,0-1 0 0 0,-1 0-1 0 0,1 0 1 0 0,0 1-1 0 0,-1-1 1 0 0,-4 3 4 0 0,0 1-1 0 0,1-1 1 0 0,-1 1 0 0 0,1 0-1 0 0,0 0 1 0 0,0 0 0 0 0,-6 9-1 0 0,3-3 4 0 0,-1 0-1 0 0,0-1 1 0 0,0 0-1 0 0,-1 0 0 0 0,-11 9 1 0 0,0 0-14 0 0,9-6 4 0 0,9-9 3 0 0,0 0-1 0 0,0 0 0 0 0,-1-1 0 0 0,1 1 0 0 0,-4 2 0 0 0,-2 2-14 0 0,5-5 8 0 0,0 1-1 0 0,0-1 1 0 0,0 0 0 0 0,0 0 0 0 0,-5 3 0 0 0,2-1-67 0 0,14-5 21 0 0,16-6-28 0 0,-17 4 42 0 0,33-15-695 0 0,-15-3 481 0 0,-20 18 227 0 0,0 0 1 0 0,-1-1-1 0 0,0 1 0 0 0,1-1 0 0 0,-1-1 1 0 0,-1 1-1 0 0,1 0 0 0 0,-1-1 0 0 0,5-7 1 0 0,30-52-11 0 0,-35 59 35 0 0,0 1 0 0 0,0-1 0 0 0,5-4 0 0 0,-5 5 0 0 0,0 0 1 0 0,0 0 0 0 0,3-5-1 0 0,-6 8 59 0 0,1 12-121 0 0,26 48 74 0 0,-20-44 0 0 0,1-1 0 0 0,1 0-1 0 0,1-1 1 0 0,14 17 0 0 0,-20-26-2 0 0,1 1-1 0 0,0-1 0 0 0,0-1 0 0 0,0 1 0 0 0,0-1 0 0 0,0 0 1 0 0,1 0-1 0 0,0 0 0 0 0,8 2 0 0 0,3 0 46 0 0,34 5 0 0 0,-37-6-593 0 0,-2-4-7004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46.8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699 77 16 0 0,'-7'-1'1978'0'0,"7"0"-1741"0"0,-1 1 0 0 0,1-1 0 0 0,-1 1-1 0 0,0-1 1 0 0,1 0 0 0 0,-1 1 0 0 0,1-1 0 0 0,-1 1 0 0 0,0 0 0 0 0,0-1 0 0 0,1 1 0 0 0,-1-1 0 0 0,0 1 0 0 0,0 0 0 0 0,0 0-1 0 0,1-1 1 0 0,-1 1 0 0 0,0 0 0 0 0,-1 0 0 0 0,-16-4 997 0 0,17 3-781 0 0,-1 0 14 0 0,-17-6 789 0 0,18 7-902 0 0,-2-1-22 0 0,-86-36 2364 0 0,58 29-2050 0 0,16 5-468 0 0,3 1-110 0 0,0 0 0 0 0,0 1-1 0 0,0 0 1 0 0,-1 1 0 0 0,1 0-1 0 0,0 1 1 0 0,-14 3 0 0 0,-24 2 125 0 0,31-5 24 0 0,-1 2-1 0 0,-33 8 1 0 0,-6 13 169 0 0,50-21-361 0 0,1 0 0 0 0,-1 0-1 0 0,1 1 1 0 0,-1 0 0 0 0,1 0-1 0 0,0 1 1 0 0,-10 8 0 0 0,10-6-38 0 0,1-1 24 0 0,0 1 1 0 0,1-1 0 0 0,-10 13-1 0 0,9-7 55 0 0,0 0 1 0 0,0 1-1 0 0,1 0 0 0 0,1 0 1 0 0,0 1-1 0 0,-4 21 0 0 0,6-22-31 0 0,0 19 0 0 0,2-19-3 0 0,-3 16 0 0 0,-1 11 50 0 0,4-31-45 0 0,0 0 1 0 0,1 0-1 0 0,-1 1 0 0 0,2-1 0 0 0,1 13 0 0 0,-1-18-34 0 0,1 0 0 0 0,-1 0 1 0 0,1 0-1 0 0,0 0 0 0 0,0 0 0 0 0,0 0 0 0 0,1-1 0 0 0,0 1 1 0 0,-1-1-1 0 0,1 1 0 0 0,0-1 0 0 0,0 0 0 0 0,1 0 0 0 0,-1 0 1 0 0,1-1-1 0 0,6 4 0 0 0,5 3 19 0 0,1-1-1 0 0,28 10 1 0 0,-44-18-22 0 0,28 9 64 0 0,1-1-1 0 0,0-2 1 0 0,31 3 0 0 0,-42-7-55 0 0,2 0 41 0 0,33-1 1 0 0,-30-1-26 0 0,-6-1 30 0 0,1 0-1 0 0,0-1 0 0 0,0-1 0 0 0,18-6 0 0 0,-25 5-13 0 0,1-1-1 0 0,0-1 1 0 0,-1 0 0 0 0,18-12-1 0 0,-19 11-32 0 0,0 1 5 0 0,8-5 43 0 0,-1 0-1 0 0,18-17 1 0 0,-29 22-37 0 0,-1 0-1 0 0,1-1 1 0 0,-1 0 0 0 0,0 0-1 0 0,6-14 1 0 0,-6 14-24 0 0,5-19 57 0 0,-4 15-45 0 0,-2 0 1 0 0,7-19 0 0 0,-7 16 9 0 0,9-34 22 0 0,-11 40-33 0 0,-2 5 3 0 0,0 1 1 0 0,1-1-1 0 0,-1 0 0 0 0,-1 1 0 0 0,1-1 1 0 0,0 0-1 0 0,-1-3 0 0 0,-1-9 28 0 0,2 10-14 0 0,-1-1 0 0 0,-2-8 0 0 0,2 7 30 0 0,0 6-44 0 0,1-1 0 0 0,-1 0 0 0 0,0 1-1 0 0,0-1 1 0 0,1 1 0 0 0,-1-1 0 0 0,0 1 0 0 0,0 0-1 0 0,-2-2 1 0 0,2 2-6 0 0,0-1 0 0 0,-1 0 0 0 0,1 1 0 0 0,0-1 0 0 0,0 0 0 0 0,0 0 0 0 0,-1-2 0 0 0,1 1 21 0 0,0 0 0 0 0,-1 0-1 0 0,1 0 1 0 0,-1 0-1 0 0,0 0 1 0 0,0 1 0 0 0,0-1-1 0 0,-5-4 1 0 0,-8-11 74 0 0,15 17-95 0 0,-1 0-1 0 0,0 0 0 0 0,0 1 1 0 0,0-1-1 0 0,0 0 1 0 0,0 0-1 0 0,0 1 1 0 0,0-1-1 0 0,0 0 1 0 0,0 1-1 0 0,0-1 0 0 0,-2 0 1 0 0,-18-4 37 0 0,11 3-32 0 0,-10-3-69 0 0,18 5 49 0 0,1 0 0 0 0,0 0-1 0 0,-1-1 1 0 0,1 1 0 0 0,0 0 0 0 0,-1 1 0 0 0,1-1 0 0 0,0 0 0 0 0,-1 0 0 0 0,1 0 0 0 0,0 1 0 0 0,-2 0-1 0 0,2-1-272 0 0,0 6-2539 0 0,0-6 2741 0 0,1 0 0 0 0,0 1 0 0 0,0-1 0 0 0,0 0 0 0 0,0 1-1 0 0,-1-1 1 0 0,1 0 0 0 0,0 1 0 0 0,0-1 0 0 0,0 0 0 0 0,0 1 0 0 0,0-1 0 0 0,0 0 0 0 0,0 1 0 0 0,0-1 0 0 0,0 0 0 0 0,0 1-1 0 0,0-1 1 0 0,0 0 0 0 0,0 1 0 0 0,0-1 0 0 0,1 0 0 0 0,-1 1 0 0 0,0-1 0 0 0,0 0 0 0 0,0 1 0 0 0,1-1 0 0 0,4 5-2425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7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277 54 2040 0 0,'-5'-4'6100'0'0,"4"2"-5630"0"0,-4-10 2121 0 0,4 7-2388 0 0,-1 3 79 0 0,0-1 0 0 0,0 1 0 0 0,-1 0 0 0 0,1 0 0 0 0,-1 0 0 0 0,1 0 0 0 0,-1 1-1 0 0,1-1 1 0 0,-1 1 0 0 0,0-1 0 0 0,0 1 0 0 0,1 0 0 0 0,-6-1 0 0 0,3 0-149 0 0,-1 1-1 0 0,0 0 1 0 0,1 1-1 0 0,-1-1 1 0 0,0 1-1 0 0,0 0 1 0 0,1 0-1 0 0,-1 1 1 0 0,0-1-1 0 0,0 1 1 0 0,1 1-1 0 0,-1-1 1 0 0,1 1-1 0 0,-10 4 1 0 0,9-3-95 0 0,0 1 0 0 0,0-1 0 0 0,0 1 1 0 0,0 1-1 0 0,1-1 0 0 0,0 1 0 0 0,0 0 0 0 0,0 0 1 0 0,0 1-1 0 0,1-1 0 0 0,-6 11 0 0 0,-5 8 7 0 0,4-8-32 0 0,-9 21 0 0 0,17-30-15 0 0,1-1-1 0 0,0 1 0 0 0,0-1 0 0 0,0 1 1 0 0,1 0-1 0 0,-1 0 0 0 0,1 7 0 0 0,1-3-17 0 0,-1 19-6 0 0,1-27 23 0 0,1-1 0 0 0,-1 0 0 0 0,0 0 0 0 0,1 0 0 0 0,0 0 0 0 0,-1 1 0 0 0,1-1 0 0 0,0 0 0 0 0,0 0-1 0 0,2 3 1 0 0,1 0-4 0 0,0 0 0 0 0,1 0 0 0 0,8 8-1 0 0,-11-12 7 0 0,0 1-1 0 0,0-1 1 0 0,0 0-1 0 0,0 0 1 0 0,0 0 0 0 0,0 0-1 0 0,0 0 1 0 0,1 0-1 0 0,-1 0 1 0 0,0-1-1 0 0,0 1 1 0 0,1-1 0 0 0,3 0-1 0 0,0 0 2 0 0,0 0-1 0 0,1 0 1 0 0,6-2-1 0 0,-10 1 1 0 0,0 0-1 0 0,-1 0 0 0 0,1 0 0 0 0,0 0 1 0 0,-1 0-1 0 0,1-1 0 0 0,0 1 0 0 0,-1-1 1 0 0,3-2-1 0 0,5-4 4 0 0,-1-1 1 0 0,-1-1-1 0 0,1 1 1 0 0,-2-1-1 0 0,10-15 1 0 0,-6 5 6 0 0,-1 1 0 0 0,9-26 1 0 0,2 3-26 0 0,-7 13-1 0 0,-12 26 18 0 0,-1 0-1 0 0,0 1 0 0 0,1-1 1 0 0,-1 1-1 0 0,1-1 0 0 0,2-1 0 0 0,-4 4 0 0 0,0 0 0 0 0,1 0 0 0 0,-1 0-1 0 0,0 0 1 0 0,0 0 0 0 0,0 0 0 0 0,1 0-1 0 0,-1 0 1 0 0,0 1 0 0 0,0-1 0 0 0,0 0-1 0 0,1 0 1 0 0,-1 0 0 0 0,0 0-1 0 0,0 1 1 0 0,0-1 0 0 0,0 0 0 0 0,0 0-1 0 0,1 0 1 0 0,-1 1 0 0 0,0-1 0 0 0,0 0-1 0 0,0 0 1 0 0,0 1 0 0 0,0-1 2 0 0,0 3 4 0 0,0 0 0 0 0,0 0 0 0 0,0-1 0 0 0,0 1 1 0 0,-1 0-1 0 0,1 0 0 0 0,-1 0 0 0 0,0 0 0 0 0,0-1 0 0 0,-2 5 0 0 0,1 0-1 0 0,-2 5-30 0 0,1-1 0 0 0,0 1 0 0 0,1 0 0 0 0,1 0 0 0 0,0 0 0 0 0,0 1 0 0 0,1-1 0 0 0,2 12 0 0 0,2 2-110 0 0,1 0 1 0 0,12 40 0 0 0,-16-64-34 0 0,-1-1 1 0 0,0 0 0 0 0,1 0-1 0 0,-1 1 1 0 0,1-1 0 0 0,-1 0-1 0 0,1 0 1 0 0,0 0 0 0 0,-1 0-1 0 0,1 0 1 0 0,0 0 0 0 0,1 1-1 0 0,-1-1-72 0 0,0-1 1 0 0,0 1-1 0 0,0-1 0 0 0,0 0 0 0 0,0 1 1 0 0,0-1-1 0 0,0 0 0 0 0,0 0 0 0 0,0 1 1 0 0,0-1-1 0 0,0 0 0 0 0,0 0 0 0 0,0 0 1 0 0,3-1-1 0 0,-1 1-800 0 0,0-1 0 0 0,0 0 1 0 0,0 0-1 0 0,0 0 0 0 0,4-2 1 0 0,2-1 635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7.5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183 48 2489 0 0,'0'-7'4096'0'0,"-6"-20"1891"0"0,4 25-5503 0 0,1 1-414 0 0,0 0 1 0 0,0 0-1 0 0,0 0 0 0 0,0 0 1 0 0,0 0-1 0 0,0 1 0 0 0,0-1 1 0 0,0 0-1 0 0,0 1 1 0 0,0-1-1 0 0,0 1 0 0 0,-1-1 1 0 0,1 1-1 0 0,0 0 0 0 0,0-1 1 0 0,-1 1-1 0 0,1 0 0 0 0,0 0 1 0 0,-1 0-1 0 0,1 0 0 0 0,0 0 1 0 0,0 0-1 0 0,-1 0 0 0 0,1 0 1 0 0,0 1-1 0 0,0-1 0 0 0,-1 1 1 0 0,1-1-1 0 0,0 0 0 0 0,-2 2 1 0 0,-4 2 172 0 0,0 1-1 0 0,0 0 1 0 0,-11 12 0 0 0,-7 4 129 0 0,-32 27-27 0 0,57-48-343 0 0,-1 1 0 0 0,1-1-1 0 0,-1 1 1 0 0,1-1 0 0 0,0 1 0 0 0,-1-1 0 0 0,1 1-1 0 0,0 0 1 0 0,-1-1 0 0 0,1 1 0 0 0,0-1 0 0 0,0 1-1 0 0,0-1 1 0 0,0 1 0 0 0,-1 0 0 0 0,1-1 0 0 0,0 1 0 0 0,0 0-1 0 0,0-1 1 0 0,0 1 0 0 0,0-1 0 0 0,1 2 0 0 0,-2 7-27 0 0,1-8-17 0 0,-1 6-16 0 0,1-6 50 0 0,0 0 8 0 0,0-1-1 0 0,1 0 0 0 0,-1 1 0 0 0,0-1 1 0 0,0 0-1 0 0,1 1 0 0 0,-1-1 1 0 0,0 0-1 0 0,0 0 0 0 0,1 1 1 0 0,-1-1-1 0 0,0 0 0 0 0,0 0 0 0 0,1 0 1 0 0,-1 1-1 0 0,0-1 0 0 0,1 0 1 0 0,0 0-1 0 0,3 2 4 0 0,0-1 0 0 0,1 1 0 0 0,-1-1 1 0 0,1 0-1 0 0,-1 0 0 0 0,1-1 0 0 0,5 1 0 0 0,34-3-30 0 0,-23 1-2 0 0,0-2 44 0 0,-18 2-11 0 0,-1 1 0 0 0,1-1 0 0 0,0 1 0 0 0,0-1 1 0 0,0 1-1 0 0,-1 0 0 0 0,1 0 0 0 0,0 1 1 0 0,0-1-1 0 0,-1 1 0 0 0,1-1 0 0 0,0 1 0 0 0,4 2 1 0 0,-6-3-5 0 0,0 0 0 0 0,-1 0 0 0 0,1 1 0 0 0,-1-1 0 0 0,1 0 0 0 0,-1 1 0 0 0,1-1 0 0 0,-1 1 1 0 0,1-1-1 0 0,-1 0 0 0 0,1 1 0 0 0,-1-1 0 0 0,1 1 0 0 0,-1 0 0 0 0,0-1 0 0 0,1 1 0 0 0,-1-1 1 0 0,0 1-1 0 0,1-1 0 0 0,-1 2 0 0 0,0-1 11 0 0,0 0 0 0 0,0 0 0 0 0,0 0 1 0 0,0 0-1 0 0,0 0 0 0 0,-1 0 0 0 0,1-1 0 0 0,0 1 1 0 0,-1 0-1 0 0,1 0 0 0 0,-1 0 0 0 0,1 0 0 0 0,-1-1 1 0 0,1 1-1 0 0,-1 1 0 0 0,-6 6 32 0 0,-1 0 1 0 0,0 0 0 0 0,-11 9-1 0 0,-4 3 32 0 0,15-13-54 0 0,0 0 0 0 0,0-1 0 0 0,-1 0 0 0 0,0 0 0 0 0,0-1 0 0 0,0 0 0 0 0,-1 0 0 0 0,0-1 0 0 0,0-1 0 0 0,-16 5 0 0 0,26-8-105 0 0,-1 0 0 0 0,1 0 0 0 0,0 0 0 0 0,0 0 1 0 0,-1 0-1 0 0,1 0 0 0 0,0 0 0 0 0,-1 0 0 0 0,1 0 0 0 0,0 0 0 0 0,0 0 0 0 0,-1 0 0 0 0,1 0 0 0 0,0 0 0 0 0,0 0 1 0 0,-1 0-1 0 0,1 0 0 0 0,0 0 0 0 0,0-1 0 0 0,-1 1 0 0 0,1 0 0 0 0,0 0 0 0 0,0 0 0 0 0,-1 0 0 0 0,1-1 0 0 0,0 1 1 0 0,0 0-1 0 0,0 0 0 0 0,-1 0 0 0 0,1-1 0 0 0,0 1 0 0 0,0 0 0 0 0,0 0 0 0 0,0 0 0 0 0,0-1 0 0 0,-1 1 1 0 0,1 0-1 0 0,0-1 0 0 0,0 1 0 0 0,0 0 0 0 0,0 0 0 0 0,0-1 0 0 0,0 1 0 0 0,0 0 0 0 0,0 0 0 0 0,0-1 0 0 0,0 0-54 0 0,0 1-1 0 0,0-1 0 0 0,0 0 0 0 0,0 1 1 0 0,1-1-1 0 0,-1 1 0 0 0,0-1 0 0 0,0 1 1 0 0,1-1-1 0 0,-1 0 0 0 0,0 1 0 0 0,1-1 1 0 0,-1 1-1 0 0,0-1 0 0 0,1 1 0 0 0,-1 0 1 0 0,1-1-1 0 0,-1 1 0 0 0,1-1 0 0 0,0 0 1 0 0,8-2-2056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7.9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204 41 6841 0 0,'-43'-33'5579'0'0,"41"32"-5451"0"0,1 0 1 0 0,-1 0-1 0 0,1 0 1 0 0,-1 1-1 0 0,1-1 1 0 0,-1 1-1 0 0,0-1 1 0 0,0 1-1 0 0,1-1 0 0 0,-1 1 1 0 0,0 0-1 0 0,0 0 1 0 0,1 0-1 0 0,-1 0 1 0 0,0 0-1 0 0,0 0 0 0 0,1 0 1 0 0,-1 1-1 0 0,-3 0 1 0 0,-2 1 215 0 0,1 1 1 0 0,-1-1 0 0 0,-10 7-1 0 0,11-6-286 0 0,1 0 0 0 0,-1 1 0 0 0,1 0 0 0 0,-1 0 0 0 0,1 0 0 0 0,0 1 0 0 0,1 0 0 0 0,-1 0-1 0 0,1 0 1 0 0,0 0 0 0 0,0 1 0 0 0,1 0 0 0 0,-1-1 0 0 0,-3 11 0 0 0,7-16-58 0 0,-1 1-1 0 0,1 0 1 0 0,-1 0 0 0 0,1 0 0 0 0,0 0 0 0 0,0 0 0 0 0,-1 0 0 0 0,1 0 0 0 0,0 0-1 0 0,0 0 1 0 0,0 0 0 0 0,0 0 0 0 0,0 0 0 0 0,0 0 0 0 0,0 0 0 0 0,1 0 0 0 0,-1-1-1 0 0,0 1 1 0 0,0 0 0 0 0,1 0 0 0 0,-1 0 0 0 0,1 0 0 0 0,-1 0 0 0 0,1 0 0 0 0,-1-1-1 0 0,1 1 1 0 0,-1 0 0 0 0,1 0 0 0 0,0-1 0 0 0,-1 1 0 0 0,2 0 0 0 0,1 1 0 0 0,1 0 0 0 0,-1 0 0 0 0,1 0 0 0 0,0-1 0 0 0,0 0 0 0 0,5 1 0 0 0,-5-1 2 0 0,-1 0-1 0 0,1 0 1 0 0,0 1 0 0 0,6 2 0 0 0,-5 0 15 0 0,1 0-1 0 0,0 0 1 0 0,7 9 0 0 0,-10-10-12 0 0,-2-1 0 0 0,1 1 1 0 0,0-1-1 0 0,0 1 0 0 0,-1 0 1 0 0,1-1-1 0 0,-1 1 0 0 0,0 0 1 0 0,0 0-1 0 0,1 5 0 0 0,0-1 1 0 0,-2-5-3 0 0,1-1 0 0 0,-1 0 1 0 0,1 0-1 0 0,-1 1 0 0 0,0-1 0 0 0,0 0 1 0 0,0 1-1 0 0,1-1 0 0 0,-1 0 1 0 0,0 1-1 0 0,-1-1 0 0 0,1 1 0 0 0,0-1 1 0 0,0 0-1 0 0,-1 0 0 0 0,1 1 0 0 0,0-1 1 0 0,-1 0-1 0 0,0 1 0 0 0,1-1 1 0 0,-1 0-1 0 0,0 0 0 0 0,-1 2 0 0 0,-3 3 90 0 0,-1-1-1 0 0,0 1 0 0 0,-1-1 0 0 0,1 0 1 0 0,-11 5-1 0 0,-38 17 507 0 0,45-23-587 0 0,10-4-46 0 0,0 0 0 0 0,-1 0 0 0 0,1 0 1 0 0,0 0-1 0 0,0 0 0 0 0,0 0 0 0 0,-1 0 1 0 0,1 0-1 0 0,0 0 0 0 0,0 0 0 0 0,-1 0 1 0 0,1 0-1 0 0,0 0 0 0 0,0 0 0 0 0,0 0 1 0 0,-1 0-1 0 0,1 0 0 0 0,0 0 0 0 0,0 0 1 0 0,0 0-1 0 0,-1-1 0 0 0,1 1 0 0 0,0 0 1 0 0,0 0-1 0 0,0 0 0 0 0,0 0 0 0 0,-1 0 1 0 0,1-1-1 0 0,0 1 0 0 0,0 0 0 0 0,0 0 1 0 0,0 0-1 0 0,0 0 0 0 0,0-1 0 0 0,0 1 1 0 0,-1 0-1 0 0,1 0 0 0 0,0 0 0 0 0,0-1 1 0 0,0 1-1 0 0,0 0 0 0 0,0-1 0 0 0,-1-8-566 0 0,1 8 515 0 0,0 0-135 0 0,0-1 0 0 0,0 1 1 0 0,0-1-1 0 0,1 1 0 0 0,-1 0 0 0 0,1-1 0 0 0,-1 1 0 0 0,1-1 0 0 0,-1 1 0 0 0,1 0 1 0 0,0-1-1 0 0,0 1 0 0 0,1-2 0 0 0,13-13-4240 0 0,-13 13 3450 0 0,7-5-1229 0 0,0-2 1797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8.3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 1 8402 0 0,'-5'2'743'0'0,"0"1"1"0"0,1 0-1 0 0,-1 1 0 0 0,1-1 1 0 0,-7 8-1 0 0,9-9-646 0 0,0 0 1 0 0,0 0-1 0 0,0 1 1 0 0,0-1-1 0 0,1 0 0 0 0,0 1 1 0 0,-1-1-1 0 0,1 1 1 0 0,0-1-1 0 0,0 1 0 0 0,0 0 1 0 0,0-1-1 0 0,0 4 1 0 0,1 7-34 0 0,1-1 0 0 0,0 1 1 0 0,1-1-1 0 0,0 1 1 0 0,1-1-1 0 0,8 21 0 0 0,-11-33-112 0 0,5 3-642 0 0,-5-3 603 0 0,0 1 0 0 0,1-1 1 0 0,-1 0-1 0 0,0 0 0 0 0,0 1 1 0 0,1-1-1 0 0,-1 0 0 0 0,0 0 1 0 0,0 0-1 0 0,1 1 0 0 0,-1-1 0 0 0,0 0 1 0 0,0 0-1 0 0,1 0 0 0 0,-1 0 1 0 0,0 0-1 0 0,1 0 0 0 0,-1 0 1 0 0,0 0-1 0 0,1 0 0 0 0,-1 0 1 0 0,0 0-1 0 0,1 0 0 0 0,-1 0 1 0 0,0 0-1 0 0,1 0 0 0 0,-1 0 0 0 0,0 0 1 0 0,1 0-1 0 0,-1 0 0 0 0,0 0 1 0 0,0 0-1 0 0,1-1 0 0 0,3-3-1893 0 0,-1-1-973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4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8 4609 0 0,'-5'-1'6936'0'0,"0"-3"-7129"0"0,4 3 862 0 0,0-1 53 0 0,1 3-677 0 0,-1-1 0 0 0,1 0 0 0 0,0 0 1 0 0,0 0-1 0 0,0 0 0 0 0,0 0 0 0 0,0 0 0 0 0,0 0 1 0 0,0 0-1 0 0,0 0 0 0 0,0 0 0 0 0,0 0 0 0 0,0 0 1 0 0,0 1-1 0 0,0-1 0 0 0,-1 0 0 0 0,1 0 0 0 0,0 0 1 0 0,0 0-1 0 0,0 0 0 0 0,0 0 0 0 0,0 0 0 0 0,0 0 1 0 0,0 1-1 0 0,0-1 0 0 0,0 0 0 0 0,0 0 1 0 0,0 0-1 0 0,0 0 0 0 0,0 0 0 0 0,0 0 0 0 0,0 0 1 0 0,1 0-1 0 0,-1 1 0 0 0,0-1 0 0 0,0 0 0 0 0,0 0 1 0 0,0 0-1 0 0,0 0 0 0 0,0 0 0 0 0,0 0 0 0 0,0 0 1 0 0,0 0-1 0 0,0 0 0 0 0,0 0 0 0 0,0 1 0 0 0,0-1 1 0 0,1 0-1 0 0,2 2 102 0 0,-1-1 1 0 0,1 1-1 0 0,1-1 1 0 0,-1 1-1 0 0,0-1 0 0 0,0 0 1 0 0,0 0-1 0 0,1 0 1 0 0,4 0-1 0 0,35 3 145 0 0,-42-4-300 0 0,27 0 62 0 0,33-4 1 0 0,-37 1 3 0 0,-1 2 0 0 0,29 1 1 0 0,-33 3-604 0 0,6 0-3662 0 0,-18-3 1729 0 0,3 0-1483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8.74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102 12 7250 0 0,'-9'-3'1512'0'0,"1"1"-982"0"0,1 0-1 0 0,-1 0 0 0 0,0 1 0 0 0,0 0 1 0 0,0 0-1 0 0,0 1 0 0 0,0 0 0 0 0,-9 1 1 0 0,15 0-495 0 0,2-1-33 0 0,-1 1 0 0 0,1-1 1 0 0,-1 0-1 0 0,1 0 0 0 0,-1 0 1 0 0,1 0-1 0 0,0 0 0 0 0,-1 0 1 0 0,1 1-1 0 0,-1-1 0 0 0,1 0 1 0 0,-1 0-1 0 0,1-1 0 0 0,-1 1 1 0 0,1 0-1 0 0,-1 0 0 0 0,1 0 1 0 0,0 0-1 0 0,-1 0 0 0 0,0-1 1 0 0,0 1-21 0 0,1 0-6 0 0,0 1 22 0 0,0-1 0 0 0,0 0 1 0 0,0 0-1 0 0,0 1 0 0 0,0-1 1 0 0,0 0-1 0 0,1 0 0 0 0,-1 1 1 0 0,0-1-1 0 0,0 0 0 0 0,0 0 1 0 0,0 1-1 0 0,0-1 0 0 0,0 0 0 0 0,0 0 1 0 0,1 0-1 0 0,-1 1 0 0 0,0-1 1 0 0,0 0-1 0 0,1 0 0 0 0,1 1-179 0 0,0 0 0 0 0,1 0 0 0 0,-1 0 0 0 0,1 0 0 0 0,-1-1 0 0 0,1 1 0 0 0,-1-1 0 0 0,1 0 0 0 0,4 0 0 0 0,1 1-685 0 0,27 5-4519 0 0,-23-3 3883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9.1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174 1 2320 0 0,'1'10'12344'0'0,"-2"-9"-12001"0"0,-5 4 86 0 0,0 0-1 0 0,1 0 0 0 0,-6 8 1 0 0,-7 5-256 0 0,14-14-137 0 0,0 1-1 0 0,0-1 0 0 0,-5 7 1 0 0,6-6-33 0 0,0 0 0 0 0,1 0 0 0 0,-1 0 0 0 0,1 0 0 0 0,0 1 0 0 0,-2 7 0 0 0,3-9 0 0 0,1 0-1 0 0,-1-1 0 0 0,1 1 1 0 0,0-1-1 0 0,0 1 0 0 0,0 0 0 0 0,1-1 1 0 0,-1 1-1 0 0,1-1 0 0 0,0 1 1 0 0,2 5-1 0 0,-3-8-3 0 0,1-1 0 0 0,-1 1 1 0 0,0 0-1 0 0,1 0 0 0 0,-1-1 0 0 0,0 1 1 0 0,1 0-1 0 0,-1-1 0 0 0,1 1 0 0 0,-1 0 1 0 0,1-1-1 0 0,-1 1 0 0 0,1-1 0 0 0,0 1 0 0 0,-1-1 1 0 0,1 1-1 0 0,0-1 0 0 0,-1 0 0 0 0,1 1 1 0 0,0-1-1 0 0,0 0 0 0 0,-1 1 0 0 0,1-1 1 0 0,0 0-1 0 0,0 0 0 0 0,0 0 0 0 0,-1 1 1 0 0,1-1-1 0 0,0 0 0 0 0,0 0 0 0 0,0 0 0 0 0,-1-1 1 0 0,1 1-1 0 0,0 0 0 0 0,0 0 0 0 0,0 0 1 0 0,-1-1-1 0 0,1 1 0 0 0,0 0 0 0 0,0 0 1 0 0,-1-1-1 0 0,1 1 0 0 0,0-1 0 0 0,-1 1 1 0 0,1-1-1 0 0,1 0 0 0 0,3-3-8 0 0,-1-1 0 0 0,1 1 0 0 0,-1-1 1 0 0,1 0-1 0 0,-1 0 0 0 0,-1 0 0 0 0,1 0 0 0 0,-1-1 0 0 0,0 0 0 0 0,4-9 1 0 0,-4 4 44 0 0,0-1 1 0 0,0 0 0 0 0,0-15-1 0 0,-10 43-49 0 0,1 37 45 0 0,1 97 0 0 0,5-142-24 0 0,-1 0 1 0 0,1 1-1 0 0,-1-1 1 0 0,0 0-1 0 0,-1 0 1 0 0,0 0-1 0 0,-4 10 0 0 0,5-15 4 0 0,-1 0 0 0 0,0 0 0 0 0,1 0 0 0 0,-1 0 0 0 0,0 0 0 0 0,-1 0 0 0 0,1 0 0 0 0,0-1-1 0 0,-1 1 1 0 0,0-1 0 0 0,1 0 0 0 0,-1 0 0 0 0,0 0 0 0 0,0 0 0 0 0,0 0 0 0 0,0-1 0 0 0,0 1 0 0 0,-1-1 0 0 0,-5 2-1 0 0,2-1 2 0 0,0-1-1 0 0,0 0 1 0 0,0 0-1 0 0,-8-1 1 0 0,11 0-22 0 0,1 0 1 0 0,0 0 0 0 0,0-1-1 0 0,-1 1 1 0 0,1-1-1 0 0,0 0 1 0 0,0 0-1 0 0,0 0 1 0 0,0 0 0 0 0,0 0-1 0 0,-4-3 1 0 0,6 3-106 0 0,0 0 0 0 0,0 0 0 0 0,0-1 0 0 0,0 1 1 0 0,1 0-1 0 0,-1 0 0 0 0,0-1 0 0 0,1 1 0 0 0,-1 0 0 0 0,0-1 0 0 0,1 1 1 0 0,0-1-1 0 0,-1 1 0 0 0,1 0 0 0 0,0-1 0 0 0,0 1 0 0 0,0-1 1 0 0,0 1-1 0 0,0-1 0 0 0,0 1 0 0 0,0-1 0 0 0,1-1 0 0 0,0-2-764 0 0,0 0-1 0 0,0 0 1 0 0,1 0-1 0 0,0 0 1 0 0,2-6-1 0 0,4-2-2334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9.4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73 3513 0 0,'-9'20'2294'0'0,"5"-12"-1515"0"0,1 0 0 0 0,0 0 1 0 0,-3 11-1 0 0,6-17-728 0 0,-1 1 0 0 0,1-1 0 0 0,0 0 0 0 0,0 1 0 0 0,0-1 0 0 0,0 1 0 0 0,0-1 0 0 0,0 0 0 0 0,1 1 0 0 0,-1-1 0 0 0,1 0 0 0 0,0 1 0 0 0,-1-1 0 0 0,1 0 0 0 0,0 0 0 0 0,4 5 2287 0 0,-6-8-1353 0 0,-4-13-658 0 0,4 7-284 0 0,1 0 0 0 0,0 1 1 0 0,1-1-1 0 0,0 0 1 0 0,0 1-1 0 0,3-9 0 0 0,14-37 67 0 0,-13 41-90 0 0,-3 6 7 0 0,0 0 1 0 0,0 1 0 0 0,1-1-1 0 0,5-7 1 0 0,-7 10-1 0 0,0 1 0 0 0,0 0 1 0 0,0 0-1 0 0,0 0 1 0 0,0 0-1 0 0,0 0 0 0 0,1 0 1 0 0,-1 0-1 0 0,0 1 1 0 0,0-1-1 0 0,1 0 1 0 0,-1 1-1 0 0,0-1 0 0 0,1 1 1 0 0,-1-1-1 0 0,1 1 1 0 0,-1-1-1 0 0,1 1 0 0 0,-1 0 1 0 0,1 0-1 0 0,-1 0 1 0 0,2 0-1 0 0,-2 0-14 0 0,0 1-1 0 0,-1-1 0 0 0,1 0 1 0 0,0 1-1 0 0,0-1 0 0 0,-1 1 1 0 0,1-1-1 0 0,0 1 0 0 0,-1-1 1 0 0,1 1-1 0 0,-1 0 1 0 0,1-1-1 0 0,-1 1 0 0 0,1 0 1 0 0,-1-1-1 0 0,1 1 0 0 0,-1 0 1 0 0,0-1-1 0 0,1 1 1 0 0,-1 0-1 0 0,1 1 0 0 0,4 18 42 0 0,-1 1 24 0 0,-1-7-25 0 0,2 25 0 0 0,-5-33-31 0 0,1-1-1 0 0,-1 0 1 0 0,1 0 0 0 0,0 1 0 0 0,1-1 0 0 0,1 5 0 0 0,-2-8-118 0 0,0 0 1 0 0,0 0-1 0 0,0-1 0 0 0,0 1 0 0 0,0 0 1 0 0,0-1-1 0 0,1 1 0 0 0,-1 0 0 0 0,1-1 1 0 0,-1 0-1 0 0,1 1 0 0 0,-1-1 0 0 0,1 0 0 0 0,0 0 1 0 0,0 0-1 0 0,-1 0 0 0 0,1 0 0 0 0,0 0 1 0 0,3 0-1 0 0,0 1-244 0 0,9 1-2949 0 0,2 0-3383 0 0,-6-2 6163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5:59.8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38 69 4881 0 0,'-3'4'1040'0'0,"0"0"0"0"0,0 0 0 0 0,0 0-1 0 0,-4 7 1 0 0,3-4-750 0 0,1 1 0 0 0,0-1 0 0 0,0 1 0 0 0,-1 9 0 0 0,3-14-233 0 0,1 1-1 0 0,0 0 1 0 0,0-1-1 0 0,0 1 0 0 0,0-1 1 0 0,1 0-1 0 0,1 6 0 0 0,-1-7-36 0 0,-1 1 0 0 0,1-1 0 0 0,-1 0 0 0 0,0 1-1 0 0,1-1 1 0 0,-1 1 0 0 0,0-1 0 0 0,0 1-1 0 0,-1-1 1 0 0,1 0 0 0 0,0 1 0 0 0,-2 4 0 0 0,1-2 103 0 0,4-6 162 0 0,-3 1-263 0 0,1-1 0 0 0,-1 1-1 0 0,0-1 1 0 0,1 1 0 0 0,-1-1 0 0 0,1 1-1 0 0,-1-1 1 0 0,0 1 0 0 0,1-1-1 0 0,-1 1 1 0 0,0-1 0 0 0,0 0 0 0 0,1 1-1 0 0,-1-1 1 0 0,0 0 0 0 0,0 1 0 0 0,0-1-1 0 0,0 0 1 0 0,-6-39 896 0 0,6 35-900 0 0,0-1 1 0 0,0 1-1 0 0,1-1 0 0 0,0 1 1 0 0,0 0-1 0 0,3-9 1 0 0,15-30-35 0 0,-16 38 16 0 0,2-5 18 0 0,1 1 1 0 0,1-1-1 0 0,0 1 1 0 0,10-12-1 0 0,-17 22 26 0 0,0-1 0 0 0,1 1 0 0 0,-1 0 0 0 0,0-1 0 0 0,0 1 0 0 0,1 0 1 0 0,-1 0-1 0 0,0 0 0 0 0,0-1 0 0 0,1 1 0 0 0,-1 0 0 0 0,0 0 0 0 0,0 0 0 0 0,1 0 0 0 0,-1-1 0 0 0,0 1 0 0 0,1 0 0 0 0,-1 0 0 0 0,0 0 1 0 0,1 0-1 0 0,-1 0 0 0 0,0 0 0 0 0,1 0 0 0 0,-1 0 0 0 0,0 0 0 0 0,1 0 0 0 0,-1 0 0 0 0,0 0 0 0 0,1 0 0 0 0,0 1-13 0 0,-1-1 0 0 0,1 1 1 0 0,0-1-1 0 0,-1 1 0 0 0,1-1 0 0 0,-1 1 0 0 0,1 0 0 0 0,-1-1 0 0 0,1 1 0 0 0,-1-1 1 0 0,1 1-1 0 0,0 1 0 0 0,1 4-42 0 0,1 0 1 0 0,1 10 0 0 0,-2-12 122 0 0,12 69 46 0 0,-11-57-106 0 0,-3-11-44 0 0,4 10 28 0 0,-4-14-64 0 0,1-1 25 0 0,-1 0 0 0 0,1 0 0 0 0,-1 0 1 0 0,1 0-1 0 0,-1 0 0 0 0,1 0 0 0 0,-1 0 1 0 0,1 0-1 0 0,0 0 0 0 0,-1 0 0 0 0,1 0 0 0 0,-1 0 1 0 0,1 0-1 0 0,-1 0 0 0 0,1 0 0 0 0,-1 0 1 0 0,1-1-1 0 0,-1 1 0 0 0,0 0 0 0 0,1 0 0 0 0,-1-1 1 0 0,1 1-1 0 0,-1 0 0 0 0,1-1 0 0 0,-1 1 0 0 0,0 0 1 0 0,1-1-1 0 0,0 0 0 0 0,10-15-33 0 0,-6 8 11 0 0,8-9-3 0 0,-5 7 27 0 0,0 0 0 0 0,11-21 1 0 0,-18 29 1 0 0,11-20 28 0 0,-11 20-30 0 0,1 1 0 0 0,-1-1 0 0 0,0 0 0 0 0,1 1 0 0 0,-1-1 0 0 0,1 1 0 0 0,-1-1 0 0 0,1 1 0 0 0,2-2 0 0 0,-3 3-9 0 0,3 3 5 0 0,-4-1 15 0 0,1 0 1 0 0,-1 0-1 0 0,0 0 0 0 0,1 0 1 0 0,-1 0-1 0 0,0-1 0 0 0,0 1 0 0 0,0 0 1 0 0,-1 3-1 0 0,1 3 39 0 0,-1 4-1 0 0,0-1 1 0 0,-5 21-1 0 0,4-25-42 0 0,0 1 1 0 0,0-1 0 0 0,1 1-1 0 0,1 0 1 0 0,-1 0-1 0 0,1-1 1 0 0,0 1 0 0 0,2 10-1 0 0,-1-16-48 0 0,0 0-1 0 0,-1 0 1 0 0,1 0 0 0 0,0 0-1 0 0,0-1 1 0 0,0 1 0 0 0,0 0-1 0 0,1 0 1 0 0,-1-1 0 0 0,0 1-1 0 0,3 2 1 0 0,-3-4-289 0 0,-1 1 0 0 0,1 0 0 0 0,0-1 0 0 0,0 1 0 0 0,0-1 0 0 0,0 1 0 0 0,0-1 0 0 0,0 1 0 0 0,0-1 0 0 0,0 1 0 0 0,0-1 1 0 0,0 0-1 0 0,0 0 0 0 0,0 1 0 0 0,0-1 0 0 0,0 0 0 0 0,0 0 0 0 0,1 0 0 0 0,-1 0 0 0 0,0-1 0 0 0,0 1 0 0 0,0 0 0 0 0,2-1 0 0 0,1-1-2423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0.5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1 145 1376 0 0,'12'-2'1645'0'0,"0"-1"0"0"0,0 1 0 0 0,0 1-1 0 0,0 0 1 0 0,16 1 0 0 0,-27 0-1622 0 0,22-3 1062 0 0,-20 2-1022 0 0,-1 1-1 0 0,1-1 1 0 0,-1 1 0 0 0,1-1-1 0 0,-1 0 1 0 0,1 0-1 0 0,-1 0 1 0 0,0 0-1 0 0,1 0 1 0 0,1-2-1 0 0,5-2 53 0 0,-6 3-47 0 0,1 0 0 0 0,-1 0 0 0 0,0 0 0 0 0,0 0 0 0 0,0-1 0 0 0,0 1 0 0 0,0-1 0 0 0,-1 0 0 0 0,1 0 0 0 0,-1 0 0 0 0,0 0 0 0 0,0 0 0 0 0,0-1 0 0 0,0 1 0 0 0,0 0 0 0 0,-1-1 0 0 0,1 1 0 0 0,-1-1 0 0 0,0 0 0 0 0,0 0 0 0 0,-1 1 0 0 0,1-1 0 0 0,-1 0 0 0 0,1-4 1 0 0,-1 6-10 0 0,-1 1 0 0 0,1 0 0 0 0,0-1 0 0 0,0 1 1 0 0,-1-1-1 0 0,1 1 0 0 0,-1-1 0 0 0,1 1 0 0 0,-1 0 1 0 0,0-1-1 0 0,0 1 0 0 0,1 0 0 0 0,-1 0 0 0 0,0 0 1 0 0,0-1-1 0 0,0 1 0 0 0,0 0 0 0 0,0 0 0 0 0,0 0 1 0 0,-1 1-1 0 0,1-1 0 0 0,0 0 0 0 0,0 0 1 0 0,-1 1-1 0 0,-1-2 0 0 0,1 1-9 0 0,-1 0 1 0 0,1 1 0 0 0,-1-1-1 0 0,1 0 1 0 0,-1 1-1 0 0,0-1 1 0 0,1 1-1 0 0,-1 0 1 0 0,0 0-1 0 0,1 0 1 0 0,-1 0 0 0 0,1 1-1 0 0,-5 0 1 0 0,1 1-33 0 0,0 0 1 0 0,1 0 0 0 0,-1 0-1 0 0,1 0 1 0 0,-1 1 0 0 0,1 0-1 0 0,0 0 1 0 0,0 1 0 0 0,0-1-1 0 0,1 1 1 0 0,-8 7 0 0 0,-5 7 22 0 0,-3 3-4 0 0,18-20-34 0 0,1 1 0 0 0,-1 0 1 0 0,1 0-1 0 0,0 0 0 0 0,0 1 0 0 0,0-1 0 0 0,0 0 0 0 0,0 0 0 0 0,0 3 0 0 0,-2 6-32 0 0,3-10 28 0 0,-1 0-1 0 0,1 1 1 0 0,-1-1 0 0 0,1 1 0 0 0,0-1 0 0 0,0 1 0 0 0,0-1 0 0 0,0 1 0 0 0,0 0-1 0 0,0-1 1 0 0,0 1 0 0 0,0-1 0 0 0,1 1 0 0 0,-1-1 0 0 0,0 1 0 0 0,1-1 0 0 0,0 0-1 0 0,0 3 1 0 0,4 5-3 0 0,6 11-34 0 0,-10-19 26 0 0,0 1 0 0 0,0-1 1 0 0,0 0-1 0 0,0 0 0 0 0,1 0 0 0 0,-1 0 0 0 0,0-1 0 0 0,0 1 1 0 0,1 0-1 0 0,-1 0 0 0 0,0-1 0 0 0,1 1 0 0 0,1 0 0 0 0,27 9-815 0 0,14 3-1488 0 0,-24-10 1131 0 0,-15-3 700 0 0,-1 0-1 0 0,1 1 0 0 0,8 2 0 0 0,-10-2 357 0 0,0-1 0 0 0,0 1 0 0 0,1-1-1 0 0,-1 0 1 0 0,0 0 0 0 0,1 0 0 0 0,3-1 0 0 0,6 0 54 0 0,-13 1 81 0 0,1 0 11 0 0,-1 0 1 0 0,1 0 0 0 0,-1 0-1 0 0,1 0 1 0 0,-1 0-1 0 0,1 0 1 0 0,-1 1 0 0 0,1-1-1 0 0,-1 0 1 0 0,1 0 0 0 0,-1 0-1 0 0,1 0 1 0 0,-1 1-1 0 0,1-1 1 0 0,-1 0 0 0 0,0 0-1 0 0,1 1 1 0 0,-1-1-1 0 0,1 0 1 0 0,-1 1 0 0 0,0-1-1 0 0,1 1 1 0 0,0 0 58 0 0,0 1 1 0 0,0-1-1 0 0,0 0 1 0 0,0 1 0 0 0,0-1-1 0 0,0 1 1 0 0,-1-1-1 0 0,1 1 1 0 0,0-1-1 0 0,-1 1 1 0 0,0 0-1 0 0,1-1 1 0 0,-1 6 4562 0 0,-1-14-4549 0 0,1-1 0 0 0,0 1 0 0 0,0 0 1 0 0,0 0-1 0 0,3-14 0 0 0,14-37 365 0 0,-11 39-458 0 0,-3 7-2 0 0,1 0 1 0 0,10-20-1 0 0,-13 29 3 0 0,1 0 1 0 0,0 0-1 0 0,0 1 0 0 0,-1-1 1 0 0,1 1-1 0 0,1-1 1 0 0,-1 1-1 0 0,0 0 1 0 0,1 0-1 0 0,-1 0 0 0 0,1 0 1 0 0,-1 0-1 0 0,1 1 1 0 0,0-1-1 0 0,0 1 1 0 0,3-2-1 0 0,-5 3 4 0 0,0 0-1 0 0,0 0 1 0 0,1 0 0 0 0,-1 0-1 0 0,0 0 1 0 0,0 0 0 0 0,0 0-1 0 0,0 1 1 0 0,0-1 0 0 0,0 0-1 0 0,-1 0 1 0 0,1 1 0 0 0,0-1-1 0 0,0 1 1 0 0,0-1 0 0 0,0 1-1 0 0,0-1 1 0 0,0 1 0 0 0,0-1-1 0 0,-1 1 1 0 0,1 0 0 0 0,0-1-1 0 0,-1 1 1 0 0,1 0 0 0 0,0 0-1 0 0,-1 0 1 0 0,1 1 0 0 0,2 2 26 0 0,0 0 1 0 0,-1 0-1 0 0,0 1 1 0 0,2 5 0 0 0,-1 0-7 0 0,-1 1 0 0 0,1-1 1 0 0,-2 1-1 0 0,0-1 0 0 0,0 1 1 0 0,-1 0-1 0 0,-1 11 0 0 0,1-22-92 0 0,0 1 0 0 0,-1-1 0 0 0,1 1-1 0 0,0 0 1 0 0,0-1 0 0 0,0 1 0 0 0,0-1 0 0 0,0 1-1 0 0,1 0 1 0 0,-1-1 0 0 0,0 1 0 0 0,0-1-1 0 0,0 1 1 0 0,0-1 0 0 0,1 1 0 0 0,-1 0-1 0 0,0-1 1 0 0,0 1 0 0 0,1-1 0 0 0,-1 1 0 0 0,0-1-1 0 0,1 0 1 0 0,-1 1 0 0 0,1-1 0 0 0,-1 1-1 0 0,0-1 1 0 0,1 0 0 0 0,-1 1 0 0 0,1-1 0 0 0,-1 0-1 0 0,1 1 1 0 0,0-1 0 0 0,-1 0 0 0 0,1 0-1 0 0,-1 1 1 0 0,1-1 0 0 0,-1 0 0 0 0,1 0-1 0 0,0 0 1 0 0,-1 0 0 0 0,1 0 0 0 0,-1 0 0 0 0,1 0-1 0 0,0 0 1 0 0,-1 0 0 0 0,1 0 0 0 0,-1 0-1 0 0,1 0 1 0 0,-1-1 0 0 0,2 1 0 0 0,1-1-769 0 0,1 0 0 0 0,0-1 0 0 0,-1 1 0 0 0,1-1 1 0 0,-1 0-1 0 0,5-2 0 0 0,-1-1-1334 0 0,-1-1-906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0.8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64 1792 0 0,'5'-13'2169'0'0,"6"-23"-1"0"0,-8 22 4919 0 0,-5 17-5596 0 0,1-2-1503 0 0,1 1 0 0 0,-1-1-1 0 0,1 0 1 0 0,-1 0 0 0 0,1 0 0 0 0,-1 0 0 0 0,1 3 0 0 0,-2 10 277 0 0,-6 23 0 0 0,5-24-170 0 0,0 0-1 0 0,-1 15 0 0 0,5 37 12 0 0,0-21-88 0 0,0-28-149 0 0,0-1 0 0 0,2 1-1 0 0,7 30 1 0 0,-10-41 1371 0 0,0 0-3442 0 0,5-17-7987 0 0,-5 11 10084 0 0,-1 1 0 0 0,1-2 0 0 0,-9-15-1261 0 0,4 7 120 0 0,2 2 818 0 0,-2-3 120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1.2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65 552 0 0,'-12'-7'894'0'0,"9"4"330"0"0,-1 1 0 0 0,1 0 0 0 0,-1 0 0 0 0,-6-2 3827 0 0,11 5-4401 0 0,2-4-472 0 0,-2 2-156 0 0,0-1 0 0 0,0 1 0 0 0,0 0 0 0 0,0 0-1 0 0,0 0 1 0 0,0 0 0 0 0,0 0 0 0 0,1 0 0 0 0,-1 0 0 0 0,0 0-1 0 0,1 0 1 0 0,-1 0 0 0 0,0 1 0 0 0,1-1 0 0 0,1 0 0 0 0,25-6 59 0 0,42-10-738 0 0,-58 15-664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1.6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199 40 2985 0 0,'0'-1'359'0'0,"0"-1"1"0"0,-1 1 0 0 0,1-1 0 0 0,-1 1-1 0 0,1 0 1 0 0,-1 0 0 0 0,0-1 0 0 0,1 1 0 0 0,-1 0-1 0 0,0 0 1 0 0,0 0 0 0 0,0 0 0 0 0,0 0-1 0 0,0 0 1 0 0,-1-1 0 0 0,-2-1 262 0 0,0 0-1 0 0,1 0 1 0 0,-8-3 0 0 0,10 5-437 0 0,-1 0 0 0 0,0 1 1 0 0,0-1-1 0 0,0 1 1 0 0,0-1-1 0 0,1 1 0 0 0,-1-1 1 0 0,0 1-1 0 0,0 0 0 0 0,0 0 1 0 0,0 0-1 0 0,0 0 1 0 0,0 1-1 0 0,0-1 0 0 0,0 0 1 0 0,0 1-1 0 0,1-1 0 0 0,-1 1 1 0 0,0 0-1 0 0,0 0 1 0 0,1 0-1 0 0,-1-1 0 0 0,-2 3 1 0 0,-5 4 199 0 0,5-4-275 0 0,-1 0 0 0 0,1 0 0 0 0,0 1 1 0 0,1 0-1 0 0,-1 0 0 0 0,-6 8 0 0 0,2 0 54 0 0,0 0 0 0 0,-14 14 0 0 0,18-20-135 0 0,0 0 1 0 0,0-1-1 0 0,0 1 0 0 0,1 1 1 0 0,0-1-1 0 0,0 0 0 0 0,-4 12 1 0 0,4-8-38 0 0,2-9 4 0 0,1 0 0 0 0,0 1 0 0 0,-1-1 0 0 0,1 0 0 0 0,0 0 1 0 0,0 0-1 0 0,0 0 0 0 0,0 0 0 0 0,0 0 0 0 0,0 1 0 0 0,0-1 0 0 0,0 0 0 0 0,1 0 1 0 0,-1 0-1 0 0,0 0 0 0 0,1 0 0 0 0,0 2 0 0 0,0-1 3 0 0,0-1 0 0 0,0 1 0 0 0,0 0 1 0 0,1-1-1 0 0,-1 1 0 0 0,1-1 0 0 0,-1 0 0 0 0,1 1 0 0 0,2 1 0 0 0,-1-2-2 0 0,-1 1 0 0 0,1-1 0 0 0,-1 1 0 0 0,1-1 0 0 0,0 0 0 0 0,0 0 0 0 0,0 0 0 0 0,0-1 0 0 0,-1 1 0 0 0,1-1 0 0 0,0 0 0 0 0,0 1-1 0 0,6-2 1 0 0,-2 0-4 0 0,-1-1-1 0 0,1-1 1 0 0,-1 1 0 0 0,1-1-1 0 0,-1 0 1 0 0,0 0-1 0 0,0-1 1 0 0,-1 0-1 0 0,1 0 1 0 0,-1 0-1 0 0,0-1 1 0 0,0 1-1 0 0,0-1 1 0 0,5-7-1 0 0,-7 8 21 0 0,-1 0-1 0 0,0-1 1 0 0,1 1-1 0 0,-1 0 1 0 0,-1-1-1 0 0,1 0 0 0 0,-1 1 1 0 0,0-1-1 0 0,1-6 1 0 0,-1 5-32 0 0,1-1 10 0 0,-1 0 26 0 0,1 0-1 0 0,-1-1 1 0 0,0-8 0 0 0,-1 14-6 0 0,0 0 1 0 0,0 0 0 0 0,-1 1-1 0 0,1-1 1 0 0,0 0-1 0 0,-1 0 1 0 0,1 0 0 0 0,-1 0-1 0 0,0 1 1 0 0,0-1-1 0 0,1 0 1 0 0,-1 1 0 0 0,0-1-1 0 0,-1 0 1 0 0,1 1-1 0 0,0-1 1 0 0,-2-1-1 0 0,1 2-6 0 0,1 0-1 0 0,-1 0 0 0 0,1 1 0 0 0,-1-1 0 0 0,1 1 1 0 0,-1-1-1 0 0,0 1 0 0 0,1-1 0 0 0,-1 1 0 0 0,0 0 0 0 0,1 0 1 0 0,-1 0-1 0 0,0 0 0 0 0,1 0 0 0 0,-1 0 0 0 0,0 0 1 0 0,-3 1-1 0 0,-6 0-173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2.0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0 175 4529 0 0,'3'13'4240'0'0,"2"-3"-3224"0"0,6 14 0 0 0,-8-18-754 0 0,0 0-1 0 0,0 0 1 0 0,-1 1-1 0 0,1-1 1 0 0,-2 1-1 0 0,1 0 1 0 0,-1 0 0 0 0,0 0-1 0 0,0-1 1 0 0,-1 1-1 0 0,0 0 1 0 0,0 0 0 0 0,-2 11-1 0 0,-1 3-45 0 0,0 30 0 0 0,3-50-69 0 0,-1-2-140 0 0,1 1 0 0 0,-1-1 0 0 0,1 1 0 0 0,-1-1 0 0 0,1 1 0 0 0,-1-1 0 0 0,1 1 0 0 0,-1-1 0 0 0,1 0-1 0 0,-1-1 1 0 0,1 2-2 0 0,-2-3 5 0 0,1-1-1 0 0,0 0 1 0 0,0 1-1 0 0,0-1 0 0 0,0 0 1 0 0,0 0-1 0 0,0-5 1 0 0,0-5 48 0 0,-1 1-9 0 0,1 0 0 0 0,0 0 0 0 0,1 0 0 0 0,1-1 1 0 0,0 1-1 0 0,5-24 0 0 0,1 11-39 0 0,0 0-1 0 0,16-33 1 0 0,-16 43-17 0 0,0 1 0 0 0,12-18 0 0 0,-15 28 17 0 0,-1 0 0 0 0,1 1 0 0 0,0-1 0 0 0,0 0 0 0 0,1 1 0 0 0,-1 0 0 0 0,1 0 0 0 0,0 1 0 0 0,8-6 0 0 0,-11 8 7 0 0,0 1 1 0 0,0-1 0 0 0,1 1-1 0 0,-1 0 1 0 0,0-1 0 0 0,0 1-1 0 0,0 0 1 0 0,0 0 0 0 0,0 0-1 0 0,0 1 1 0 0,1-1 0 0 0,-1 0 0 0 0,0 1-1 0 0,0 0 1 0 0,0-1 0 0 0,0 1-1 0 0,0 0 1 0 0,0 0 0 0 0,0 0-1 0 0,2 2 1 0 0,4 2 9 0 0,0 1 0 0 0,0 0 1 0 0,7 7-1 0 0,-10-7-10 0 0,0-1 0 0 0,0 1 1 0 0,0 0-1 0 0,-1 0 0 0 0,0 1 1 0 0,0-1-1 0 0,-1 1 0 0 0,1 0 1 0 0,-2 0-1 0 0,1 0 1 0 0,-1 0-1 0 0,2 9 0 0 0,-4-12 37 0 0,0 1 1 0 0,0 0-1 0 0,0 0 0 0 0,0 0 1 0 0,-1 0-1 0 0,0-1 0 0 0,0 1 1 0 0,0 0-1 0 0,-1 0 0 0 0,0-1 1 0 0,1 1-1 0 0,-2-1 0 0 0,1 0 1 0 0,0 0-1 0 0,-1 0 0 0 0,0 0 0 0 0,0 0 1 0 0,0 0-1 0 0,0 0 0 0 0,-1-1 1 0 0,1 0-1 0 0,-1 0 0 0 0,0 0 1 0 0,0 0-1 0 0,0 0 0 0 0,-1-1 1 0 0,1 0-1 0 0,-8 3 0 0 0,6-3-33 0 0,-1-1-1 0 0,0 1 1 0 0,1-1 0 0 0,-1-1-1 0 0,0 1 1 0 0,1-1-1 0 0,-12-1 1 0 0,15 0-45 0 0,0 1 1 0 0,-1-1-1 0 0,1 1 1 0 0,0-1-1 0 0,0 0 1 0 0,0 0-1 0 0,0-1 1 0 0,0 1-1 0 0,0-1 1 0 0,0 1-1 0 0,0-1 1 0 0,0 0-1 0 0,1 0 1 0 0,-1 0-1 0 0,1 0 0 0 0,-1-1 1 0 0,-2-3-1 0 0,4 5-99 0 0,1 0 0 0 0,-1 0 0 0 0,1 0 0 0 0,0 0 0 0 0,-1 0 0 0 0,1 0 0 0 0,0 0 0 0 0,0 0-1 0 0,-1 0 1 0 0,1 0 0 0 0,0 0 0 0 0,0 0 0 0 0,0 0 0 0 0,0 0 0 0 0,1 0 0 0 0,-1 0-1 0 0,0 0 1 0 0,0 0 0 0 0,1 0 0 0 0,-1 1 0 0 0,0-1 0 0 0,1 0 0 0 0,-1 0 0 0 0,1 0 0 0 0,0-1-1 0 0,1-1-1001 0 0,0 0 0 0 0,0 0 0 0 0,1 1-1 0 0,-1-1 1 0 0,5-3 0 0 0,-1 1-660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2.4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1 152 2913 0 0,'1'1'292'0'0,"0"0"0"0"0,1 0 1 0 0,-1 0-1 0 0,0 1 1 0 0,1-1-1 0 0,-1 0 0 0 0,0 1 1 0 0,0-1-1 0 0,0 0 1 0 0,0 1-1 0 0,0-1 0 0 0,0 1 1 0 0,-1-1-1 0 0,1 1 1 0 0,0 3-1 0 0,0-4-165 0 0,-1-1 0 0 0,0 1-1 0 0,1 0 1 0 0,-1 0 0 0 0,0 0 0 0 0,1-1 0 0 0,-1 1-1 0 0,1 0 1 0 0,-1 0 0 0 0,1-1 0 0 0,-1 1 0 0 0,1 0-1 0 0,0-1 1 0 0,-1 1 0 0 0,1-1 0 0 0,0 1 0 0 0,0-1-1 0 0,-1 1 1 0 0,1-1 0 0 0,0 1 0 0 0,0-1 0 0 0,0 0-1 0 0,0 1 1 0 0,-1-1 0 0 0,1 0 0 0 0,0 0 0 0 0,0 0-1 0 0,0 0 1 0 0,0 1 0 0 0,0-1 0 0 0,0-1 0 0 0,0 1 0 0 0,-1 0-1 0 0,1 0 1 0 0,2 0 0 0 0,8-7 568 0 0,-7 5-595 0 0,1 0 0 0 0,-1 0 0 0 0,0-1 0 0 0,0 0 1 0 0,-1 0-1 0 0,1 0 0 0 0,0 0 0 0 0,4-6 0 0 0,-5 5-57 0 0,1 0-1 0 0,-1 0 1 0 0,-1 0 0 0 0,1 0-1 0 0,-1-1 1 0 0,1 1-1 0 0,-1-1 1 0 0,-1 1-1 0 0,1-1 1 0 0,-1 0-1 0 0,2-9 1 0 0,-3 14-28 0 0,2-8 110 0 0,-1 0 1 0 0,-1 0 0 0 0,1 0 0 0 0,-1-1 0 0 0,-1 1 0 0 0,0 0-1 0 0,0 0 1 0 0,-3-12 0 0 0,4 20-115 0 0,-1-1 1 0 0,1 1-1 0 0,0-1 0 0 0,0 1 1 0 0,0 0-1 0 0,0-1 1 0 0,-1 1-1 0 0,1 0 0 0 0,0-1 1 0 0,0 1-1 0 0,-1 0 1 0 0,1-1-1 0 0,0 1 0 0 0,-1 0 1 0 0,1-1-1 0 0,0 1 0 0 0,-1 0 1 0 0,1 0-1 0 0,0 0 1 0 0,-1-1-1 0 0,1 1 0 0 0,-1 0 1 0 0,1 0-1 0 0,-1 0 0 0 0,0 0 23 0 0,0 0-1 0 0,0 0 1 0 0,0 0 0 0 0,1 0-1 0 0,-1 0 1 0 0,0 0-1 0 0,0 1 1 0 0,0-1-1 0 0,0 0 1 0 0,1 1-1 0 0,-2-1 1 0 0,-1 2 72 0 0,0 0 1 0 0,0 0 0 0 0,0 0-1 0 0,1 0 1 0 0,-4 4 0 0 0,-2 1-15 0 0,1 1 0 0 0,1 0 0 0 0,-1 1-1 0 0,1 0 1 0 0,1 0 0 0 0,-1 0 0 0 0,2 0 0 0 0,-7 18 0 0 0,9-21-93 0 0,1-2-4 0 0,-1 0-1 0 0,1 0 1 0 0,0 0 0 0 0,0 0 0 0 0,1 0 0 0 0,-1 0 0 0 0,1 0 0 0 0,0 1 0 0 0,1 3 0 0 0,-1-5 7 0 0,0 4-57 0 0,1-1 0 0 0,0 0 0 0 0,0 1 0 0 0,1-1-1 0 0,0 0 1 0 0,0 0 0 0 0,5 11 0 0 0,-3-9-105 0 0,-3-7-18 0 0,0 1 0 0 0,0 0-1 0 0,0-1 1 0 0,0 1 0 0 0,0-1 0 0 0,0 1 0 0 0,0-1-1 0 0,0 1 1 0 0,1-1 0 0 0,-1 0 0 0 0,0 0-1 0 0,1 1 1 0 0,-1-1 0 0 0,1 0 0 0 0,0-1 0 0 0,-1 1-1 0 0,1 0 1 0 0,2 1 0 0 0,0-1-559 0 0,-1 0 0 0 0,1 0 0 0 0,-1-1 0 0 0,1 1 0 0 0,6-1 0 0 0,-2-1-1383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5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36 1336 0 0,'0'0'300'0'0,"-2"0"418"0"0,-7 0 233 0 0,3 0 1877 0 0,7-3-1993 0 0,0 0-620 0 0,-1 0 0 0 0,1 0-1 0 0,0 0 1 0 0,0 1 0 0 0,3-5-1 0 0,-4 6-89 0 0,0 1 0 0 0,1 0 0 0 0,-1-1 0 0 0,0 1 0 0 0,0-1 0 0 0,0 1 0 0 0,1-1 0 0 0,-1 1 0 0 0,0-1 0 0 0,0 1 0 0 0,0-1 0 0 0,0 1 0 0 0,0-1 0 0 0,-2-3 2885 0 0,2 4-2866 0 0,0 0 0 0 0,-1 0 1 0 0,1-1-1 0 0,0 1 0 0 0,0 0 0 0 0,-1 0 22 0 0,1 0-1 0 0,-1 0 0 0 0,1 0 0 0 0,0 0 1 0 0,-1 0-1 0 0,1 0 0 0 0,0 0 0 0 0,-1 0 1 0 0,1 1-1 0 0,0-1 0 0 0,-1 0 0 0 0,1 0 1 0 0,0 0-1 0 0,-1 0 0 0 0,1 0 0 0 0,0 1 1 0 0,-1-1-1 0 0,1 0 0 0 0,-4 6-1079 0 0,1 4 1139 0 0,1 0 0 0 0,0 0 0 0 0,1 1 0 0 0,-1 17 0 0 0,2-19-147 0 0,-3 29 201 0 0,0 51-38 0 0,3-78-235 0 0,2 0-1 0 0,3 19 0 0 0,1 1 23 0 0,-3-18-6 0 0,6 22 0 0 0,-5-22 26 0 0,3 20-1 0 0,-7-33-45 0 0,1 1 0 0 0,-1 0 0 0 0,0-1 0 0 0,0 1 0 0 0,0-1 0 0 0,1 1 0 0 0,-1-1 0 0 0,0 1 0 0 0,1-1 0 0 0,-1 1 0 0 0,0-1 0 0 0,1 1 0 0 0,-1-1 0 0 0,1 0 0 0 0,-1 1 0 0 0,1-1 0 0 0,0 1 0 0 0,2 2 17 0 0,-2-3 90 0 0,0-3-81 0 0,0 1-23 0 0,-1-1 0 0 0,1 1 0 0 0,-1-1-1 0 0,1 1 1 0 0,-1-1 0 0 0,0 1 0 0 0,0-1 0 0 0,0 0 0 0 0,-1 1-1 0 0,1-1 1 0 0,-2-4 0 0 0,1-1 39 0 0,-1 4-36 0 0,1 0 1 0 0,-1 0-1 0 0,0 1 1 0 0,0-1-1 0 0,0 0 1 0 0,-1 1-1 0 0,1 0 1 0 0,-6-6-1 0 0,3 3 5 0 0,0 0 4 0 0,0-1-3 0 0,-1 0 0 0 0,-7-6 0 0 0,11 11-7 0 0,0 1-1 0 0,0-1 1 0 0,0 1 0 0 0,-1-1 0 0 0,1 1-1 0 0,0 0 1 0 0,-1 0 0 0 0,1 0 0 0 0,-1 0-1 0 0,1 0 1 0 0,-5 0 0 0 0,1 0 26 0 0,-3-1-5 0 0,1 2 0 0 0,-11-1 0 0 0,15 1-25 0 0,1 0-1 0 0,-1 1 1 0 0,1 0 0 0 0,-1-1-1 0 0,1 1 1 0 0,0 1 0 0 0,-1-1 0 0 0,-4 3-1 0 0,3-2-4 0 0,1 0 0 0 0,-1 1 0 0 0,1 0 0 0 0,0-1-1 0 0,0 2 1 0 0,0-1 0 0 0,1 0 0 0 0,-1 1 0 0 0,1-1 0 0 0,-6 9-1 0 0,-2 5 1 0 0,8-14 19 0 0,1 0 0 0 0,-1 1 0 0 0,1-1 0 0 0,0 1 0 0 0,0-1 0 0 0,1 1 0 0 0,-3 5 0 0 0,3-5-20 0 0,-2 10 12 0 0,-3 19-1 0 0,6-31-10 0 0,0 0 0 0 0,0 0 0 0 0,1 0 0 0 0,-1 0-1 0 0,1 0 1 0 0,-1 0 0 0 0,1 0 0 0 0,0 0 0 0 0,-1 0 0 0 0,1 0-1 0 0,0 0 1 0 0,1 0 0 0 0,-1 0 0 0 0,0 0 0 0 0,0-1-1 0 0,1 1 1 0 0,-1-1 0 0 0,1 1 0 0 0,1 1 0 0 0,0-1-1 0 0,0 0 1 0 0,-1 0-1 0 0,1 0 1 0 0,0 0-1 0 0,0-1 1 0 0,0 1-1 0 0,0-1 1 0 0,0 1-1 0 0,0-1 1 0 0,1 0-1 0 0,4 0 1 0 0,18 4-24 0 0,-20-4 39 0 0,1 0 1 0 0,0 0-1 0 0,-1 0 0 0 0,8-1 0 0 0,-12 0-11 0 0,10-1-2 0 0,1 0 0 0 0,-1 0 1 0 0,1-2-1 0 0,12-3 0 0 0,13-3-17 0 0,-31 8-295 0 0,0-1 1 0 0,0 0-1 0 0,0 0 0 0 0,0 0 0 0 0,0-1 0 0 0,0 1 0 0 0,-1-2 0 0 0,1 1 0 0 0,6-6 0 0 0,6-2-2837 0 0,-2 2-436 0 0,-6 0-803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3.1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8 235 2777 0 0,'-2'-4'11057'0'0,"0"-8"-8703"0"0,-2-12-2311 0 0,4 16 81 0 0,0 1-1 0 0,1-1 0 0 0,0 1 0 0 0,0 0 1 0 0,0-1-1 0 0,4-10 0 0 0,1 2-42 0 0,12-25 0 0 0,-14 34-59 0 0,0-1 0 0 0,0 1 1 0 0,0 0-1 0 0,1 1 0 0 0,7-8 1 0 0,-10 11-110 0 0,1 1 0 0 0,-1 0 0 0 0,1 0 0 0 0,0 0 0 0 0,0 0 0 0 0,0 0 0 0 0,0 1 0 0 0,0-1 0 0 0,0 1 0 0 0,0 0 0 0 0,0 0 0 0 0,1 0 0 0 0,-1 0 0 0 0,0 0 0 0 0,5 1 0 0 0,4-1-1707 0 0,1 0-1 0 0,21 3 1 0 0,-30-1 1385 0 0,1 0 1 0 0,-1 0-1 0 0,1 0 0 0 0,-1 0 1 0 0,0 1-1 0 0,1 0 0 0 0,-1-1 1 0 0,0 2-1 0 0,0-1 1 0 0,7 6-1 0 0,-5 1 417 0 0,-5-8 100 0 0,-1 0 0 0 0,1 0 0 0 0,0 0 0 0 0,-1 0 0 0 0,1 0 0 0 0,0 0 0 0 0,0 0 1 0 0,-1 0-1 0 0,1 0 0 0 0,0 0 0 0 0,0-1 0 0 0,0 1 0 0 0,4 2 3368 0 0,-5-6-3145 0 0,0 0 0 0 0,-1 0 0 0 0,1 0 0 0 0,-1 1 0 0 0,1-1 0 0 0,-2-3-1 0 0,1 5-280 0 0,1 1 0 0 0,0-1-1 0 0,0 0 1 0 0,0 1 0 0 0,-1-1-1 0 0,1 1 1 0 0,0-1 0 0 0,0 1-1 0 0,-1-1 1 0 0,1 1 0 0 0,-1 0-1 0 0,1-1 1 0 0,0 1 0 0 0,-1-1-1 0 0,1 1 1 0 0,-1 0 0 0 0,1-1-1 0 0,-1 1 1 0 0,1 0 0 0 0,-1 0-1 0 0,1-1 1 0 0,-1 1-1 0 0,1 0 1 0 0,-1 0 0 0 0,1 0-1 0 0,-1-1 1 0 0,0 1 0 0 0,1 0-1 0 0,-1 0 1 0 0,1 0 0 0 0,-1 0-1 0 0,1 0 1 0 0,-1 0 0 0 0,0 0-1 0 0,1 1 1 0 0,-1-1 0 0 0,1 0-1 0 0,-2 0 1 0 0,-22 9 892 0 0,9-3-645 0 0,-14 6-1 0 0,24-9-285 0 0,0 0-1 0 0,1-1 1 0 0,-1 2-1 0 0,1-1 0 0 0,0 0 1 0 0,-7 8-1 0 0,6-5-29 0 0,-1 1 0 0 0,1 0-1 0 0,0-1 1 0 0,-5 12 0 0 0,9-16 9 0 0,0 0 1 0 0,0 0-1 0 0,1 0 0 0 0,-1 0 1 0 0,1 0-1 0 0,-1 0 1 0 0,1 0-1 0 0,0 0 0 0 0,-1 0 1 0 0,1 0-1 0 0,0 1 0 0 0,0-1 1 0 0,1 0-1 0 0,-1 0 1 0 0,0 0-1 0 0,1 0 0 0 0,0 0 1 0 0,-1 0-1 0 0,1 0 0 0 0,0 0 1 0 0,2 4-1 0 0,-1-3-10 0 0,1 1 0 0 0,0-1-1 0 0,0 0 1 0 0,0 0-1 0 0,1 0 1 0 0,-1 0 0 0 0,1-1-1 0 0,0 1 1 0 0,-1-1 0 0 0,7 3-1 0 0,-6-3 2 0 0,0 0 5 0 0,1-1 0 0 0,0 1 0 0 0,0-1 0 0 0,-1 0-1 0 0,1 0 1 0 0,0-1 0 0 0,0 1 0 0 0,9-1-1 0 0,9-5 5 0 0,-8 1-13 0 0,-12 3 26 0 0,-1 0-1 0 0,0 1 1 0 0,0-1-1 0 0,0 0 1 0 0,0 0-1 0 0,0 0 1 0 0,0-1-1 0 0,0 1 1 0 0,0 0-1 0 0,0-1 1 0 0,0 1-1 0 0,0-1 1 0 0,-1 0-1 0 0,1 1 1 0 0,-1-1 0 0 0,1 0-1 0 0,-1 0 1 0 0,2-3-1 0 0,-1 2 1 0 0,-1 1 0 0 0,1 0 0 0 0,1-1 0 0 0,3-3 0 0 0,-3 4 0 0 0,-1 0 0 0 0,0 0 0 0 0,1 0 0 0 0,-1-1 0 0 0,0 1 0 0 0,3-6 0 0 0,-3 4-2 0 0,0-1 0 0 0,0 1 0 0 0,0-1 0 0 0,0 0 0 0 0,-1 0 0 0 0,0 0 0 0 0,1-8 0 0 0,-2 12 131 0 0,-3-4-25 0 0,2 5-105 0 0,1 0 0 0 0,0 0-1 0 0,0 0 1 0 0,0 0 0 0 0,0 0 0 0 0,0 0 0 0 0,-1 0 0 0 0,1 0 0 0 0,0 0-1 0 0,0 0 1 0 0,0 0 0 0 0,0 0 0 0 0,-1 0 0 0 0,1 0 0 0 0,0 0-1 0 0,0 0 1 0 0,0 0 0 0 0,0 0 0 0 0,-1 0 0 0 0,1 0 0 0 0,0 0 0 0 0,0 0-1 0 0,0 0 1 0 0,0 1 0 0 0,0-1 0 0 0,0 0 0 0 0,-1 0 0 0 0,1 0 0 0 0,0 0-1 0 0,0 0 1 0 0,0 0 0 0 0,0 0 0 0 0,0 1 0 0 0,0-1 0 0 0,0 0 0 0 0,0 0-1 0 0,0 0 1 0 0,0 0 0 0 0,-1 1 0 0 0,1-1 0 0 0,-2 9 102 0 0,0-3 11 0 0,-6 5-48 0 0,8-10-69 0 0,-1-1 0 0 0,0 1 1 0 0,0 0-1 0 0,1 0 1 0 0,-1 0-1 0 0,0 0 0 0 0,1 0 1 0 0,-1 0-1 0 0,1 0 0 0 0,-1 0 1 0 0,1 0-1 0 0,0 1 1 0 0,-1-1-1 0 0,1 0 0 0 0,0 0 1 0 0,0 0-1 0 0,0 0 0 0 0,0 0 1 0 0,0 1-1 0 0,0-1 0 0 0,0 0 1 0 0,0 0-1 0 0,1 2 1 0 0,0 4-4 0 0,-1-6 6 0 0,0 1-1 0 0,0-1 0 0 0,0 1 1 0 0,1-1-1 0 0,-1 1 0 0 0,1-1 0 0 0,-1 1 1 0 0,1-1-1 0 0,-1 0 0 0 0,1 1 0 0 0,0-1 1 0 0,0 0-1 0 0,-1 0 0 0 0,3 3 1 0 0,-1-3-112 0 0,-1 1 0 0 0,1 0 0 0 0,-1 0 1 0 0,1 0-1 0 0,-1 0 0 0 0,0 0 0 0 0,1 3 0 0 0,0-1-153 0 0,-1-4 191 0 0,0 1 1 0 0,-1-1-1 0 0,1 1 1 0 0,0-1 0 0 0,0 1-1 0 0,-1-1 1 0 0,1 1-1 0 0,0-1 1 0 0,0 0-1 0 0,0 1 1 0 0,-1-1 0 0 0,1 0-1 0 0,0 0 1 0 0,0 0-1 0 0,0 0 1 0 0,0 0-1 0 0,0 0 1 0 0,1 0 0 0 0,15-1-1730 0 0,-15 0 1481 0 0,-1 1 0 0 0,1-1 0 0 0,-1 0 0 0 0,1 0 0 0 0,-1 1 0 0 0,1-1 0 0 0,-1 0 0 0 0,0 0 0 0 0,1-1 0 0 0,-1 1 1 0 0,0 0-1 0 0,0 0 0 0 0,0-1 0 0 0,1-1 0 0 0,14-23-4684 0 0,-14 21 4004 0 0,3-4 682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3.9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37 282 712 0 0,'8'-77'3099'0'0,"-1"8"1"0"0,-3 46-1432 0 0,0 0 0 0 0,2 1 0 0 0,13-37 0 0 0,-15 50-95 0 0,-6 16 422 0 0,-4 11-1221 0 0,3-6-734 0 0,0 0 0 0 0,2 0-1 0 0,0 0 1 0 0,0 19 0 0 0,6 50-10 0 0,1-16 16 0 0,-5-38-515 0 0,-4 44 0 0 0,3-68-1958 0 0,4-17-6547 0 0,-4 10 9150 0 0,-1 0 1 0 0,-1 0 0 0 0,1 0 0 0 0,-1 0-1 0 0,1 0 1 0 0,-1 0 0 0 0,0 0 0 0 0,-1 0 0 0 0,1 1-1 0 0,-1-1 1 0 0,1 1 0 0 0,-4-4 0 0 0,3 5 271 0 0,1-1 0 0 0,-1 1 1 0 0,0 0-1 0 0,0 0 1 0 0,0 0-1 0 0,0 0 1 0 0,0 0-1 0 0,0 1 1 0 0,0-1-1 0 0,0 1 0 0 0,-1 0 1 0 0,1 0-1 0 0,-1 0 1 0 0,1 1-1 0 0,0-1 1 0 0,-5 0-1 0 0,7 1 137 0 0,2 0-614 0 0,-1-1 27 0 0,0 0 1 0 0,1 0-1 0 0,-1 1 0 0 0,1-1 1 0 0,-1 0-1 0 0,1 1 1 0 0,-1-1-1 0 0,1 0 0 0 0,-1 1 1 0 0,1-1-1 0 0,0 1 0 0 0,-1-1 1 0 0,1 1-1 0 0,0-1 1 0 0,0 1-1 0 0,-1-1 0 0 0,1 1 1 0 0,0 0-1 0 0,0-1 1 0 0,0 1-1 0 0,20-7-11 0 0,-10 6-162 0 0,1 0-1 0 0,-1 0 0 0 0,1 1 0 0 0,0 0 0 0 0,16 4 0 0 0,8-1-934 0 0,-18-2 762 0 0,-8 0 238 0 0,0 0 0 0 0,1-1 0 0 0,11-1 0 0 0,18-2-78 0 0,-30 3 190 0 0,1 0 1 0 0,-1-1 0 0 0,14-3-1 0 0,-27 4 2310 0 0,2-1-2278 0 0,-1 1 0 0 0,1 0 0 0 0,0-1-1 0 0,0 1 1 0 0,0 0 0 0 0,0 0-1 0 0,0 0 1 0 0,0 0 0 0 0,0 0 0 0 0,0 0-1 0 0,0 0 1 0 0,0 0 0 0 0,0 1 0 0 0,0-1-1 0 0,0 0 1 0 0,0 1 0 0 0,-2 0-1 0 0,-8 5 293 0 0,5-3-229 0 0,0 0 0 0 0,0 1 0 0 0,0-1 0 0 0,1 1 0 0 0,0 0 0 0 0,-9 9 0 0 0,12-10-99 0 0,-2 2 3 0 0,0 0-1 0 0,0 0 1 0 0,1 1 0 0 0,-4 7 0 0 0,6-11-6 0 0,0 0 1 0 0,0 0 0 0 0,1 0-1 0 0,-1 0 1 0 0,1 1 0 0 0,0-1 0 0 0,0 0-1 0 0,0 0 1 0 0,0 0 0 0 0,0 0 0 0 0,0 1-1 0 0,0-1 1 0 0,1 0 0 0 0,-1 0 0 0 0,1 0-1 0 0,1 4 1 0 0,-1-3 0 0 0,0-1 0 0 0,1 1 0 0 0,-1 0 0 0 0,1-1 0 0 0,0 1-1 0 0,0-1 1 0 0,0 0 0 0 0,0 0 0 0 0,0 0 0 0 0,0 0 0 0 0,0 0 0 0 0,1 0 0 0 0,-1 0 0 0 0,1-1 0 0 0,0 1 0 0 0,2 0 0 0 0,3 3-40 0 0,-7-4 44 0 0,0 0-1 0 0,0 0 0 0 0,1 0 1 0 0,-1 0-1 0 0,0-1 1 0 0,1 1-1 0 0,2 0 1 0 0,-1 0-5 0 0,-1 0 0 0 0,1 0 0 0 0,-1-1 0 0 0,1 1 0 0 0,-1-1 0 0 0,1 1 0 0 0,0-1 0 0 0,-1 0 0 0 0,1 0 0 0 0,0-1 0 0 0,-1 1 0 0 0,1 0 0 0 0,0-1 0 0 0,-1 0 0 0 0,1 0 1 0 0,3-1-1 0 0,3-2-18 0 0,-1-1 1 0 0,11-6 0 0 0,-16 8 28 0 0,1 0 1 0 0,-1 1-1 0 0,0-1 0 0 0,0 0 1 0 0,0-1-1 0 0,0 1 0 0 0,3-6 1 0 0,-5 7 2 0 0,0 1 1 0 0,-1-1-1 0 0,1 0 0 0 0,0 0 1 0 0,-1 0-1 0 0,1 0 1 0 0,-1 0-1 0 0,0 0 1 0 0,0-1-1 0 0,0 1 1 0 0,0 0-1 0 0,0 0 1 0 0,0 0-1 0 0,0 0 0 0 0,-1 0 1 0 0,1 0-1 0 0,-1 0 1 0 0,-1-2-1 0 0,-1-5 52 0 0,-1 0 0 0 0,-10-14 0 0 0,3 2-71 0 0,10 20-43 0 0,0 0 0 0 0,1 0 1 0 0,-1 0-1 0 0,1 0 0 0 0,0 0 0 0 0,-1 0 1 0 0,1 0-1 0 0,0 0 0 0 0,0-1 0 0 0,0 1 1 0 0,0 0-1 0 0,0 0 0 0 0,0 0 1 0 0,0 0-1 0 0,0-1 0 0 0,0 1 0 0 0,0 0 1 0 0,1 0-1 0 0,-1 0 0 0 0,0 0 1 0 0,1 0-1 0 0,-1 0 0 0 0,1-1 0 0 0,1 0 1 0 0,-1 1-486 0 0,0-1 1 0 0,0 1-1 0 0,0 0 1 0 0,0 0 0 0 0,0 1-1 0 0,1-1 1 0 0,-1 0-1 0 0,0 0 1 0 0,0 0-1 0 0,1 1 1 0 0,-1-1 0 0 0,2 0-1 0 0,5-1-1344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4.2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0 153 5681 0 0,'1'4'466'0'0,"0"-1"-1"0"0,0 1 1 0 0,0-1-1 0 0,0 0 1 0 0,2 4-1 0 0,-3-6-412 0 0,1 0-1 0 0,-1-1 1 0 0,1 1-1 0 0,-1-1 0 0 0,0 1 1 0 0,1-1-1 0 0,-1 1 1 0 0,1 0-1 0 0,-1-1 1 0 0,1 0-1 0 0,0 1 1 0 0,-1-1-1 0 0,2 1 0 0 0,-1-1-23 0 0,-1 0 0 0 0,0 1 0 0 0,1-1 1 0 0,-1 0-1 0 0,1 0 0 0 0,-1 0 0 0 0,1 0 0 0 0,-1-1 0 0 0,1 1 0 0 0,-1 0 0 0 0,1 0 0 0 0,-1 0 0 0 0,0 0 0 0 0,1 0 0 0 0,-1 0 0 0 0,1-1 0 0 0,-1 1 0 0 0,0 0 0 0 0,1 0 0 0 0,-1-1 0 0 0,0 1 0 0 0,1 0 0 0 0,-1-1 0 0 0,1 0 0 0 0,1-1 285 0 0,-1-1 0 0 0,1 0 0 0 0,-1 0 0 0 0,1 0 0 0 0,-1 0 0 0 0,1-6 0 0 0,0 3 173 0 0,5-17 909 0 0,-3 10-836 0 0,6-15 0 0 0,-8 23-520 0 0,1 1 1 0 0,-1 0-1 0 0,1 0 1 0 0,-1 0 0 0 0,1 0-1 0 0,1 0 1 0 0,3-4-1 0 0,0 2 24 0 0,1-2 248 0 0,15-10 0 0 0,-21 16-262 0 0,1 0-1 0 0,0 0 1 0 0,0 1-1 0 0,0-1 1 0 0,0 1-1 0 0,0 0 1 0 0,0 0-1 0 0,0 0 1 0 0,0 1-1 0 0,4-2 1 0 0,-4 2-32 0 0,0 0 1 0 0,0 0-1 0 0,0-1 1 0 0,0 2-1 0 0,0-1 1 0 0,0 0-1 0 0,0 1 1 0 0,0-1 0 0 0,0 1-1 0 0,0 0 1 0 0,4 1-1 0 0,-4 0-40 0 0,1 0-554 0 0,-1-1 1 0 0,1 1-1 0 0,0-1 0 0 0,6 2 1 0 0,-6-3-2069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6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 3145 0 0,'2'1'5314'0'0,"-2"4"-3379"0"0,0 3-1512 0 0,-3 17 2186 0 0,3-24-2522 0 0,0 0 0 0 0,0 1 0 0 0,0-1 0 0 0,0 0 0 0 0,1 0 0 0 0,-1 0 0 0 0,1 1 0 0 0,-1-1 0 0 0,1 0 0 0 0,-1 0 1 0 0,1 0-1 0 0,0 0 0 0 0,0 1 0 0 0,14 14 687 0 0,-12-14-618 0 0,0 1 0 0 0,0-1 0 0 0,-1 1-1 0 0,4 4 1 0 0,-4-3 9 0 0,-1 0-1 0 0,1-1 0 0 0,0 1 1 0 0,-1 0-1 0 0,0 0 0 0 0,0 0 1 0 0,0 0-1 0 0,0 7 1 0 0,0 1 173 0 0,-2 20 1 0 0,-1-11-235 0 0,-5 38 170 0 0,4-34-195 0 0,2-18-65 0 0,0-1 0 0 0,0 1 0 0 0,1 0 0 0 0,0 0 0 0 0,1 13 0 0 0,2-7 6 0 0,-1 1 1 0 0,0 0-1 0 0,-1 0 1 0 0,-1-1-1 0 0,-2 28 1 0 0,0-26 7 0 0,0 0 1 0 0,1 0 0 0 0,0 19-1 0 0,2-20 14 0 0,-2 1 0 0 0,0-1 0 0 0,-3 17 0 0 0,4-23-7 0 0,-1-1-1 0 0,1 1 0 0 0,0-1 0 0 0,1 1 0 0 0,2 12 0 0 0,0-7 22 0 0,-3-9-50 0 0,0 0 1 0 0,0-1 0 0 0,-1 8 0 0 0,1-8-13 0 0,-1 1 0 0 0,1 0 0 0 0,1 6 1 0 0,5 23 28 0 0,-4-20 18 0 0,1-1-1 0 0,0 24 1 0 0,0 35-57 0 0,-2-57 47 0 0,-2 18 0 0 0,0-18-21 0 0,2 20 1 0 0,0-21-12 0 0,-2 22 0 0 0,0-20 10 0 0,1 16 1 0 0,1 124 210 0 0,-2-132-193 0 0,-1 29 97 0 0,-1 13-48 0 0,8 95 0 0 0,3 10 366 0 0,-11-83-252 0 0,1 38-87 0 0,4-36-56 0 0,-3-48-14 0 0,6 45 0 0 0,0-42 6 0 0,-4 71-1 0 0,-1-85-14 0 0,2 32 0 0 0,1-34-2 0 0,-1 0-1 0 0,-5 53 0 0 0,2-61 10 0 0,1 29-1 0 0,0 7-9 0 0,-4 0-36 0 0,-6 69 76 0 0,8-104-50 0 0,1 1 0 0 0,4 32 0 0 0,-1 0-34 0 0,-4-14 37 0 0,1-22 11 0 0,2 33 1 0 0,0-46-25 0 0,-1 0 0 0 0,-1 0-1 0 0,1 1 1 0 0,-3 8 0 0 0,2-7 14 0 0,0 0-1 0 0,0 8 1 0 0,-1 114 20 0 0,6-22-16 0 0,1-49-50 0 0,-6 1 76 0 0,-1-19-18 0 0,-2 42 11 0 0,2-60-39 0 0,3 24 1 0 0,-1 6 3 0 0,-5-12-16 0 0,3-30 4 0 0,1 1 0 0 0,-1 19 0 0 0,2-20 20 0 0,0 0 1 0 0,0 0-1 0 0,-1-1 1 0 0,-3 14-1 0 0,2-16-21 0 0,1 0 0 0 0,0 14 1 0 0,1-14 17 0 0,-1-1 0 0 0,0 1 0 0 0,-1 8 0 0 0,-3 6-10 0 0,-2 25 0 0 0,2-10 2 0 0,4-29 11 0 0,1-1 0 0 0,-1 0 1 0 0,2 8-1 0 0,0-8-11 0 0,-1 0-1 0 0,0 0 1 0 0,-1 9 0 0 0,0-6-8 0 0,0-1 1 0 0,1 1 0 0 0,0 0-1 0 0,2 12 1 0 0,-1-10 16 0 0,0 1-1 0 0,-1 11 1 0 0,0-8 12 0 0,0-11-17 0 0,0 0 0 0 0,0-1 0 0 0,-1 1 0 0 0,1 0 0 0 0,-1-1 0 0 0,-1 7 0 0 0,1-6-3 0 0,0 0 0 0 0,0-1 0 0 0,0 1 0 0 0,1 0 0 0 0,-1 0 0 0 0,1 6 0 0 0,3 23-33 0 0,-3-33 31 0 0,1 4-14 0 0,0 2 17 0 0,-1-1-1 0 0,0 0 0 0 0,0 1 0 0 0,0-1 1 0 0,-1 6-1 0 0,1-4-1 0 0,-1 0 1 0 0,1 0-1 0 0,1 1 1 0 0,1 10-1 0 0,-1-9 20 0 0,-1 0 0 0 0,1 11 1 0 0,-2-9-21 0 0,1-5-3 0 0,-1 0 0 0 0,-1 9-1 0 0,1-11 3 0 0,0 1-1 0 0,0-1 1 0 0,0 1-1 0 0,1-1 0 0 0,0 0 1 0 0,0 1-1 0 0,0-1 1 0 0,0 1-1 0 0,2 7 0 0 0,-1-8 5 0 0,-1 0 0 0 0,0 0-1 0 0,0 0 1 0 0,0 6-1 0 0,0-1 23 0 0,-1 0-29 0 0,0 0 0 0 0,-2 12 0 0 0,-2 9 65 0 0,1-3-48 0 0,2-21-9 0 0,1 1 0 0 0,0-1 0 0 0,0 8 0 0 0,0 0-43 0 0,1-12 37 0 0,-1-1 1 0 0,1 1 0 0 0,0-1 0 0 0,0 1-1 0 0,0 0 1 0 0,0-1 0 0 0,0 1 0 0 0,0 0-1 0 0,1-1 1 0 0,-1 1 0 0 0,0-1-1 0 0,1 1 1 0 0,-1-1 0 0 0,1 1 0 0 0,1 2-1 0 0,-1-3 0 0 0,-2 0 4 0 0,1 0 0 0 0,0 0 0 0 0,0 0 0 0 0,-1 0 1 0 0,1 1-1 0 0,-1-1 0 0 0,1 0 0 0 0,-1 1 0 0 0,0 0 0 0 0,0-1-1 0 0,1 0 0 0 0,-1 0 0 0 0,1 0 0 0 0,-1 0 0 0 0,1 1 0 0 0,0-1 0 0 0,-1 2 0 0 0,1-2-5 0 0,0 1 1 0 0,0-1-1 0 0,0 0 0 0 0,-1 0 0 0 0,1 1 1 0 0,0-1-1 0 0,-1 0 0 0 0,0 2 0 0 0,0-2-6 0 0,1 1-154 0 0,1-2-1099 0 0,5 3 616 0 0,12-6-9671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7.3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121 65 776 0 0,'0'0'2102'0'0,"-1"-3"-1377"0"0,0 1-903 0 0,-1-12 1232 0 0,2 14-961 0 0,0-1 1 0 0,1 1-1 0 0,-1-1 1 0 0,0 1-1 0 0,0-1 1 0 0,0 1 0 0 0,0-1-1 0 0,1 0 1 0 0,-1 1-1 0 0,0-1 1 0 0,0 1-1 0 0,1-1 1 0 0,-1 1 0 0 0,0 0-1 0 0,1-1 1 0 0,-1 1-1 0 0,1-1 1 0 0,-1 1-1 0 0,1 0 1 0 0,-1-1 0 0 0,0 1-1 0 0,2-1 1 0 0,-1 1 52 0 0,0-1 1 0 0,0 0-1 0 0,-1 1 1 0 0,1-1-1 0 0,0 0 1 0 0,0 0 0 0 0,0 0-1 0 0,-1 0 1 0 0,1 0-1 0 0,0 1 1 0 0,-1-1-1 0 0,1-2 1 0 0,0 3-62 0 0,-1-1 1 0 0,0 1-1 0 0,0 0 1 0 0,0-1-1 0 0,1 1 1 0 0,-1-1-1 0 0,0 0 1 0 0,0 1-1 0 0,0-1 1 0 0,0 1-1 0 0,0-1 1 0 0,0 1-1 0 0,0-1 1 0 0,0 1-1 0 0,0-1 1 0 0,0 1-1 0 0,0-1 1 0 0,0 1-1 0 0,-1-1 1 0 0,1 1-1 0 0,0-1 1 0 0,-1 0-1 0 0,1 1-50 0 0,0 0 0 0 0,0-1 1 0 0,0 1-1 0 0,0 0 0 0 0,0 0 0 0 0,0 0 0 0 0,0 0 0 0 0,-1-1 0 0 0,1 1 0 0 0,0 0 1 0 0,0 0-1 0 0,0 0 0 0 0,0-1 0 0 0,0 1 0 0 0,0 0 0 0 0,0 0 0 0 0,0 0 0 0 0,0-1 0 0 0,0 1 1 0 0,0 0-1 0 0,4-6 5394 0 0,-4 6-5079 0 0,-1 6 163 0 0,-4 3-314 0 0,1 1 1 0 0,1 0 0 0 0,0 0-1 0 0,0-1 1 0 0,-2 21-1 0 0,4-27-167 0 0,1 0 0 0 0,-1 0 0 0 0,0 0 0 0 0,1 0 0 0 0,-1 0 0 0 0,-1 0 0 0 0,1 0 0 0 0,-2 3 0 0 0,-16 22 215 0 0,8-13-135 0 0,2 0-20 0 0,-27 36 274 0 0,32-46-355 0 0,1 0 1 0 0,0 1 0 0 0,-5 9 0 0 0,3-6-9 0 0,5-8-2 0 0,0 0-1 0 0,0-1-1 0 0,0 0 1 0 0,0 0 0 0 0,0 1-1 0 0,-1-1 1 0 0,1 0-1 0 0,0 1 1 0 0,0-1 0 0 0,0 0-1 0 0,0 0 1 0 0,-1 1-1 0 0,1-1 1 0 0,0 0 0 0 0,0 0-1 0 0,-1 1 1 0 0,1-1-1 0 0,0 0 1 0 0,0 0-1 0 0,-1 0 1 0 0,1 0 0 0 0,-1 1-1 0 0,1-1-124 0 0,5 2-812 0 0,-4-2 905 0 0,-1 0 0 0 0,0 0 0 0 0,0 0 0 0 0,1 1 0 0 0,-1-1 0 0 0,0 0 0 0 0,0 0 1 0 0,1 0-1 0 0,-1 0 0 0 0,0 0 0 0 0,0 0 0 0 0,1 0 0 0 0,-1 0 0 0 0,0 0 0 0 0,0 0 0 0 0,1 0 0 0 0,-1 0 0 0 0,0 0 0 0 0,0 0 0 0 0,1 0 0 0 0,-1 0 0 0 0,0 0 0 0 0,0 0 0 0 0,1-1 0 0 0,-1 1 0 0 0,0 0 1 0 0,0 0-1 0 0,1 0 0 0 0,-1 0 0 0 0,0 0 0 0 0,1-1 0 0 0,8-6-2643 0 0,12-6-2325 0 0,-8 7 1500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07.7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13 1488 0 0,'0'0'6258'0'0,"0"-2"-5604"0"0,0 2-529 0 0,0-1-1 0 0,0 1 0 0 0,0-1 0 0 0,-1 1 0 0 0,1-1 0 0 0,0 1 0 0 0,0-1 1 0 0,0 1-1 0 0,-1 0 0 0 0,1-1 0 0 0,0 1 0 0 0,0-1 0 0 0,-1 1 0 0 0,1-1 0 0 0,0 1 1 0 0,-1 0-1 0 0,1-1 0 0 0,0 1 0 0 0,-1 0 0 0 0,-2-2 2856 0 0,4 6-2129 0 0,0-2-713 0 0,1 1 0 0 0,0-1 1 0 0,0 1-1 0 0,1-1 0 0 0,-1 0 0 0 0,0 0 1 0 0,1 0-1 0 0,-1 0 0 0 0,1-1 0 0 0,0 1 1 0 0,4 1-1 0 0,-4-1-25 0 0,0 0 0 0 0,0 0 1 0 0,0 0-1 0 0,-1 0 0 0 0,1 1 1 0 0,0-1-1 0 0,-1 1 0 0 0,0-1 0 0 0,1 1 1 0 0,2 5-1 0 0,0 2 375 0 0,9 20-1 0 0,-3-7-188 0 0,-9-19-259 0 0,0-1 0 0 0,1 0 0 0 0,0 1 0 0 0,-1-1 0 0 0,1 0 0 0 0,0-1 0 0 0,5 4 0 0 0,7 9 164 0 0,-2-2-95 0 0,-8-8-57 0 0,0 0 1 0 0,-1 0-1 0 0,1 1 0 0 0,-1-1 1 0 0,-1 1-1 0 0,5 7 0 0 0,-2-2 186 0 0,-2-5-1598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17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21 1984 0 0,'0'0'2964'0'0,"-3"0"-622"0"0,3 0-2248 0 0,-1 0 0 0 0,1 0 1 0 0,0 0-1 0 0,0 0 0 0 0,-1 0 0 0 0,1 0 1 0 0,0 0-1 0 0,0 0 0 0 0,-1 0 1 0 0,1 0-1 0 0,0 0 0 0 0,0 0 0 0 0,-1 0 1 0 0,1 0-1 0 0,0 0 0 0 0,0-1 0 0 0,0 1 1 0 0,-1 0-1 0 0,1 0 0 0 0,0 0 0 0 0,0 0 1 0 0,-1-1-1 0 0,1 1-89 0 0,0 0 0 0 0,0 0 0 0 0,0-1 0 0 0,0 1-1 0 0,0 0 1 0 0,0 0 0 0 0,0 0 0 0 0,1-1 0 0 0,-1 1 0 0 0,0 0 0 0 0,0 0 0 0 0,0 0-1 0 0,0-1 1 0 0,0 1 0 0 0,0 0 0 0 0,0 0 0 0 0,1 0 0 0 0,-1-1 0 0 0,0 1 0 0 0,0 0-1 0 0,0 0 1 0 0,0 0 0 0 0,1 0 0 0 0,-1 0 0 0 0,0-1 0 0 0,0 1 0 0 0,0 0 0 0 0,1 0-1 0 0,10-3 67 0 0,16 0 32 0 0,-20 3-23 0 0,-1-1-24 0 0,105-6 649 0 0,-91 7-379 0 0,-1 1 1 0 0,1 1-1 0 0,31 6 1 0 0,-6 0-115 0 0,0-1 1 0 0,51-1-1 0 0,-67-4-204 0 0,150 4 1091 0 0,143-3-433 0 0,-222-3-556 0 0,90-6 89 0 0,0 0-15 0 0,62 6-86 0 0,-146-3-65 0 0,24 0 31 0 0,-74 5-68 0 0,103 2 276 0 0,137 9 144 0 0,-90-9-295 0 0,-109-2-145 0 0,49 2 112 0 0,14 1 7 0 0,-71-4-83 0 0,304 5 33 0 0,-313-3-23 0 0,70 0 40 0 0,179 8-27 0 0,-240-9-32 0 0,22 1 39 0 0,55 3-25 0 0,-53-3-3 0 0,44-6 108 0 0,-109 0 14 0 0,75 4-125 0 0,-45 0-12 0 0,-17 1 22 0 0,-22-1 9 0 0,57-5 1 0 0,-76 3 13 0 0,22 0 0 0 0,-30 1-11 0 0,0-2 422 0 0,-23-1-363 0 0,9 2-97 0 0,-7-2 29 0 0,-1 0 0 0 0,1 0 0 0 0,-14-1-1 0 0,-2 0 41 0 0,19 2-56 0 0,0 1 0 0 0,0 0-1 0 0,-8 0 1 0 0,-103-3 73 0 0,-43 2-9 0 0,32 5-5 0 0,73-1-7 0 0,-110 2-20 0 0,-4-3 170 0 0,37-2 45 0 0,44 0-216 0 0,-155-2 21 0 0,34-1 152 0 0,-108 4-82 0 0,257-2-67 0 0,-19 1 42 0 0,-44-1-7 0 0,31 0 1 0 0,-68-1 40 0 0,116 1-114 0 0,-122-1 87 0 0,-146 3 155 0 0,122 2-100 0 0,9-4 122 0 0,80 0-120 0 0,-73-2-127 0 0,-14 0 50 0 0,82 5-27 0 0,-26 2-33 0 0,-7-4 18 0 0,7 0-21 0 0,-8 5 3 0 0,-98-1-51 0 0,180-3 88 0 0,-157 2-101 0 0,152-1 37 0 0,-59-2 9 0 0,94 1-147 0 0,21 0 41 0 0,20 1 48 0 0,258-6-89 0 0,-231 3 96 0 0,120-3 11 0 0,-73 3 69 0 0,38-3-50 0 0,70-1 7 0 0,-90 5 21 0 0,8 4-39 0 0,-25-1 31 0 0,25 3-23 0 0,-18-1 18 0 0,220 7-56 0 0,-162-6 76 0 0,10 3-39 0 0,-51-2 18 0 0,123 6-35 0 0,-58 0 22 0 0,73 8 50 0 0,-166-12-63 0 0,3-1 4 0 0,32 2 49 0 0,-54-7-56 0 0,-49-1 20 0 0,249 11 66 0 0,-199-6-60 0 0,0-1-11 0 0,84-9-7 0 0,-123 3 21 0 0,40 3 17 0 0,-15 0 11 0 0,26-2-23 0 0,127-3-44 0 0,-123 2 19 0 0,-3 1 1 0 0,69 0 34 0 0,-16 1 24 0 0,-33-3-88 0 0,37-3 98 0 0,-83 1-8 0 0,-38 1-5 0 0,-10 2-19 0 0,0 1 0 0 0,11-1 0 0 0,-15 1-22 0 0,-1 0 1 0 0,0 0-1 0 0,1 0 1 0 0,-1 0-1 0 0,0-1 1 0 0,1 1-1 0 0,-1 0 1 0 0,0 0-1 0 0,1 0 1 0 0,-1 0-1 0 0,0 0 1 0 0,0-1-1 0 0,1 1 1 0 0,-1 0-1 0 0,0 0 0 0 0,0-1 1 0 0,1 1-1 0 0,-1 0 1 0 0,0 0-1 0 0,0-1 1 0 0,0 1-1 0 0,0 0 1 0 0,1 0-1 0 0,-1-1 1 0 0,0 1-1 0 0,0 0 1 0 0,0-1-1 0 0,0 1 0 0 0,0 0 1 0 0,0-1-1 0 0,0 1 1 0 0,0 0-1 0 0,0-1 1 0 0,0 1-1 0 0,0 0 1 0 0,0-1-1 0 0,0 1 1 0 0,0 0-1 0 0,0-1 1 0 0,0 1-1 0 0,0 0 0 0 0,0-1 1 0 0,0 1-1 0 0,0 0 1 0 0,-1 0-1 0 0,1-1 1 0 0,0 1-1 0 0,0 0 1 0 0,0 0-1 0 0,-1-1 1 0 0,1 1-1 0 0,0 0 1 0 0,0 0-1 0 0,-1-1 0 0 0,1 1 1 0 0,0 0-1 0 0,0 0 1 0 0,-1 0-1 0 0,1-1 2 0 0,-1 1 0 0 0,1 0-1 0 0,-1 0 1 0 0,0 0 0 0 0,1 0-1 0 0,-1 0 1 0 0,1 0-1 0 0,-1 0 1 0 0,1 0 0 0 0,-1 0-1 0 0,1 0 1 0 0,-1 0 0 0 0,0 0-1 0 0,-5 1 4 0 0,6-1 10 0 0,-2-1 7 0 0,-10-1-22 0 0,-19-1 1 0 0,24 3 12 0 0,-87-3 60 0 0,72 2-54 0 0,-24 2 0 0 0,7 1-2 0 0,-121-3 17 0 0,67 2-7 0 0,-41 1 7 0 0,101-1-31 0 0,-94 7 56 0 0,20-4-87 0 0,30-3 60 0 0,-238 1-32 0 0,93-4 31 0 0,-76 0-6 0 0,234 0 46 0 0,-172-2-3 0 0,144 3-75 0 0,-87-3-20 0 0,92 2 45 0 0,5 1 10 0 0,-105-3 112 0 0,174 4-129 0 0,-34 3-10 0 0,30-1-2 0 0,-25-1 0 0 0,-187 0 103 0 0,153 2-86 0 0,20 0-2 0 0,-24 1 21 0 0,-16-2 52 0 0,45 0-130 0 0,-59-3 44 0 0,69 1 7 0 0,-42 0 20 0 0,-52 0-13 0 0,58-1-21 0 0,-7-2 10 0 0,-25 1 8 0 0,-47 2-23 0 0,66-1 11 0 0,-13-5 24 0 0,56 6 19 0 0,-132-2-81 0 0,149 3 24 0 0,22 0 4 0 0,0 0 0 0 0,-11-2 0 0 0,-27-2-28 0 0,36 2 38 0 0,-7-1 8 0 0,12 1-18 0 0,0 0 0 0 0,-1-1 0 0 0,1 2 0 0 0,-7-2 0 0 0,12 2 8 0 0,0 0 0 0 0,0 0 0 0 0,0 1 0 0 0,0-1 0 0 0,-1 0 0 0 0,1 0 0 0 0,0 0 0 0 0,0 0 0 0 0,0 0 0 0 0,0 0 0 0 0,0 0 0 0 0,0-1 0 0 0,0 1 0 0 0,-1 0 1 0 0,1 0-1 0 0,0 0 0 0 0,0 0 0 0 0,0 0 0 0 0,0 0 0 0 0,0 0 0 0 0,0 0 0 0 0,0 0 0 0 0,0 0 0 0 0,-1 0 0 0 0,1 0 0 0 0,0 0 0 0 0,0 0 0 0 0,0 0 1 0 0,0 0-1 0 0,0-1 0 0 0,0 1 0 0 0,0 0 0 0 0,0 0 0 0 0,0 0 0 0 0,0 0 0 0 0,0 0 0 0 0,0 0 0 0 0,0 0 0 0 0,0 0 0 0 0,0-1 0 0 0,0 1 1 0 0,0 0-1 0 0,0 0 0 0 0,0 0 0 0 0,0 0 0 0 0,0 0 0 0 0,0 0 0 0 0,0 0 0 0 0,0-1 0 0 0,0 1 0 0 0,0 0 0 0 0,0 0 0 0 0,0 0 0 0 0,0 0 0 0 0,0 0 1 0 0,0 0-1 0 0,0 0 0 0 0,0 0 0 0 0,0-1 0 0 0,0 1 0 0 0,0 0 0 0 0,1 0 0 0 0,-1 0-5 0 0,-2-1-2 0 0,-19-5 39 0 0,20 6-36 0 0,3-1-198 0 0,-1 1 193 0 0,0-1-1 0 0,1 1 1 0 0,-1 0-1 0 0,0 0 1 0 0,1-1 0 0 0,-1 1-1 0 0,2 0 1 0 0,25-1-29 0 0,33-6 0 0 0,-33 3 14 0 0,33 0 1 0 0,86 2-66 0 0,-95 1 69 0 0,84-1 32 0 0,-8-2-3 0 0,-29 3 18 0 0,-20 2-10 0 0,6-1-58 0 0,-35 1 38 0 0,69-4 15 0 0,75 2-16 0 0,203 14-41 0 0,-351-11 46 0 0,168 14 12 0 0,-79-5-31 0 0,15 1 47 0 0,33 5-30 0 0,-101-11-15 0 0,68 6 37 0 0,-66-4-21 0 0,18 1 5 0 0,19-1-20 0 0,-20-1 4 0 0,93 4 49 0 0,70-2-30 0 0,-257-9-9 0 0,335 19-2 0 0,-264-16 2 0 0,4 0-4 0 0,-36 0 2 0 0,24 2-5 0 0,150 13-32 0 0,-32-15 127 0 0,-187-3-86 0 0,32-1-13 0 0,11 0-1 0 0,-2 1 30 0 0,24 2-256 0 0,-62-1-277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19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51 116 56 0 0,'-1'-1'243'0'0,"0"1"0"0"0,0-1-1 0 0,0 1 1 0 0,-1 0 0 0 0,1 0 0 0 0,0 0-1 0 0,0 0 1 0 0,0 0 0 0 0,0 0 0 0 0,0 0-1 0 0,-1 0 1 0 0,1 0 0 0 0,0 0 0 0 0,0 1-1 0 0,0-1 1 0 0,-1 1 0 0 0,-13 6-502 0 0,14-6 385 0 0,-7 7 3626 0 0,6-1-1148 0 0,2-6-2579 0 0,-1-1-15 0 0,1 1-1 0 0,-1 0 0 0 0,1-1 0 0 0,-1 1 1 0 0,1 0-1 0 0,0-1 0 0 0,-1 1 1 0 0,1 0-1 0 0,0 0 0 0 0,0-1 0 0 0,0 1 1 0 0,-1 0-1 0 0,1 0 0 0 0,0-1 0 0 0,0 1 1 0 0,0 1-1 0 0,0-2 316 0 0,6 4-109 0 0,-6-3-191 0 0,0-1-1 0 0,0 0 1 0 0,1 1-1 0 0,-1-1 1 0 0,0 0 0 0 0,1 0-1 0 0,-1 1 1 0 0,0-1-1 0 0,1 0 1 0 0,-1 0 0 0 0,0 1-1 0 0,1-1 1 0 0,-1 0-1 0 0,1 0 1 0 0,-1 0 0 0 0,0 0-1 0 0,1 0 1 0 0,-1 0-1 0 0,1 0 1 0 0,-1 0 0 0 0,1 0-1 0 0,-1 0 1 0 0,0 0-1 0 0,1 0 1 0 0,-1 0 0 0 0,1 0-1 0 0,-1 0 1 0 0,0 0-1 0 0,1 0 1 0 0,-1 0 0 0 0,1-1-1 0 0,30-8 1139 0 0,-24 6-1029 0 0,1 1 0 0 0,0 0 1 0 0,0 0-1 0 0,0 1 0 0 0,0 0 0 0 0,14 0 0 0 0,0 0 110 0 0,-18 1-125 0 0,0 0 0 0 0,0 0-1 0 0,8 2 1 0 0,8 1 197 0 0,-14-3-260 0 0,73-4 625 0 0,-48 2-549 0 0,0 1 0 0 0,39 4-1 0 0,-60-2-98 0 0,24 3 6 0 0,-22-2-16 0 0,0-1 0 0 0,16 0 0 0 0,64-1 119 0 0,-33 2-90 0 0,107 4 28 0 0,-76-4 35 0 0,-74-2-81 0 0,48-4-25 0 0,-1 1-12 0 0,157 3 61 0 0,-53-7 89 0 0,-40 0-83 0 0,-77 6-40 0 0,197-3 229 0 0,-90-1-112 0 0,2-1-79 0 0,196 4 61 0 0,-167-3-58 0 0,-1 0 38 0 0,-72 3-14 0 0,59 1 46 0 0,293-11-118 0 0,-295 4 8 0 0,-12 0 173 0 0,51 1-60 0 0,-87 5-5 0 0,39-5-87 0 0,120-2 89 0 0,-63 0 13 0 0,83 0 21 0 0,-209 6-105 0 0,50-2 168 0 0,-36 1-125 0 0,34 1 33 0 0,-55-3 80 0 0,-2-1 23 0 0,-76 7-182 0 0,-1 0 1 0 0,0-1-1 0 0,0 0 0 0 0,11-4 837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20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2136 0 0,'0'0'1339'0'0,"0"-4"-318"0"0,5-13 19 0 0,-5 15-809 0 0,0 1 0 0 0,1 0 0 0 0,0-1 0 0 0,8-8 8224 0 0,-8 13-8920 0 0,-1 4 781 0 0,0 0 0 0 0,0 1 0 0 0,-1 7 0 0 0,-1 13 145 0 0,6 215 657 0 0,-9-38-212 0 0,6-162-884 0 0,-3 56 317 0 0,1-95-337 0 0,1-1-1 0 0,0 0 1 0 0,0 0 0 0 0,0 0-1 0 0,0 1 1 0 0,0-1 0 0 0,1 0-1 0 0,0 0 1 0 0,-1 0 0 0 0,1 0-1 0 0,2 6 1 0 0,-1-5 18 0 0,-1 0-1 0 0,0 0 1 0 0,0 1 0 0 0,0-1 0 0 0,-1 0-1 0 0,1 1 1 0 0,-1-1 0 0 0,0 1-1 0 0,-1 5 1 0 0,0 4 6 0 0,1-8-46 0 0,0-3 21 0 0,0 1 1 0 0,0-1-1 0 0,0 0 1 0 0,1 1 0 0 0,-1-1-1 0 0,1 1 1 0 0,0-1-1 0 0,0 0 1 0 0,2 7 0 0 0,-3-10-18 0 0,1 2 34 0 0,8 14 22 0 0,-9-15 66 0 0,0 1-68 0 0,1 3-21 0 0,0 0-1 0 0,0 0 0 0 0,-1 1 0 0 0,0-1 0 0 0,-1 9 1 0 0,0-7 2 0 0,1 0 0 0 0,0 0 1 0 0,1 8-1 0 0,3 5 14 0 0,-4-19-11 0 0,0 0-10 0 0,1 6 13 0 0,0 0 0 0 0,0 0 0 0 0,-1 0-1 0 0,0 0 1 0 0,-2 11 0 0 0,1 16 15 0 0,1-33-29 0 0,0 4 22 0 0,8 68 56 0 0,-4-42-66 0 0,3-3-9 0 0,-5-19-18 0 0,-1-7 39 0 0,0 0-1 0 0,-1 1 1 0 0,1-1 0 0 0,-1 1 0 0 0,0 3 0 0 0,-2-8-2174 0 0,2 2 2063 0 0,0 0-1 0 0,0 0 1 0 0,0 1 0 0 0,-1-1-1 0 0,1 0 1 0 0,0 0 0 0 0,0 0-1 0 0,-1 2-2062 0 0,1-2 1807 0 0,-1-1 0 0 0,0 0 0 0 0,1 0-1 0 0,-1 1 1 0 0,1-1 0 0 0,0 0 0 0 0,-1 0-1 0 0,1 0 1 0 0,0 1 0 0 0,-1-3 0 0 0,1-1-1362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21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0 168 0 0,'0'0'736'0'0,"16"0"3987"0"0,-15 0-5105 0 0,1 0 892 0 0,-1 0 0 0 0,0 0-1 0 0,1 0 1 0 0,-1 0 0 0 0,0 1 0 0 0,6 4 4742 0 0,-7-5-5146 0 0,-8 8 1530 0 0,2-3-1456 0 0,-1 0 226 0 0,1 0-1 0 0,0 0 0 0 0,0 1 1 0 0,-6 6-1 0 0,11-10-360 0 0,-1 0-1 0 0,0 0 1 0 0,0-1 0 0 0,0 1-1 0 0,0-1 1 0 0,0 1 0 0 0,-4 1-1 0 0,-10 7 174 0 0,-6 12 12 0 0,9-10-22 0 0,-14 11 1 0 0,16-14-156 0 0,1-1 0 0 0,0 1 1 0 0,1 0-1 0 0,-14 19 0 0 0,18-24-56 0 0,-1 1 25 0 0,6-5-22 0 0,0 0 1 0 0,0 0 0 0 0,1 0-1 0 0,-1 0 1 0 0,0 0 0 0 0,0 0-1 0 0,0 0 1 0 0,0 0 0 0 0,0 0-1 0 0,0 0 1 0 0,0 0 0 0 0,0 0 0 0 0,0 0-1 0 0,0 0 1 0 0,0 0 0 0 0,0 0-1 0 0,0 0 1 0 0,0 0 0 0 0,0 0-1 0 0,0 0 1 0 0,0 0 0 0 0,0 0-1 0 0,0 0 1 0 0,0 0 0 0 0,0 0-1 0 0,0 0 1 0 0,0 0 0 0 0,0 0-1 0 0,0 0 1 0 0,0 1 0 0 0,0-1-1 0 0,0 0 1 0 0,0 0 0 0 0,0 0-1 0 0,0 0 1 0 0,0 0 0 0 0,0 0-1 0 0,0 0 1 0 0,0 0 0 0 0,0 0-1 0 0,0 0 1 0 0,0 0 0 0 0,0 0-1 0 0,0 0 1 0 0,0 0 0 0 0,0 0-1 0 0,0 0 1 0 0,0 0 0 0 0,0 0-1 0 0,0 0 1 0 0,0 0 0 0 0,5-1-340 0 0,1-1-1 0 0,0 0 1 0 0,8-4 0 0 0,-6 2-2425 0 0,14-9-1 0 0,-16 7 382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6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63 144 4753 0 0,'0'0'4270'0'0,"8"2"-2191"0"0,-5-1-2069 0 0,-1-1 48 0 0,0 1-1 0 0,0-1 1 0 0,1 0-1 0 0,-1 0 1 0 0,0 0 0 0 0,0 0-1 0 0,0 0 1 0 0,1 0-1 0 0,-1-1 1 0 0,0 1 0 0 0,0 0-1 0 0,0-1 1 0 0,0 0-1 0 0,0 0 1 0 0,0 0 0 0 0,0 0-1 0 0,0 0 1 0 0,0 0-1 0 0,3-2 1 0 0,9-10 387 0 0,-11 11-326 0 0,0-1 0 0 0,0 0 0 0 0,0 0 1 0 0,0 0-1 0 0,0-1 0 0 0,-1 1 1 0 0,5-7-1 0 0,-6 8-55 0 0,0-1 0 0 0,0 1 0 0 0,0 0 0 0 0,0-1-1 0 0,0 1 1 0 0,0-1 0 0 0,-1 1 0 0 0,1-1 0 0 0,-1 1 0 0 0,0-1 0 0 0,0 0 0 0 0,0 1 0 0 0,0-1 0 0 0,0 1-1 0 0,0-1 1 0 0,-1 0 0 0 0,1 1 0 0 0,-1-1 0 0 0,0 1 0 0 0,1-1 0 0 0,-1 1 0 0 0,0 0 0 0 0,-2-3 0 0 0,1 2 16 0 0,1 1 0 0 0,-1-1 0 0 0,0 1 0 0 0,0 0 0 0 0,0-1 0 0 0,-1 1 1 0 0,1 0-1 0 0,0 0 0 0 0,-1 1 0 0 0,-3-3 0 0 0,4 3-41 0 0,1 0 0 0 0,0 1 0 0 0,-1-1 0 0 0,1 1 0 0 0,-1 0 0 0 0,1-1 0 0 0,-1 1 0 0 0,1 0 0 0 0,-1 0 0 0 0,1 0 0 0 0,-1 0 0 0 0,1 0 0 0 0,-1 0-1 0 0,1 0 1 0 0,-1 1 0 0 0,1-1 0 0 0,-1 0 0 0 0,1 1 0 0 0,-1-1 0 0 0,1 1 0 0 0,0 0 0 0 0,-1-1 0 0 0,0 2 0 0 0,-5 3 74 0 0,0 0 1 0 0,1 1-1 0 0,0 0 1 0 0,0 0-1 0 0,0 0 1 0 0,1 1-1 0 0,0-1 1 0 0,1 1-1 0 0,-8 14 0 0 0,6-8-39 0 0,1 1-1 0 0,0-1 0 0 0,0 1 0 0 0,2 0 0 0 0,-3 14 1 0 0,5-20-77 0 0,0 0 0 0 0,1 0 0 0 0,0 1 1 0 0,0-1-1 0 0,0 0 0 0 0,1 0 0 0 0,3 12 0 0 0,-2-15-1 0 0,-1 0 0 0 0,1-1 0 0 0,-1 1 0 0 0,2-1 0 0 0,-1 0 0 0 0,0 1 0 0 0,1-1 0 0 0,0 0 0 0 0,0 0 0 0 0,0-1 0 0 0,0 1 0 0 0,0-1 0 0 0,8 6 0 0 0,-9-7-52 0 0,0 0 0 0 0,1-1 0 0 0,-1 1 0 0 0,1-1 0 0 0,0 0 0 0 0,-1 0 0 0 0,1 0 0 0 0,0 0 0 0 0,0 0 0 0 0,0 0 0 0 0,0-1 0 0 0,0 0 0 0 0,-1 1 0 0 0,1-1 0 0 0,0 0 0 0 0,0 0 0 0 0,0-1 0 0 0,0 1 0 0 0,0-1 0 0 0,0 1 0 0 0,0-1 0 0 0,4-2 0 0 0,4-2-1137 0 0,23-10-3941 0 0,-12 2-1130 0 0,-15 8 5820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22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4329 0 0,'0'0'6824'0'0,"2"-5"-4295"0"0,-1 4-2334 0 0,1 1 1 0 0,0-1-1 0 0,-1 0 1 0 0,1 1 0 0 0,0 0-1 0 0,-1-1 1 0 0,1 1-1 0 0,0 0 1 0 0,-1 0 0 0 0,1 0-1 0 0,0 0 1 0 0,0 0-1 0 0,-1 0 1 0 0,4 1 0 0 0,-2-1-193 0 0,18 4 162 0 0,-19-4-85 0 0,0 0-1 0 0,-1 1 1 0 0,1 0-1 0 0,0-1 1 0 0,-1 1-1 0 0,1 0 0 0 0,-1 0 1 0 0,1 0-1 0 0,-1 0 1 0 0,1 0-1 0 0,-1 0 1 0 0,2 2-1 0 0,17 24 679 0 0,-14-17-638 0 0,1-1-1 0 0,1 1 0 0 0,10 9 0 0 0,12 10-7 0 0,-16-15-52 0 0,1 0 0 0 0,28 20 0 0 0,-13-18 18 0 0,-23-13-3 0 0,0 1 0 0 0,0 0 0 0 0,0 1 0 0 0,12 9 1 0 0,-18-13-38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28.8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306 109 664 0 0,'0'0'3226'0'0,"-1"-1"-2984"0"0,-1-1-228 0 0,2 2 24 0 0,0 0 0 0 0,0 0-1 0 0,0 0 1 0 0,0 0 0 0 0,-1 0 0 0 0,1 0-1 0 0,0 0 1 0 0,0 0 0 0 0,0 0 0 0 0,0 0-1 0 0,0 0 1 0 0,0-1 0 0 0,0 1 0 0 0,0 0 0 0 0,0 0-1 0 0,0 0 1 0 0,0 0 0 0 0,0 0 0 0 0,-1 0-1 0 0,1 0 1 0 0,0 0 0 0 0,0-1 0 0 0,0 1-1 0 0,0 0 1 0 0,0 0 0 0 0,0 0 0 0 0,0 0-1 0 0,0 0 1 0 0,0 0 0 0 0,0 0 0 0 0,0-1-1 0 0,0 1 1 0 0,0 0 0 0 0,0 0 0 0 0,8-9 2174 0 0,6-5-1513 0 0,-14 14-636 0 0,1 0 1 0 0,-1-1-1 0 0,1 1 1 0 0,-1 0-1 0 0,0-1 0 0 0,1 1 1 0 0,-1 0-1 0 0,0-1 0 0 0,1 1 1 0 0,-1-1-1 0 0,0 1 1 0 0,0 0-1 0 0,0-1 0 0 0,1 1 1 0 0,-1-1-1 0 0,0 1 0 0 0,0-1 1 0 0,0 1-1 0 0,0-3 1355 0 0,-1-3 372 0 0,0 4-1703 0 0,0 0 1 0 0,0 0-1 0 0,0 0 1 0 0,0 0-1 0 0,-1 1 1 0 0,1-1-1 0 0,-1 0 1 0 0,1 1-1 0 0,-1-1 1 0 0,1 1 0 0 0,-1-1-1 0 0,0 1 1 0 0,0 0-1 0 0,0-1 1 0 0,0 1-1 0 0,0 0 1 0 0,0 1-1 0 0,-3-2 1 0 0,2 0 69 0 0,-1 0 0 0 0,0 0 1 0 0,1 0-1 0 0,-1 0 1 0 0,1 0-1 0 0,0-1 0 0 0,-4-3 1 0 0,-4-4 200 0 0,10 9-246 0 0,-1 1-5 0 0,0-1-44 0 0,-1 1 0 0 0,1-1 0 0 0,0 1 0 0 0,-1 0 0 0 0,1 0 0 0 0,0 0 0 0 0,-1 0 0 0 0,1 0 1 0 0,0 1-1 0 0,-4 0 0 0 0,-2 1 16 0 0,1 1 1 0 0,-1 0-1 0 0,1 0 0 0 0,0 0 1 0 0,0 1-1 0 0,-7 5 1 0 0,7-5-44 0 0,0 0 0 0 0,-8 4 1 0 0,8-6 6 0 0,1 2 0 0 0,-11 6 0 0 0,6-2 34 0 0,1 1 0 0 0,0-1 0 0 0,1 2 0 0 0,0-1 0 0 0,0 1 0 0 0,1 1 0 0 0,0-1 0 0 0,-9 20 0 0 0,14-25-77 0 0,1 1 1 0 0,1 0-1 0 0,-1-1 1 0 0,1 1-1 0 0,0 0 1 0 0,0 0-1 0 0,1 0 1 0 0,-1 0-1 0 0,2 6 1 0 0,-1-8-3 0 0,1-1 0 0 0,0 0 1 0 0,0 1-1 0 0,0-1 0 0 0,0 0 0 0 0,1 1 0 0 0,-1-1 1 0 0,1 0-1 0 0,0 0 0 0 0,3 5 0 0 0,2-1 2 0 0,0 0 0 0 0,11 9-1 0 0,-11-10 22 0 0,7 8 5 0 0,-12-11-31 0 0,0-1 0 0 0,0 0 0 0 0,0 1 0 0 0,1-1 0 0 0,-1 0 0 0 0,3 2 0 0 0,7 2 1 0 0,1 0 1 0 0,-1 0 0 0 0,1-1-1 0 0,-1-1 1 0 0,2 0 0 0 0,-1-1-1 0 0,18 2 1 0 0,-15-4 14 0 0,-1-1 0 0 0,1-1 0 0 0,-1 0 1 0 0,1-1-1 0 0,-1-1 0 0 0,0 0 0 0 0,18-7 0 0 0,-23 6 1 0 0,0-1 0 0 0,0 0 0 0 0,-1 0 0 0 0,13-10 0 0 0,1-1 68 0 0,-15 12 33 0 0,-1-1 1 0 0,12-10-1 0 0,-18 13-56 0 0,1 0 0 0 0,0 1 0 0 0,-1-1 0 0 0,1 0 0 0 0,-1 0 0 0 0,0 0 0 0 0,0 0 0 0 0,1 0 0 0 0,-1 0 0 0 0,-1-1 0 0 0,1 1 0 0 0,0 0 0 0 0,0 0 0 0 0,-1-1 1 0 0,1-2-1 0 0,1-12 234 0 0,-2 12-192 0 0,1 0-1 0 0,-1 0 0 0 0,0 0 1 0 0,0 0-1 0 0,0 0 0 0 0,-1-7 1 0 0,-1 5-9 0 0,0 1 0 0 0,0 0 0 0 0,-1 0 0 0 0,0 0 0 0 0,0 0 1 0 0,0 1-1 0 0,-1-1 0 0 0,1 1 0 0 0,-1 0 0 0 0,-1 0 0 0 0,1 0 0 0 0,-1 1 0 0 0,1-1 1 0 0,-9-4-1 0 0,-5-4 155 0 0,-1 1 1 0 0,-38-16-1 0 0,12 4-189 0 0,38 20-1339 0 0,25 8-8309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2.4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49 63 896 0 0,'-2'0'11647'0'0,"1"0"-11581"0"0,1 0 0 0 0,0 0 0 0 0,-1-1 0 0 0,1 1 0 0 0,-1 0 0 0 0,1 0 0 0 0,0 0 0 0 0,-1 0 0 0 0,1 0 0 0 0,-1 1 0 0 0,1-1 0 0 0,0 0 0 0 0,-1 0 0 0 0,1 0 0 0 0,0 0 0 0 0,-1 0 0 0 0,1 0 0 0 0,-1 1 0 0 0,1-1 0 0 0,0 0 0 0 0,-1 0 0 0 0,1 1 0 0 0,-1-1 0 0 0,0 2-45 0 0,0-1 0 0 0,0 1 0 0 0,0 0 0 0 0,0 0-1 0 0,0-1 1 0 0,0 1 0 0 0,1 0 0 0 0,-1 0 0 0 0,1 0 0 0 0,-1 0 0 0 0,0 4 0 0 0,-2 34 40 0 0,-1 11 94 0 0,3 55 1 0 0,2-96-154 0 0,-1-4 5 0 0,0-1-1 0 0,2 10 0 0 0,-5-21 200 0 0,-6-25-69 0 0,5 12-86 0 0,1-1 1 0 0,1-1-1 0 0,1 1 1 0 0,1 0-1 0 0,1 0 1 0 0,0 0-1 0 0,2 0 1 0 0,0 0-1 0 0,7-20 1 0 0,-6 28-2 0 0,10-21 0 0 0,-13 32 71 0 0,1 1-89 0 0,0 0-1 0 0,-1 1 1 0 0,1-1-1 0 0,0 1 1 0 0,0-1 0 0 0,-1 1-1 0 0,1 0 1 0 0,0-1 0 0 0,-1 1-1 0 0,1 0 1 0 0,0 0-1 0 0,-1 0 1 0 0,0 0 0 0 0,1 1-1 0 0,-1-1 1 0 0,2 2-1 0 0,-3-3-30 0 0,10 9 33 0 0,-1-2-6 0 0,14 17-1 0 0,-20-21-13 0 0,-1 0-1 0 0,0 0 0 0 0,0 0 1 0 0,0 0-1 0 0,0 0 0 0 0,-1 1 0 0 0,1-1 1 0 0,-1 1-1 0 0,2 6 0 0 0,0 5 31 0 0,0 2 8 0 0,0 0 0 0 0,0 25 0 0 0,4-46-49 0 0,-6 2-4 0 0,1 0 0 0 0,-1 0 0 0 0,1-1-1 0 0,-1 1 1 0 0,0 0 0 0 0,2-5 0 0 0,6-10 1 0 0,35-46 37 0 0,-34 49-39 0 0,0 1-1 0 0,1 0 0 0 0,1 1 1 0 0,0 0-1 0 0,1 0 0 0 0,14-9 1 0 0,-26 21 2 0 0,-1-1 0 0 0,1 0 1 0 0,0 1-1 0 0,0 0 0 0 0,-1-1 1 0 0,1 1-1 0 0,0-1 0 0 0,0 1 0 0 0,0 0 1 0 0,-1 0-1 0 0,1 0 0 0 0,0-1 1 0 0,0 1-1 0 0,0 0 0 0 0,0 0 1 0 0,0 0-1 0 0,0 0 0 0 0,-1 0 1 0 0,1 0-1 0 0,0 1 0 0 0,1-1 1 0 0,-1 1 1 0 0,-1-1-1 0 0,1 1 1 0 0,0-1 0 0 0,-1 1 0 0 0,1-1 0 0 0,0 1 0 0 0,-1 0 0 0 0,1-1-1 0 0,-1 1 1 0 0,1 0 0 0 0,-1-1 0 0 0,1 1 0 0 0,-1 0 0 0 0,0 0-1 0 0,1 0 1 0 0,-1-1 0 0 0,0 2 0 0 0,2 3 13 0 0,-1 1-1 0 0,-1-1 1 0 0,1 0-1 0 0,-1 1 1 0 0,0 6 0 0 0,0-9-10 0 0,-5 57 20 0 0,4-53-14 0 0,1 0-1 0 0,0 0 1 0 0,0-1-1 0 0,1 1 1 0 0,-1 0-1 0 0,2 0 1 0 0,1 8-1 0 0,-1-10-16 0 0,-2-5-11 0 0,0 0 0 0 0,0 1 0 0 0,0-1 0 0 0,0 0 0 0 0,0 0-1 0 0,0 1 1 0 0,0-1 0 0 0,0 0 0 0 0,0 1 0 0 0,0-1 0 0 0,1 0 0 0 0,-1 0-1 0 0,0 1 1 0 0,0-1 0 0 0,0 0 0 0 0,1 0 0 0 0,-1 1 0 0 0,0-1 0 0 0,0 0-1 0 0,0 0 1 0 0,1 1 0 0 0,-1-1 0 0 0,0 0 0 0 0,0 0 0 0 0,1 0 0 0 0,-1 0 0 0 0,0 0-1 0 0,1 1 1 0 0,-1-1 0 0 0,0 0 0 0 0,1 0 0 0 0,-1 0 0 0 0,0 0 0 0 0,1 0-1 0 0,-1 0 1 0 0,0 0 0 0 0,0 0 0 0 0,1 0 0 0 0,-1 0 0 0 0,0 0 0 0 0,1 0-1 0 0,-1 0 1 0 0,1-1 0 0 0,0 1-219 0 0,1 0 1 0 0,0 0-1 0 0,-1 0 1 0 0,1 0-1 0 0,-1 0 0 0 0,1-1 1 0 0,-1 1-1 0 0,1 0 0 0 0,-1-1 1 0 0,1 1-1 0 0,-1-1 0 0 0,1 0 1 0 0,-1 0-1 0 0,0 1 0 0 0,1-1 1 0 0,-1 0-1 0 0,0 0 0 0 0,0 0 1 0 0,1 0-1 0 0,-1-1 0 0 0,0 1 1 0 0,0 0-1 0 0,0 0 0 0 0,0-1 1 0 0,-1 1-1 0 0,2-2 0 0 0,-1 1-400 0 0,0 1-1 0 0,0-1 1 0 0,0 1-1 0 0,0-1 1 0 0,1 1-1 0 0,0-2 1 0 0,4-1-947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2.8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48 139 712 0 0,'0'0'5176'0'0,"4"5"-2814"0"0,-2-3-2332 0 0,0 0 319 0 0,1 1-1 0 0,-1-1 1 0 0,1 1-1 0 0,2 1 1 0 0,-4-3-259 0 0,0-1 1 0 0,0 1-1 0 0,0-1 1 0 0,0 1-1 0 0,0-1 1 0 0,0 0-1 0 0,0 1 1 0 0,0-1-1 0 0,0 0 1 0 0,0 0 0 0 0,0 0-1 0 0,0 1 1 0 0,0-1-1 0 0,0 0 1 0 0,0 0-1 0 0,1-1 1 0 0,-1 1-1 0 0,0 0 1 0 0,1 0-1 0 0,2-2 44 0 0,0 1-1 0 0,0-1 0 0 0,0 1 1 0 0,0-1-1 0 0,-1 0 0 0 0,1 0 1 0 0,-1-1-1 0 0,1 1 0 0 0,-1-1 1 0 0,4-3-1 0 0,-4 2-58 0 0,1 1 0 0 0,-1-1 0 0 0,0 0-1 0 0,0 0 1 0 0,0-1 0 0 0,0 1 0 0 0,-1-1 0 0 0,4-9-1 0 0,-5 11 4 0 0,0 1 0 0 0,-1-1 0 0 0,1 0-1 0 0,-1 0 1 0 0,0 0 0 0 0,0 0 0 0 0,0 0-1 0 0,0 0 1 0 0,0 0 0 0 0,-1 0 0 0 0,1 0-1 0 0,-1 0 1 0 0,0 0 0 0 0,0 0 0 0 0,0 0 0 0 0,-3-4-1 0 0,3 3 3 0 0,-1 1-1 0 0,0 0 0 0 0,0 0 1 0 0,-1 1-1 0 0,1-1 1 0 0,0 0-1 0 0,-1 1 0 0 0,1-1 1 0 0,-5-1-1 0 0,6 3-45 0 0,0 0 0 0 0,-1 0 0 0 0,1 1 0 0 0,0-1 0 0 0,-1 1 0 0 0,1-1-1 0 0,0 1 1 0 0,-1-1 0 0 0,1 1 0 0 0,0 0 0 0 0,-1 0 0 0 0,1 0 0 0 0,-1 0 0 0 0,1 0 0 0 0,-1 0-1 0 0,1 0 1 0 0,0 0 0 0 0,-1 0 0 0 0,1 1 0 0 0,-1-1 0 0 0,1 0 0 0 0,0 1 0 0 0,-1 0 0 0 0,1-1-1 0 0,-2 2 1 0 0,-3 2 31 0 0,1 0-1 0 0,0 0 0 0 0,0 1 1 0 0,1-1-1 0 0,-1 1 0 0 0,1 0 1 0 0,-4 6-1 0 0,-1 3 101 0 0,-11 24 1 0 0,11-22-97 0 0,7-13-68 0 0,0 0 1 0 0,1 0-1 0 0,-1 0 1 0 0,1 0-1 0 0,-1 0 1 0 0,1 1 0 0 0,0-1-1 0 0,0 0 1 0 0,0 1-1 0 0,1-1 1 0 0,-1 0-1 0 0,1 1 1 0 0,0-1-1 0 0,0 5 1 0 0,1 0-19 0 0,1 6-4 0 0,5 16 0 0 0,-6-25 22 0 0,1-1 0 0 0,-1 1 0 0 0,2 0 0 0 0,-1-1 0 0 0,0 0 0 0 0,1 1 0 0 0,3 3 0 0 0,-4-5-2 0 0,0 0 0 0 0,1-1 0 0 0,0 1 1 0 0,-1-1-1 0 0,1 0 0 0 0,0 0 0 0 0,0 0 0 0 0,0 0 0 0 0,0 0 0 0 0,0-1 0 0 0,1 1 0 0 0,-1-1 1 0 0,0 0-1 0 0,1 0 0 0 0,5 1 0 0 0,-5-1-50 0 0,1-1 0 0 0,-1 0 1 0 0,0 0-1 0 0,1-1 0 0 0,-1 1 1 0 0,0-1-1 0 0,1 0 0 0 0,-1 0 1 0 0,0 0-1 0 0,0-1 0 0 0,0 1 0 0 0,6-4 1 0 0,1-2-863 0 0,0-1 1 0 0,-1 0 0 0 0,0 0-1 0 0,0-1 1 0 0,15-19-1 0 0,-7 9-2145 0 0,-8 10 1753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3.3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57 90 4609 0 0,'-2'-3'283'0'0,"1"0"-1"0"0,-1 0 1 0 0,1 0 0 0 0,0 0-1 0 0,0 0 1 0 0,0 0-1 0 0,0 0 1 0 0,0-1 0 0 0,1 1-1 0 0,0 0 1 0 0,-1 0 0 0 0,1-1-1 0 0,0 1 1 0 0,1 0 0 0 0,0-7-1 0 0,1 2 706 0 0,0-17 1797 0 0,-1 26-2410 0 0,-1-1-347 0 0,1 0 0 0 0,-1 1 0 0 0,1-1-1 0 0,-1 0 1 0 0,0 1 0 0 0,1-1 0 0 0,-1 0 0 0 0,0 1 0 0 0,1-1 0 0 0,-1 1 0 0 0,0-1 0 0 0,0 0 0 0 0,0 1-1 0 0,1-1 1 0 0,-1 1 0 0 0,0-1 0 0 0,0 1 0 0 0,0-1 0 0 0,0 1 0 0 0,0-1 0 0 0,0 1 0 0 0,0-1 0 0 0,0 1-1 0 0,0 17 312 0 0,0-8-182 0 0,-1 8 149 0 0,-6 35-1 0 0,3-35-226 0 0,-1 35 1 0 0,11 158-113 0 0,-6-209-103 0 0,0 0 1 0 0,-1 0 0 0 0,1 0 0 0 0,0 0 0 0 0,-1 0 0 0 0,1 0-1 0 0,-1 0 1 0 0,0-1 0 0 0,0 1 0 0 0,0 0 0 0 0,-1 2 0 0 0,-1 2-1023 0 0,0-16-2761 0 0,3 4 3775 0 0,-1 0 1 0 0,1-6-1 0 0,0 7 137 0 0,0-1 0 0 0,0 1 0 0 0,-1-1 0 0 0,-1-6 0 0 0,2 9 122 0 0,-1 0 0 0 0,0 0 0 0 0,0 0 0 0 0,0 0 0 0 0,0 0 0 0 0,-1 0-1 0 0,1 1 1 0 0,-1-1 0 0 0,1 0 0 0 0,-1 1 0 0 0,0 0 0 0 0,0-1 0 0 0,0 1 0 0 0,-5-4 1906 0 0,6 1 47 0 0,1 5-2048 0 0,0-1 0 0 0,0 1 0 0 0,0-1 1 0 0,0 1-1 0 0,0-1 0 0 0,0 1 0 0 0,0-1 1 0 0,0 1-1 0 0,0-1 0 0 0,0 1 1 0 0,0-1-1 0 0,0 1 0 0 0,0-1 0 0 0,1 1 1 0 0,-1-1-1 0 0,0 1 0 0 0,0-1 0 0 0,0 1 1 0 0,1-1-1 0 0,0 0-19 0 0,0 0 0 0 0,1 0 1 0 0,-1-1-1 0 0,0 1 0 0 0,1 0 0 0 0,-1 1 1 0 0,1-1-1 0 0,-1 0 0 0 0,1 0 0 0 0,0 1 0 0 0,-1-1 1 0 0,1 1-1 0 0,0-1 0 0 0,-1 1 0 0 0,1 0 0 0 0,0-1 1 0 0,-1 1-1 0 0,1 0 0 0 0,0 0 0 0 0,-1 0 0 0 0,3 1 1 0 0,15 1 82 0 0,-13-1-364 0 0,0-1 1 0 0,0 1-1 0 0,0-1 1 0 0,0 0-1 0 0,0 0 1 0 0,-1-1-1 0 0,1 0 1 0 0,7-1 0 0 0,-5-1-1286 0 0,-7 3 1206 0 0,1 0 0 0 0,-1-1 0 0 0,1 1 0 0 0,-1-1 0 0 0,1 1 0 0 0,-1-1 0 0 0,0 0 0 0 0,2-1 0 0 0,4-3-2199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3.81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91 4457 0 0,'-2'-18'2026'0'0,"1"0"0"0"0,1-19 0 0 0,0 20 455 0 0,-3 25-1223 0 0,-4 47 16 0 0,4-29-1141 0 0,1 44 74 0 0,1-15-160 0 0,0-26-32 0 0,0-7 17 0 0,-4 28 0 0 0,3-39-33 0 0,1 0-1 0 0,0 1 1 0 0,1-1 0 0 0,2 18-1 0 0,-2-18 32 0 0,0-1 0 0 0,-1 1 1 0 0,0 0-1 0 0,-4 13 0 0 0,2-6-38 0 0,2-12 17 0 0,0-5-14 0 0,2-6-37 0 0,-1 1 33 0 0,1-1 0 0 0,2-6 0 0 0,1-3-18 0 0,0-3 62 0 0,13-33-1 0 0,-3 11-99 0 0,-10 27 51 0 0,0 0 0 0 0,10-17 1 0 0,-11 23 11 0 0,0 1 0 0 0,1 0 1 0 0,-1 0-1 0 0,1 0 0 0 0,0 1 1 0 0,0-1-1 0 0,7-5 0 0 0,-10 10 3 0 0,-1 0 0 0 0,1-1 0 0 0,-1 1 0 0 0,0 0 0 0 0,1-1 0 0 0,-1 1 0 0 0,1 0 0 0 0,-1 0 0 0 0,1 0 0 0 0,-1-1-1 0 0,1 1 1 0 0,-1 0 0 0 0,1 0 0 0 0,-1 0 0 0 0,1 0 0 0 0,-1 0 0 0 0,1 0 0 0 0,-1 0 0 0 0,1 0 0 0 0,-1 0 0 0 0,1 0 0 0 0,-1 0-1 0 0,0 0 1 0 0,1 0 0 0 0,-1 0 0 0 0,1 1 0 0 0,0-1 2 0 0,0 1 0 0 0,0 0 1 0 0,-1-1-1 0 0,1 1 0 0 0,-1-1 0 0 0,1 1 0 0 0,-1 0 0 0 0,1 0 1 0 0,-1-1-1 0 0,1 1 0 0 0,-1 0 0 0 0,1 0 0 0 0,-1 1 0 0 0,2 3 19 0 0,-1 0 0 0 0,0 0 0 0 0,1 10-1 0 0,-2-4 0 0 0,-1-1-1 0 0,-1 14 1 0 0,1-15-51 0 0,0 0 0 0 0,0 1 0 0 0,2 11 0 0 0,-1-20-260 0 0,0-1 1 0 0,0 1 0 0 0,0 0-1 0 0,1-1 1 0 0,-1 1 0 0 0,0-1-1 0 0,0 1 1 0 0,1 0 0 0 0,-1-1-1 0 0,0 1 1 0 0,1-1 0 0 0,-1 1-1 0 0,1-1 1 0 0,-1 1 0 0 0,0-1-1 0 0,1 1 1 0 0,-1-1 0 0 0,1 1-1 0 0,0-1 1 0 0,-1 0 0 0 0,1 1-1 0 0,-1-1 1 0 0,1 0 0 0 0,0 1-1 0 0,-1-1 1 0 0,1 0 0 0 0,-1 0 0 0 0,1 0-1 0 0,1 1 1 0 0,2-1 616 0 0,-4 0-411 0 0,1 0-1 0 0,-1 0 0 0 0,0 0 1 0 0,1 0-1 0 0,-1 0 0 0 0,0 0 1 0 0,1 0-1 0 0,-1 0 1 0 0,1 0-1 0 0,-1-1 0 0 0,0 1 1 0 0,1 0-1 0 0,-1 0 0 0 0,0 0 1 0 0,1 0-1 0 0,-1-1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4.2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97 65 1888 0 0,'1'0'224'0'0,"-1"-1"0"0"0,1 1 0 0 0,-1 0 0 0 0,1-1 0 0 0,-1 1-1 0 0,1-1 1 0 0,-1 1 0 0 0,1 0 0 0 0,-1-1 0 0 0,0 1-1 0 0,1-1 1 0 0,-1 1 0 0 0,0-1 0 0 0,1 1 0 0 0,-1-1 0 0 0,0 0-1 0 0,0 1 1 0 0,1-1 0 0 0,-1 1 0 0 0,0-1 0 0 0,0 1 0 0 0,0-1-1 0 0,0 0 1 0 0,0 1 0 0 0,0-1 0 0 0,0 1 0 0 0,-1-4 2417 0 0,-5 4-1452 0 0,5 0-1102 0 0,0 0 0 0 0,1 0 0 0 0,-1 0 0 0 0,0 0 0 0 0,0 0 0 0 0,0 0 0 0 0,0 0 0 0 0,0 0 0 0 0,0 1 1 0 0,0-1-1 0 0,0 0 0 0 0,0 1 0 0 0,0-1 0 0 0,1 0 0 0 0,-1 1 0 0 0,0-1 0 0 0,0 1 0 0 0,0 0 0 0 0,-9 6 284 0 0,0 1 0 0 0,1 0 0 0 0,-9 10 0 0 0,14-14-338 0 0,1 1 0 0 0,-1-1 0 0 0,1 0 0 0 0,1 1-1 0 0,-1 0 1 0 0,1 0 0 0 0,0 0 0 0 0,0 0 0 0 0,-3 8 0 0 0,4-6-37 0 0,0-1 0 0 0,1 0 1 0 0,-1 1-1 0 0,1-1 1 0 0,1 12-1 0 0,-1-14 1 0 0,1 0 1 0 0,0-1-1 0 0,0 1 1 0 0,0 0-1 0 0,0 0 1 0 0,1-1-1 0 0,-1 1 1 0 0,1 0-1 0 0,0-1 1 0 0,4 5-1 0 0,-5-6 0 0 0,0-1 0 0 0,1 0 0 0 0,-1 0 0 0 0,0 1 0 0 0,1-1-1 0 0,-1 0 1 0 0,1 0 0 0 0,0-1 0 0 0,-1 1 0 0 0,1 0 0 0 0,0 0-1 0 0,-1-1 1 0 0,1 1 0 0 0,0-1 0 0 0,0 1 0 0 0,-1-1 0 0 0,1 0 0 0 0,0 0-1 0 0,0 0 1 0 0,0 0 0 0 0,-1 0 0 0 0,1 0 0 0 0,0-1 0 0 0,0 1 0 0 0,0 0-1 0 0,1-2 1 0 0,6 0-17 0 0,-1-1 0 0 0,0-1 0 0 0,-1 0 0 0 0,9-5 0 0 0,-16 9 20 0 0,1 0-4 0 0,14-9-18 0 0,15-11-1 0 0,-26 16 31 0 0,0 1 0 0 0,0 0 0 0 0,0-1-1 0 0,-1 0 1 0 0,0 0 0 0 0,1 0 0 0 0,-1 0-1 0 0,2-6 1 0 0,6-4 23 0 0,-10 13-29 0 0,0-1-1 0 0,0 1 1 0 0,0 0 0 0 0,0 0 0 0 0,0 0 0 0 0,0-1-1 0 0,0 1 1 0 0,0-1 0 0 0,0 1 0 0 0,-1 0 0 0 0,1-1-1 0 0,-1 1 1 0 0,1-1 0 0 0,-1 0 0 0 0,1 1 0 0 0,-1-1-1 0 0,0 1 1 0 0,0-1 0 0 0,0-2 0 0 0,-1 0 41 0 0,0 1 1 0 0,0-1 0 0 0,0 1-1 0 0,-1 0 1 0 0,0-1-1 0 0,0 1 1 0 0,1 0-1 0 0,-2 0 1 0 0,1 0-1 0 0,0 0 1 0 0,-1 1-1 0 0,1-1 1 0 0,-1 0 0 0 0,0 1-1 0 0,0 0 1 0 0,-5-4-1 0 0,-3 0 18 0 0,0 1-1 0 0,0 0 0 0 0,-20-5 1 0 0,-1-1-39 0 0,31 10-67 0 0,1 1-302 0 0,0 0 323 0 0,0 0 0 0 0,0-1 0 0 0,0 1 1 0 0,0 0-1 0 0,0 0 0 0 0,0 0 1 0 0,0 0-1 0 0,0-1 0 0 0,0 1 0 0 0,0 0 1 0 0,0 0-1 0 0,0 0 0 0 0,0 0 1 0 0,0 0-1 0 0,0-1 0 0 0,0 1 0 0 0,0 0 1 0 0,0 0-1 0 0,0 0 0 0 0,0 0 1 0 0,-1 0-1 0 0,1-1 0 0 0,0 1 1 0 0,0 0-1 0 0,0 0 6 0 0,0 0 0 0 0,0 0 0 0 0,0 0 1 0 0,0 0-1 0 0,-1-1 0 0 0,1 1 0 0 0,0 0 0 0 0,0 0 1 0 0,0 0-1 0 0,0 0 0 0 0,0 0 0 0 0,0 0 0 0 0,0 0 0 0 0,0-1 1 0 0,0 1-1 0 0,0 0 0 0 0,0 0 0 0 0,0 0 0 0 0,0 0 1 0 0,0 0-1 0 0,0 0 0 0 0,0-1 0 0 0,0 1 0 0 0,0 0 1 0 0,0 0-1 0 0,0 0 0 0 0,0 0 0 0 0,0 0 0 0 0,0 0 1 0 0,0-1-1 0 0,0 1 0 0 0,0 0 0 0 0,0 0 0 0 0,1 0 0 0 0,-1 0 1 0 0,0 0-1 0 0,0 0 0 0 0,0 0 0 0 0,0 0 0 0 0,0 0 1 0 0,0-1-1 0 0,0 1 0 0 0,0 0 0 0 0,0 0 0 0 0,1 0 1 0 0,-1 0-1 0 0,0 0 0 0 0,0 0 0 0 0,0 0 0 0 0,0 0 1 0 0,0 0-1 0 0,0 0 0 0 0,1 0 0 0 0,-1 0 0 0 0,0 0 0 0 0,0 0 1 0 0,9-4-2512 0 0,0 0 0 0 0,1 1 0 0 0,9-2 0 0 0,-5 2 2080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4.7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115 138 2040 0 0,'3'-13'1767'0'0,"0"0"-1"0"0,-1 0 0 0 0,-1 1 0 0 0,0-24 1 0 0,-1 25-860 0 0,-1 0-1 0 0,-3-18 1320 0 0,-1 46-1475 0 0,0 24-515 0 0,1 1 1 0 0,3-1-1 0 0,5 66 1 0 0,-2-90-219 0 0,2 0 0 0 0,0-1 0 0 0,10 23 0 0 0,-5-12 36 0 0,-9-26-24 0 0,5-8 24 0 0,-5 5-49 0 0,0 1 0 0 0,0-1-1 0 0,-1 1 1 0 0,1-1 0 0 0,0 1-1 0 0,-1-1 1 0 0,1 1 0 0 0,-1-1-1 0 0,1 1 1 0 0,-2-2 0 0 0,-1-5 2 0 0,2 6 7 0 0,0-1-1 0 0,0 0 1 0 0,-1 1-1 0 0,1-1 1 0 0,-1 1-1 0 0,0-1 1 0 0,1 1 0 0 0,-1 0-1 0 0,0 0 1 0 0,0 0-1 0 0,0 0 1 0 0,-1 0 0 0 0,1 0-1 0 0,-4-2 1 0 0,5 4-10 0 0,0-1 0 0 0,-1 0-1 0 0,1 1 1 0 0,-1-1 0 0 0,1 1 0 0 0,-1-1 0 0 0,1 1 0 0 0,-1 0 0 0 0,1-1 0 0 0,-1 1-1 0 0,1 0 1 0 0,-1 0 0 0 0,0 0 0 0 0,1 0 0 0 0,-1 0 0 0 0,1 1 0 0 0,-1-1-1 0 0,1 0 1 0 0,-1 1 0 0 0,1-1 0 0 0,-1 1 0 0 0,1 0 0 0 0,-1-1 0 0 0,1 1 0 0 0,0 0-1 0 0,0 0 1 0 0,-1 0 0 0 0,0 1 0 0 0,-8 6-5 0 0,-13 17 1 0 0,19-21-2 0 0,1 1 1 0 0,0 0 0 0 0,0 0 0 0 0,0 0 0 0 0,1 0 0 0 0,-3 6 0 0 0,4-9-9 0 0,-1 3-15 0 0,1 0 0 0 0,-1 0-1 0 0,1 0 1 0 0,0 1 0 0 0,-1 7 0 0 0,2-12 21 0 0,0 0-1 0 0,0 0 1 0 0,0 0 0 0 0,0 0 0 0 0,1 0-1 0 0,-1 0 1 0 0,0 0 0 0 0,0 0 0 0 0,1 0-1 0 0,-1 0 1 0 0,1 0 0 0 0,-1 0-1 0 0,0 0 1 0 0,1 0 0 0 0,0 0 0 0 0,-1 0-1 0 0,1-1 1 0 0,0 1 0 0 0,-1 0 0 0 0,1 0-1 0 0,0-1 1 0 0,0 1 0 0 0,-1 0-1 0 0,1-1 1 0 0,0 1 0 0 0,0-1 0 0 0,0 1-1 0 0,0-1 1 0 0,0 0 0 0 0,0 1 0 0 0,0-1-1 0 0,0 0 1 0 0,0 0 0 0 0,0 1-1 0 0,0-1 1 0 0,2 0 0 0 0,2 0-11 0 0,0 1 0 0 0,0-1 0 0 0,8-1 1 0 0,-11 0 9 0 0,1 1 0 0 0,-1-1 0 0 0,0 1 0 0 0,0-1 0 0 0,0 0 0 0 0,0 0 0 0 0,0 0 0 0 0,0 0 0 0 0,0-1 0 0 0,3-1 1 0 0,19-15 102 0 0,-15 12-1428 0 0,13-11 1 0 0,-15 11-225 0 0,1-1-881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5.5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42 2072 0 0,'0'0'4680'0'0,"-6"-7"-1553"0"0,3 3-3162 0 0,0 0 483 0 0,-1 0 0 0 0,0 0 0 0 0,0 0 0 0 0,-4-3 0 0 0,7 7-317 0 0,-1-1 0 0 0,1 0 0 0 0,0 0 0 0 0,-1 0 0 0 0,1 1 0 0 0,-1-1-1 0 0,1 0 1 0 0,-1 1 0 0 0,1 0 0 0 0,-1-1 0 0 0,1 1 0 0 0,-1 0 0 0 0,1 0-1 0 0,-1 0 1 0 0,1 0 0 0 0,-1 0 0 0 0,1 0 0 0 0,-1 0 0 0 0,0 0-1 0 0,1 1 1 0 0,-2 0 0 0 0,-3 1-37 0 0,1 1-1 0 0,0 0 1 0 0,0 0-1 0 0,0 1 1 0 0,0-1-1 0 0,1 1 1 0 0,0 0-1 0 0,-1 0 1 0 0,1 1-1 0 0,1-1 1 0 0,-6 8-1 0 0,3-2-60 0 0,0 1 0 0 0,0-1 0 0 0,1 1 0 0 0,-7 20 0 0 0,10-23-34 0 0,0 0 0 0 0,1 0 0 0 0,-1 0-1 0 0,2 1 1 0 0,-1-1 0 0 0,1 0 0 0 0,2 15 0 0 0,-2-21-7 0 0,0 0 0 0 0,1 1-1 0 0,0-1 1 0 0,0 0 0 0 0,0 1 0 0 0,0-1 0 0 0,0 0 0 0 0,0 0 0 0 0,0 0 0 0 0,1 0 0 0 0,-1 0-1 0 0,1 0 1 0 0,-1 0 0 0 0,1 0 0 0 0,0 0 0 0 0,0-1 0 0 0,0 1 0 0 0,0-1 0 0 0,0 1 0 0 0,0-1-1 0 0,0 0 1 0 0,0 0 0 0 0,1 0 0 0 0,-1 0 0 0 0,4 1 0 0 0,-3-2 9 0 0,1 1 0 0 0,0 0 0 0 0,0-1 0 0 0,0 0 0 0 0,0 0 0 0 0,0 0 0 0 0,0 0 0 0 0,0-1 0 0 0,0 1 0 0 0,0-1 0 0 0,-1 0 0 0 0,1 0 0 0 0,0-1 0 0 0,-1 1 0 0 0,5-3 0 0 0,30-18-3257 0 0,41-31 0 0 0,-51 32 79 0 0,-19 13 1757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5.9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147 34 1048 0 0,'4'-9'1710'0'0,"-3"8"-1267"0"0,-1 0-1 0 0,1 0 1 0 0,-1 1 0 0 0,1-1 0 0 0,-1 0 0 0 0,1 0 0 0 0,-1 0 0 0 0,1-3 2931 0 0,-8-2-713 0 0,6 5-2611 0 0,0 0-1 0 0,-1 0 1 0 0,1 0 0 0 0,0 1 0 0 0,-1-1-1 0 0,1 1 1 0 0,-1-1 0 0 0,1 1 0 0 0,-1-1-1 0 0,1 1 1 0 0,-1 0 0 0 0,1 0 0 0 0,-1 0-1 0 0,1 0 1 0 0,-1 0 0 0 0,1 0 0 0 0,-1 0-1 0 0,1 0 1 0 0,-1 1 0 0 0,1-1-1 0 0,-1 1 1 0 0,1-1 0 0 0,-1 1 0 0 0,1-1-1 0 0,0 1 1 0 0,-3 1 0 0 0,-11 9 109 0 0,1 0-1 0 0,0 1 1 0 0,0 1 0 0 0,-13 15-1 0 0,25-24-157 0 0,0-1-1 0 0,0 1 0 0 0,0 0 0 0 0,0-1 1 0 0,1 1-1 0 0,-1 0 0 0 0,1 0 0 0 0,-1 6 1 0 0,-3 9-9 0 0,4-17 4 0 0,1 0 0 0 0,-1 0 0 0 0,1 0 0 0 0,-1 0 0 0 0,1 0 0 0 0,0 0 0 0 0,0 0 0 0 0,0 0 0 0 0,0 1 0 0 0,0-1 0 0 0,1 0 0 0 0,-1 0 0 0 0,1 0 0 0 0,-1 0 0 0 0,1 0 0 0 0,0 0 0 0 0,0 0 0 0 0,0 0 0 0 0,0 0 0 0 0,0 0 0 0 0,0-1 0 0 0,0 1 0 0 0,1 0 0 0 0,-1-1 0 0 0,2 3 0 0 0,-1-3-2 0 0,1 1 0 0 0,-1 0 0 0 0,0-1 0 0 0,0 1 1 0 0,1-1-1 0 0,-1 0 0 0 0,1 0 0 0 0,0 0 0 0 0,-1 0 0 0 0,1 0 0 0 0,0 0 0 0 0,-1-1 0 0 0,1 1 1 0 0,0-1-1 0 0,0 0 0 0 0,-1 0 0 0 0,1 0 0 0 0,4 0 0 0 0,-1-1-3 0 0,17-5-5 0 0,-21 6 15 0 0,-1-1 0 0 0,1 0 1 0 0,-1 1-1 0 0,0-1 1 0 0,1 0-1 0 0,-1 0 0 0 0,0 0 1 0 0,1 0-1 0 0,-1 0 1 0 0,0 0-1 0 0,0-1 0 0 0,2-1 1 0 0,11-17 54 0 0,-10 14-54 0 0,0 0 0 0 0,0 0 0 0 0,0 0-1 0 0,5-11 1 0 0,-6 9-15 0 0,0 0 26 0 0,-1 1 0 0 0,1 0 0 0 0,-1-1 0 0 0,0 1 0 0 0,-1-1 0 0 0,0 0 0 0 0,0-8 0 0 0,-1 15 256 0 0,-3 14-172 0 0,0-3-84 0 0,2 0-1 0 0,-1 0 0 0 0,2 0 0 0 0,-1 0 0 0 0,1 0 1 0 0,2 17-1 0 0,-1-25-259 0 0,0 1 0 0 0,-1-1 1 0 0,1 0-1 0 0,0 1 0 0 0,0-1 1 0 0,0 0-1 0 0,0 0 0 0 0,1 0 0 0 0,-1 0 1 0 0,1 0-1 0 0,-1 0 0 0 0,1 0 0 0 0,0 0 1 0 0,2 2-1 0 0,5-2-2779 0 0,-5-1 900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1 244 1144 0 0,'1'1'302'0'0,"-1"1"1"0"0,1 0-1 0 0,0-1 0 0 0,0 1 0 0 0,0-1 1 0 0,1 1-1 0 0,-1-1 0 0 0,0 0 0 0 0,1 1 1 0 0,2 1 2527 0 0,6 8 2645 0 0,-7-6-3763 0 0,-4-5-1693 0 0,1 0-1 0 0,0 0 1 0 0,0 0 0 0 0,0 0-1 0 0,0 1 1 0 0,0-1 0 0 0,0 0-1 0 0,0 0 1 0 0,0 0-1 0 0,0 0 1 0 0,0 1 0 0 0,1-1-1 0 0,-1 0 1 0 0,0 0 0 0 0,0 0-1 0 0,0 0 1 0 0,0 1 0 0 0,0-1-1 0 0,0 0 1 0 0,0 0 0 0 0,0 0-1 0 0,0 0 1 0 0,0 0 0 0 0,1 0-1 0 0,-1 1 1 0 0,0-1 0 0 0,0 0-1 0 0,0 0 1 0 0,0 0 0 0 0,0 0-1 0 0,1 0 1 0 0,-1 0 0 0 0,0 0-1 0 0,0 0 1 0 0,0 0 0 0 0,0 0-1 0 0,0 0 1 0 0,1 1 0 0 0,-1-1-1 0 0,0 0 1 0 0,0 0 0 0 0,0 0-1 0 0,0 0 1 0 0,1 0-1 0 0,-1 0 1 0 0,0-1 0 0 0,0 1-1 0 0,0 0 1 0 0,0 0 0 0 0,1 0-1 0 0,-1 0 1 0 0,0 0 0 0 0,0 0-1 0 0,0 0 1 0 0,0 0 0 0 0,0 0-1 0 0,1 0 1 0 0,-1 0 0 0 0,0-1-1 0 0,0 1 1 0 0,0 0 0 0 0,0 0-1 0 0,0 0 1 0 0,0 0 0 0 0,0 0-1 0 0,1 0 1 0 0,-1-1 0 0 0,0 0 4 0 0,1 0 1 0 0,-1-1-1 0 0,1 1 1 0 0,-1 0 0 0 0,0-1-1 0 0,0 1 1 0 0,1 0 0 0 0,-1-1-1 0 0,0 1 1 0 0,0 0-1 0 0,0-1 1 0 0,-1 1 0 0 0,1-1-1 0 0,-1-1 1 0 0,1-2 75 0 0,-2-12 135 0 0,1 10-145 0 0,0 0 0 0 0,1 1 0 0 0,0-12 0 0 0,2 2-46 0 0,0 1 1 0 0,2 0 0 0 0,-1 0 0 0 0,2 1 0 0 0,0-1 0 0 0,1 1-1 0 0,8-16 1 0 0,-11 27-40 0 0,0-1 0 0 0,0 1-1 0 0,0-1 1 0 0,0 1-1 0 0,1 0 1 0 0,-1 0 0 0 0,1 0-1 0 0,5-3 1 0 0,4-3-21 0 0,-9 6 23 0 0,0 0 1 0 0,0 1-1 0 0,0-1 0 0 0,0 1 0 0 0,0 0 0 0 0,1 0 0 0 0,-1 1 0 0 0,1-1 0 0 0,6-1 1 0 0,-9 3 39 0 0,1 1-6 0 0,-2-1-30 0 0,0 0-1 0 0,0 1 1 0 0,-1-1-1 0 0,1 0 1 0 0,0 1-1 0 0,0-1 0 0 0,0 0 1 0 0,0 1-1 0 0,0-1 1 0 0,0 1-1 0 0,1 1 1 0 0,-1 0 27 0 0,1-1 0 0 0,-1 1 1 0 0,0 0-1 0 0,0 0 0 0 0,1 0 1 0 0,0 2-1 0 0,2 7 11 0 0,0 1-1 0 0,-1-1 1 0 0,0 1 0 0 0,-1-1 0 0 0,0 1-1 0 0,0 0 1 0 0,-2 0 0 0 0,0 16-1 0 0,-6 38 131 0 0,5-54-179 0 0,0 0 0 0 0,-2 0 0 0 0,1 0 0 0 0,-9 21 0 0 0,10-31 0 0 0,0 0 1 0 0,1 0 0 0 0,-1 0 0 0 0,1 0 0 0 0,-1 1 0 0 0,1 2 0 0 0,0 3-3043 0 0,4-7 133 0 0,-3-1 2662 0 0,0 0 1 0 0,0 0-1 0 0,0 0 0 0 0,1 0 0 0 0,-1 0 0 0 0,0 0 1 0 0,0 0-1 0 0,0-1 0 0 0,1 1 0 0 0,-1 0 0 0 0,0-1 1 0 0,0 1-1 0 0,0-1 0 0 0,0 1 0 0 0,2-2 0 0 0,4-3-2683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6.3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73 3553 0 0,'3'-11'1046'0'0,"4"-15"1"0"0,2-9 7217 0 0,-9 35-8204 0 0,-4 4 749 0 0,-3 10-910 0 0,3 0 170 0 0,1 0 0 0 0,0 1-1 0 0,1 0 1 0 0,1-1 0 0 0,0 17 0 0 0,8 74-11 0 0,-7-100-41 0 0,2 99 69 0 0,-3-53-624 0 0,2-42-312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6.69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68 4721 0 0,'0'-21'2767'0'0,"-1"1"-939"0"0,1 19-1729 0 0,0-1-1 0 0,1 1 0 0 0,-1 0 1 0 0,0 0-1 0 0,0 0 0 0 0,1-1 0 0 0,-1 1 1 0 0,0 0-1 0 0,1 0 0 0 0,0 0 1 0 0,-1 0-1 0 0,2-2 0 0 0,-1 2 174 0 0,1 0-1 0 0,-1 0 0 0 0,1 0 0 0 0,-1 0 1 0 0,1 0-1 0 0,0 0 0 0 0,-1 0 0 0 0,1 1 1 0 0,2-1-1 0 0,-2 17-11 0 0,-1 1 0 0 0,0 0 0 0 0,-1 0 0 0 0,0 0 0 0 0,-2 0 0 0 0,0-1 0 0 0,-5 21 0 0 0,3-20-217 0 0,2 2-1 0 0,0-1 0 0 0,2 20 0 0 0,-2 5-29 0 0,2-30 10 0 0,3 26 1 0 0,0-7-13 0 0,2 9 16 0 0,-5-39 200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7.5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181 152 1608 0 0,'4'-24'3086'0'0,"-3"18"-2077"0"0,0 0-1 0 0,0 0 1 0 0,3-8 0 0 0,-4 11-801 0 0,1 1 0 0 0,-1 0 0 0 0,1-1 0 0 0,-1 1-1 0 0,0 0 1 0 0,0-5 0 0 0,1-9 401 0 0,0 10-573 0 0,0 2 245 0 0,0 1 1 0 0,-1-1-1 0 0,1 0 1 0 0,-1 0 0 0 0,0-5-1 0 0,0 8-174 0 0,0-1-1 0 0,0 1 0 0 0,-1 0 1 0 0,1 0-1 0 0,0 0 1 0 0,-1 0-1 0 0,1-1 0 0 0,-1 1 1 0 0,1 0-1 0 0,-1 0 1 0 0,0 0-1 0 0,1 0 0 0 0,-1 0 1 0 0,0 0-1 0 0,0 0 1 0 0,0 1-1 0 0,0-1 1 0 0,0 0-1 0 0,0 0 0 0 0,0 1 1 0 0,-1-2-1 0 0,1 2-45 0 0,0-1 0 0 0,0 1 0 0 0,0 0 0 0 0,0 0 0 0 0,0 0 0 0 0,0 0 0 0 0,0 0 0 0 0,0 0 0 0 0,0 0 0 0 0,0 0 0 0 0,0 0 0 0 0,0 0 0 0 0,0 0 0 0 0,0 0 0 0 0,-2 1 0 0 0,-16 7 230 0 0,12-4-243 0 0,1-1 1 0 0,1 0 0 0 0,0 0 0 0 0,-1 1 0 0 0,1 0 0 0 0,1 0 0 0 0,-1 1 0 0 0,1-1 0 0 0,-5 6 0 0 0,-10 10 90 0 0,11-11-70 0 0,-1-1 1 0 0,-12 18-1 0 0,18-20-64 0 0,-1 0 0 0 0,1 0 0 0 0,0 0 0 0 0,0 0 0 0 0,1 0 0 0 0,-3 11 0 0 0,4-14-10 0 0,-2 9-18 0 0,1 1 1 0 0,0-1 0 0 0,-1 17-1 0 0,3-25 12 0 0,0 0-1 0 0,1-1 1 0 0,-1 1-1 0 0,1 0 1 0 0,-1 0-1 0 0,1 0 1 0 0,0-1-1 0 0,1 1 1 0 0,-1-1-1 0 0,1 1 1 0 0,-1-1-1 0 0,1 1 1 0 0,0-1-1 0 0,0 0 1 0 0,5 5-1 0 0,-5-5 4 0 0,0-1-1 0 0,1 0 0 0 0,-1 0 1 0 0,1 0-1 0 0,0-1 0 0 0,0 1 1 0 0,-1-1-1 0 0,1 1 1 0 0,0-1-1 0 0,0 0 0 0 0,0 0 1 0 0,0 0-1 0 0,1-1 0 0 0,-1 1 1 0 0,0-1-1 0 0,0 1 0 0 0,4-1 1 0 0,-2-1 5 0 0,0 1 1 0 0,-1-1-1 0 0,1 1 1 0 0,0-1-1 0 0,-1-1 1 0 0,1 1-1 0 0,-1-1 1 0 0,0 1-1 0 0,1-1 1 0 0,-1 0-1 0 0,6-5 1 0 0,-8 6 3 0 0,10-7 12 0 0,0 0 1 0 0,-1-1-1 0 0,0-1 0 0 0,19-20 1 0 0,-24 21-8 0 0,1 1 2 0 0,0-1-1 0 0,-1 0 0 0 0,0 0 0 0 0,7-16 1 0 0,-9 15-6 0 0,1-2 20 0 0,-1 0 0 0 0,4-16 0 0 0,-7 24-14 0 0,0 0-1 0 0,-1 0 1 0 0,1 0 0 0 0,-1 0-1 0 0,0 0 1 0 0,-1 0-1 0 0,1 0 1 0 0,-1 0 0 0 0,1 0-1 0 0,-1 0 1 0 0,-2-5 0 0 0,2 6 11 0 0,0 0 1 0 0,-1 0-1 0 0,1 1 1 0 0,0-1 0 0 0,-1 0-1 0 0,0 1 1 0 0,1-1-1 0 0,-1 1 1 0 0,0 0 0 0 0,0 0-1 0 0,-1 0 1 0 0,1 0-1 0 0,0 0 1 0 0,-1 0 0 0 0,1 0-1 0 0,-1 1 1 0 0,1-1-1 0 0,-1 1 1 0 0,0 0 0 0 0,0 0-1 0 0,1 0 1 0 0,-1 0-1 0 0,0 0 1 0 0,0 1 0 0 0,0-1-1 0 0,0 1 1 0 0,0 0-1 0 0,0 0 1 0 0,0 0 0 0 0,0 0-1 0 0,0 1 1 0 0,-4 0-1 0 0,-8 6 57 0 0,15-7-92 0 0,-1 0 1 0 0,0 1 0 0 0,1-1 0 0 0,-1 1-1 0 0,1-1 1 0 0,-1 0 0 0 0,1 1-1 0 0,0-1 1 0 0,-1 1 0 0 0,1 0 0 0 0,-1-1-1 0 0,1 1 1 0 0,0-1 0 0 0,-1 1 0 0 0,1 0-1 0 0,0-1 1 0 0,0 1 0 0 0,0-1 0 0 0,0 1-1 0 0,-1 1 1 0 0,1-2-269 0 0,6 2-3614 0 0,-3-2 2988 0 0,1 1 1 0 0,0-1-1 0 0,-1 0 1 0 0,7-1-1 0 0,0-1-515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8.0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2 131 2433 0 0,'-1'4'1886'0'0,"1"-4"-1593"0"0,0 1 0 0 0,0-1 0 0 0,-1 1 0 0 0,1-1 0 0 0,0 1 0 0 0,0-1 0 0 0,0 1 0 0 0,0-1 0 0 0,0 1 0 0 0,0-1 0 0 0,0 1 0 0 0,0-1 0 0 0,1 1 0 0 0,-1-1 0 0 0,0 1 0 0 0,0-1 0 0 0,0 1 0 0 0,0-1 0 0 0,1 1 1 0 0,0 2-248 0 0,0-1 49 0 0,0 0 1 0 0,1 0 0 0 0,-2 0 0 0 0,1 1 0 0 0,0-1 0 0 0,0 0 0 0 0,-1 1 0 0 0,1 4 0 0 0,-1 22 608 0 0,1 89 553 0 0,11-1-1061 0 0,-10-104-144 0 0,0-1 0 0 0,-1 1 0 0 0,0 0 0 0 0,-1 0 0 0 0,-3 25 0 0 0,2-37-4 0 0,0-1-59 0 0,1-1 10 0 0,-1 0 0 0 0,0 0 0 0 0,0 1 0 0 0,1-1 0 0 0,-1 0 1 0 0,0 0-1 0 0,1 0 0 0 0,-1 0 0 0 0,1 0 0 0 0,-1 0 0 0 0,1-1 0 0 0,-1 1 0 0 0,1 0 0 0 0,0 0 1 0 0,-1-2-1 0 0,-2-21 12 0 0,3 16-3 0 0,-5-40 205 0 0,3-1-1 0 0,1 0 0 0 0,9-65 1 0 0,-6 99-160 0 0,1 1 0 0 0,1-1 1 0 0,0 0-1 0 0,1 1 0 0 0,1 0 0 0 0,0 0 1 0 0,1 1-1 0 0,0-1 0 0 0,1 1 0 0 0,1 1 1 0 0,0 0-1 0 0,0 0 0 0 0,1 1 0 0 0,15-14 1 0 0,-22 23-5 0 0,0 0 0 0 0,0 0 0 0 0,-1 0 0 0 0,1 0 0 0 0,6-2 0 0 0,-8 3-38 0 0,0 1 1 0 0,0 0-1 0 0,0-1 0 0 0,0 1 1 0 0,0 0-1 0 0,0 0 0 0 0,0 0 1 0 0,0 0-1 0 0,0-1 1 0 0,0 2-1 0 0,0-1 0 0 0,0 0 1 0 0,0 0-1 0 0,0 0 1 0 0,0 0-1 0 0,0 1 0 0 0,0-1 1 0 0,0 0-1 0 0,0 1 0 0 0,0-1 1 0 0,0 0-1 0 0,0 1 1 0 0,0 0-1 0 0,0 0 0 0 0,8 8 76 0 0,-1 1-1 0 0,0-1 0 0 0,-1 1 0 0 0,12 23 0 0 0,-17-31-78 0 0,-1 1 1 0 0,0 0-1 0 0,-1 0 0 0 0,1 0 0 0 0,0 0 1 0 0,-1 0-1 0 0,0 0 0 0 0,1 0 0 0 0,-1 0 1 0 0,0 0-1 0 0,-1 0 0 0 0,0 5 0 0 0,0 11 67 0 0,1-17-66 0 0,0 0 0 0 0,0 0 0 0 0,0 0-1 0 0,0 0 1 0 0,0 0 0 0 0,0 0 0 0 0,-1 0 0 0 0,1 0 0 0 0,-1 0 0 0 0,1 0 0 0 0,-1 0 0 0 0,0 0 0 0 0,0 0 0 0 0,0-1 0 0 0,0 1 0 0 0,0 0 0 0 0,0-1 0 0 0,-3 4 0 0 0,-1 2 33 0 0,-3 7 14 0 0,7-12-38 0 0,-1 1 0 0 0,1-1 1 0 0,0 1-1 0 0,-1-1 0 0 0,1 0 0 0 0,-1 0 1 0 0,0 0-1 0 0,0 0 0 0 0,0 0 0 0 0,0 0 1 0 0,0 0-1 0 0,-3 2 0 0 0,0-2 27 0 0,-1 1-1 0 0,0-1 1 0 0,0 0-1 0 0,1-1 1 0 0,-1 0-1 0 0,-11 2 1 0 0,14-3-38 0 0,-1 0 1 0 0,1 0-1 0 0,-1-1 0 0 0,1 1 1 0 0,-1-1-1 0 0,1 1 0 0 0,-1-1 1 0 0,1 0-1 0 0,0-1 0 0 0,-1 1 1 0 0,1 0-1 0 0,0-1 0 0 0,-4-2 1 0 0,3 1-4 0 0,1 0 0 0 0,-1 0 1 0 0,1 0-1 0 0,0 0 0 0 0,-5-6 1 0 0,7 7-118 0 0,-1 1 1 0 0,2-1-1 0 0,-1 1 1 0 0,0-1-1 0 0,0 0 1 0 0,0 1 0 0 0,1-1-1 0 0,-1 0 1 0 0,1 0-1 0 0,-1 1 1 0 0,1-1-1 0 0,0 0 1 0 0,0 0 0 0 0,0 1-1 0 0,0-1 1 0 0,0 0-1 0 0,0-3 1 0 0,1 4-314 0 0,0 0 0 0 0,0-1 0 0 0,-1 1 0 0 0,1 0 0 0 0,0-1 0 0 0,0 1 0 0 0,0 0 0 0 0,1 0 0 0 0,-1 0 0 0 0,0 0 0 0 0,0 0 0 0 0,1 0 0 0 0,-1 0 1 0 0,3-1-1 0 0,0-1-1092 0 0,4-2 72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8.42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13 175 2409 0 0,'12'8'1504'0'0,"-10"-6"-684"0"0,0 0 1 0 0,1 0-1 0 0,0-1 0 0 0,-1 1 1 0 0,5 1-1 0 0,-6-3-222 0 0,7 0 226 0 0,-4-1-673 0 0,0 1 0 0 0,-1-1 0 0 0,1 0 0 0 0,-1-1 0 0 0,1 1-1 0 0,-1-1 1 0 0,0 1 0 0 0,1-1 0 0 0,-1 0 0 0 0,0 0 0 0 0,0 0 0 0 0,0-1 0 0 0,0 1 0 0 0,-1-1 0 0 0,5-4 0 0 0,-3 2-56 0 0,0-1 1 0 0,0 0-1 0 0,0 0 0 0 0,-1 0 1 0 0,0 0-1 0 0,0 0 0 0 0,3-10 1 0 0,-5 11 71 0 0,0 0 0 0 0,0-1 1 0 0,0 1-1 0 0,0 0 0 0 0,-1-1 1 0 0,0 1-1 0 0,0 0 0 0 0,-2-8 1 0 0,2 10-84 0 0,-1 0 1 0 0,0 0 0 0 0,0 0-1 0 0,0 0 1 0 0,0-1 0 0 0,0 1-1 0 0,-1 1 1 0 0,0-1 0 0 0,1 0-1 0 0,-1 0 1 0 0,0 1 0 0 0,0-1-1 0 0,0 1 1 0 0,-1-1 0 0 0,-2-1-1 0 0,5 3-48 0 0,-1 1 0 0 0,1 0 0 0 0,-1-1 0 0 0,0 1 0 0 0,1 0 0 0 0,-1-1 0 0 0,0 1 0 0 0,1 0 0 0 0,-1 0 0 0 0,0 0 0 0 0,1 0 0 0 0,-1-1 0 0 0,0 1 0 0 0,1 0 0 0 0,-1 0 0 0 0,0 0 0 0 0,1 1 0 0 0,-1-1 0 0 0,0 0 0 0 0,1 0 0 0 0,-1 0 0 0 0,0 0 0 0 0,1 1 0 0 0,-1-1 0 0 0,0 0 0 0 0,1 0 0 0 0,-1 1 0 0 0,1-1 0 0 0,-1 1 0 0 0,1-1 0 0 0,-1 0 0 0 0,1 1 0 0 0,-1-1 0 0 0,1 1 0 0 0,-1 0 0 0 0,-3 3 19 0 0,1 0 1 0 0,0 0 0 0 0,-4 8 0 0 0,4-7 61 0 0,-32 59 362 0 0,29-52-450 0 0,0 1-1 0 0,2-1 1 0 0,-6 20 0 0 0,4-10-37 0 0,5-18 8 0 0,0 0 1 0 0,-1 0-1 0 0,1 0 1 0 0,1 0-1 0 0,-1 0 1 0 0,0 0-1 0 0,1 0 0 0 0,0 1 1 0 0,0-1-1 0 0,1 0 1 0 0,-1 0-1 0 0,2 5 1 0 0,-2-6-48 0 0,1 1 0 0 0,0-1 0 0 0,1 0 0 0 0,-1 0 0 0 0,0 0 0 0 0,1 0 0 0 0,0 0 0 0 0,-1-1 0 0 0,1 1 0 0 0,0-1 0 0 0,1 1 0 0 0,-1-1 0 0 0,0 1 0 0 0,1-1 0 0 0,-1 0 0 0 0,1 0 0 0 0,0 0 0 0 0,-1-1 0 0 0,1 1 0 0 0,0-1 0 0 0,0 1 0 0 0,0-1 0 0 0,0 0 0 0 0,1 0 0 0 0,-1 0 0 0 0,0-1 0 0 0,0 1 0 0 0,1-1 0 0 0,-1 0 0 0 0,7 0 0 0 0,-4-1-714 0 0,0 0-1 0 0,0 0 1 0 0,1-1-1 0 0,-1 0 0 0 0,0 0 1 0 0,8-5-1 0 0,1 1-1815 0 0,-5 1 525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8.7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30 307 2609 0 0,'-5'3'7581'0'0,"4"-3"-7182"0"0,-5-3 2131 0 0,-2-7-3283 0 0,7 8 1459 0 0,0 0-579 0 0,0 0 0 0 0,0 0 0 0 0,0 0 0 0 0,0 0 0 0 0,0 0 0 0 0,0-1 0 0 0,1 1 0 0 0,-1 0-1 0 0,1 0 1 0 0,-1-3 0 0 0,1-21 546 0 0,0 22-563 0 0,2-13 231 0 0,1 0-1 0 0,0 0 0 0 0,11-33 1 0 0,-7 27-306 0 0,-5 16-11 0 0,0 1 1 0 0,1-1-1 0 0,0 0 1 0 0,1 1-1 0 0,0-1 1 0 0,0 1-1 0 0,0 0 1 0 0,0 0-1 0 0,1 1 1 0 0,0-1 0 0 0,0 1-1 0 0,1 0 1 0 0,-1 1-1 0 0,1-1 1 0 0,7-3-1 0 0,-8 5-225 0 0,-1 1 0 0 0,1-1 1 0 0,0 1-1 0 0,1 0 0 0 0,-1 0 0 0 0,0 1 0 0 0,1 0 0 0 0,-1 0 0 0 0,0 0 0 0 0,1 0 0 0 0,-1 1 0 0 0,1 0 1 0 0,-1 0-1 0 0,1 1 0 0 0,-1-1 0 0 0,1 1 0 0 0,-1 0 0 0 0,0 1 0 0 0,1-1 0 0 0,8 5 0 0 0,0 1-1177 0 0,-4-3-722 0 0,-1 0 1 0 0,15 10-1 0 0,-16-6 261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9.1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160 42 1376 0 0,'0'0'4713'0'0,"1"-6"-844"0"0,-1 4-3774 0 0,1 2-8 0 0,-1-1 0 0 0,0 0 0 0 0,1 0-1 0 0,-1 0 1 0 0,0 0 0 0 0,0 0 0 0 0,0 0-1 0 0,0 0 1 0 0,0 0 0 0 0,0 0 0 0 0,0 0-1 0 0,0 0 1 0 0,0 1 0 0 0,0-1 0 0 0,0 0-1 0 0,0 0 1 0 0,-1 0 0 0 0,1 0 0 0 0,0 0-1 0 0,-1 0 1 0 0,1 1 0 0 0,-1-1 0 0 0,1 0-1 0 0,-1 0 1 0 0,1 0 0 0 0,-1 1 0 0 0,0-1-1 0 0,1 0 1 0 0,-1 1 0 0 0,-1-2 0 0 0,1 1-28 0 0,-1 1 1 0 0,0-1-1 0 0,1 0 1 0 0,-1 0-1 0 0,0 1 1 0 0,0-1-1 0 0,1 1 1 0 0,-1-1-1 0 0,0 1 1 0 0,0 0-1 0 0,0 0 1 0 0,1 0 0 0 0,-1 0-1 0 0,0 0 1 0 0,0 0-1 0 0,0 0 1 0 0,1 1-1 0 0,-1-1 1 0 0,0 1-1 0 0,0-1 1 0 0,1 1-1 0 0,-1 0 1 0 0,0 0-1 0 0,1-1 1 0 0,-1 1-1 0 0,1 0 1 0 0,-1 0-1 0 0,1 1 1 0 0,-3 1-1 0 0,-10 11-9 0 0,0 0 0 0 0,-19 26 0 0 0,27-32-59 0 0,1 0-1 0 0,0 0 0 0 0,1 0 0 0 0,-1 1 1 0 0,2-1-1 0 0,-1 1 0 0 0,-3 16 0 0 0,7-21 2 0 0,0 1-1 0 0,0-1 0 0 0,0 0 0 0 0,1 0 0 0 0,-1 0 0 0 0,1 0 0 0 0,0 0 0 0 0,0 0 0 0 0,1 0 1 0 0,-1 0-1 0 0,3 3 0 0 0,-3-5-4 0 0,0 0 1 0 0,0-1-1 0 0,0 1 1 0 0,0-1 0 0 0,1 1-1 0 0,-1-1 1 0 0,1 1-1 0 0,-1-1 1 0 0,1 0 0 0 0,-1 0-1 0 0,1 0 1 0 0,0 0-1 0 0,-1 0 1 0 0,1 0-1 0 0,0 0 1 0 0,2 0 0 0 0,5 3-4 0 0,-7-3 12 0 0,0 0 0 0 0,0 0 1 0 0,0 0-1 0 0,0-1 0 0 0,0 1 0 0 0,0-1 0 0 0,0 1 0 0 0,0-1 1 0 0,0 0-1 0 0,0 0 0 0 0,0 0 0 0 0,0 0 0 0 0,1 0 1 0 0,-1-1-1 0 0,0 1 0 0 0,0 0 0 0 0,0-1 0 0 0,0 0 0 0 0,0 1 1 0 0,0-1-1 0 0,-1 0 0 0 0,5-2 0 0 0,-2 0 4 0 0,0-1 0 0 0,0 1 1 0 0,0-1-1 0 0,0 0 0 0 0,0 0 0 0 0,-1 0 0 0 0,5-8 0 0 0,3-4 27 0 0,-2 0 0 0 0,0-1 0 0 0,-1 0 0 0 0,-1-1 0 0 0,-1 1 0 0 0,0-1 0 0 0,4-23 0 0 0,-8 29 731 0 0,-1 11-551 0 0,-1 8-109 0 0,-5 25 93 0 0,2-11-25 0 0,0 35 1 0 0,3-50-268 0 0,0-1 0 0 0,1 1 0 0 0,0-1 0 0 0,0 1 0 0 0,0-1-1 0 0,0 0 1 0 0,1 1 0 0 0,0-1 0 0 0,0 0 0 0 0,0 0 0 0 0,5 6 0 0 0,-6-10-163 0 0,-1 0-1 0 0,1 0 1 0 0,-1 0 0 0 0,1 0-1 0 0,0 0 1 0 0,0 0 0 0 0,0 0 0 0 0,-1-1-1 0 0,1 1 1 0 0,0 0 0 0 0,0-1 0 0 0,0 1-1 0 0,0 0 1 0 0,0-1 0 0 0,0 1 0 0 0,0-1-1 0 0,1 0 1 0 0,-1 1 0 0 0,0-1-1 0 0,0 0 1 0 0,0 0 0 0 0,0 0 0 0 0,0 1-1 0 0,3-2 1 0 0,0 0-2650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9.5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 35 6257 0 0,'3'-21'2281'0'0,"-3"7"3204"0"0,-1 18-5366 0 0,-1 1 0 0 0,1-1 0 0 0,0 0 0 0 0,0 1 0 0 0,0 7 0 0 0,-1-1-14 0 0,2-9-100 0 0,-5 27 225 0 0,-1 52 0 0 0,9-16-430 0 0,-1-44-4 0 0,-1 0-1 0 0,-1 0 1 0 0,-4 38 0 0 0,4-58-58 0 0,-1 0 0 0 0,1 0 0 0 0,0 0 0 0 0,0-1 1 0 0,-1 1-1 0 0,1 0 0 0 0,-1 0 0 0 0,1-1 0 0 0,0 1 1 0 0,-1 0-1 0 0,0 0 0 0 0,1-1 0 0 0,-1 1 0 0 0,1-1 0 0 0,-1 1 1 0 0,0-1-1 0 0,1 1 0 0 0,-1-1 0 0 0,0 1 0 0 0,1-1 1 0 0,-1 1-1 0 0,0-1 0 0 0,0 0 0 0 0,-1 1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49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90 2569 0 0,'-4'-31'10678'0'0,"6"28"-10339"0"0,1 0-341 0 0,0 1 0 0 0,0-1 1 0 0,0 1-1 0 0,0 0 1 0 0,0 0-1 0 0,1 0 1 0 0,-1 1-1 0 0,1-1 1 0 0,-1 1-1 0 0,1 0 0 0 0,5-2 1 0 0,20-1-143 0 0,51-7-5481 0 0,-70 10 4068 0 0</inkml:trace>
  <inkml:trace contextRef="#ctx0" brushRef="#br0" timeOffset="1">286 19 3009 0 0,'2'-3'7716'0'0,"-1"-7"-4769"0"0,-1 10-2977 0 0,0 0 0 0 0,0-1 0 0 0,0 1 0 0 0,0 0 1 0 0,0 0-1 0 0,0-1 0 0 0,0 1 0 0 0,0 0 0 0 0,0 0 1 0 0,0-1-1 0 0,0 1 0 0 0,0 0 0 0 0,-1 0 0 0 0,1-1 1 0 0,0 1-1 0 0,0 0 0 0 0,0 0 0 0 0,0 0 0 0 0,0-1 1 0 0,-1 1-1 0 0,1 0 0 0 0,0 0 79 0 0,-1 0-1 0 0,1 0 1 0 0,0 0 0 0 0,-1 0-1 0 0,1 0 1 0 0,0 0 0 0 0,-1 0 0 0 0,1 0-1 0 0,0 0 1 0 0,-1 1 0 0 0,1-1-1 0 0,0 0 1 0 0,-1 0 0 0 0,1 0-1 0 0,0 1 1 0 0,0-1 0 0 0,-1 0-1 0 0,1 0 1 0 0,0 0 0 0 0,0 1-1 0 0,-1-1 1 0 0,1 0 0 0 0,0 1-1 0 0,-14 14 798 0 0,9-10-727 0 0,0-1 1 0 0,1 2 0 0 0,0-1 0 0 0,0 0 0 0 0,0 1 0 0 0,-4 9 0 0 0,1 0 18 0 0,-5 11-66 0 0,11-24-76 0 0,1 0 0 0 0,-1 0 0 0 0,1 0 0 0 0,-1 1 0 0 0,1-1 0 0 0,0 0-1 0 0,0 1 1 0 0,0-1 0 0 0,0 4 0 0 0,1-3 8 0 0,-1 1-6 0 0,1 0 0 0 0,-1 1-1 0 0,1-1 1 0 0,0 0 0 0 0,1 0 0 0 0,-1 0-1 0 0,1 0 1 0 0,0-1 0 0 0,-1 1 0 0 0,2 0-1 0 0,-1-1 1 0 0,5 7 0 0 0,-4-7-5 0 0,0 0 0 0 0,1 0 1 0 0,-1-1-1 0 0,0 1 1 0 0,8 3-1 0 0,-10-5 0 0 0,1-1 1 0 0,-1 1 0 0 0,1 0-1 0 0,0-1 1 0 0,-1 0-1 0 0,1 1 1 0 0,-1-1-1 0 0,1 0 1 0 0,0 0-1 0 0,-1 0 1 0 0,1 0-1 0 0,0 0 1 0 0,-1 0 0 0 0,1-1-1 0 0,0 1 1 0 0,-1 0-1 0 0,4-2 1 0 0,-2 1 9 0 0,-1 0 1 0 0,1-1-1 0 0,-1 1 1 0 0,0-1-1 0 0,1 0 1 0 0,-1 0 0 0 0,0 0-1 0 0,0 0 1 0 0,0 0-1 0 0,0 0 1 0 0,0 0-1 0 0,-1-1 1 0 0,1 1-1 0 0,-1 0 1 0 0,0-1 0 0 0,1 0-1 0 0,-1 1 1 0 0,0-1-1 0 0,0 0 1 0 0,0-5-1 0 0,0 4 13 0 0,0-1-1 0 0,-1 0 1 0 0,0 0-1 0 0,0 0 1 0 0,0 1-1 0 0,0-1 1 0 0,-1 0-1 0 0,0 0 0 0 0,0 1 1 0 0,0-1-1 0 0,-3-8 1 0 0,-11-12 52 0 0,11 19-129 0 0,1 1-1 0 0,-1-1 0 0 0,1 0 0 0 0,-2-7 1 0 0,5 12-369 0 0,-1-1 1 0 0,1 1-1 0 0,0 0 1 0 0,0 0 0 0 0,0 0-1 0 0,0-1 1 0 0,0 1-1 0 0,0 0 1 0 0,1-3-1 0 0,1 2-1494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50.2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24 240 2609 0 0,'-11'18'10228'0'0,"11"-19"-10186"0"0,0 1 0 0 0,-1 0 0 0 0,1-1 0 0 0,0 1 0 0 0,0 0 0 0 0,-1-1 0 0 0,1 1 0 0 0,0 0 0 0 0,-1-1 0 0 0,1 1 0 0 0,0 0 0 0 0,-1 0 0 0 0,1-1 0 0 0,-2 1 0 0 0,2 0-22 0 0,0 0 0 0 0,-1 0-1 0 0,1-1 1 0 0,0 1 0 0 0,0 0 0 0 0,-1 0-1 0 0,1 0 1 0 0,0-1 0 0 0,-1 1 0 0 0,1 0-1 0 0,0 0 1 0 0,0-1 0 0 0,-1 1 0 0 0,1 0-1 0 0,0-1 1 0 0,0 1 0 0 0,0 0 0 0 0,-1-1-1 0 0,1 1 1 0 0,0 0 0 0 0,0-1 0 0 0,0 1-1 0 0,0 0 1 0 0,0-1 0 0 0,0 1 0 0 0,0-1-1 0 0,-1-6 272 0 0,1 0-1 0 0,0 0 1 0 0,0-1-1 0 0,0 1 0 0 0,1 0 1 0 0,1 0-1 0 0,-1 0 1 0 0,3-7-1 0 0,2-7 166 0 0,-3 10-305 0 0,1 0 0 0 0,-1 0 0 0 0,2 0 0 0 0,-1 1 0 0 0,1 0 0 0 0,9-13 0 0 0,-11 20-143 0 0,0-1 1 0 0,0 1-1 0 0,1 0 1 0 0,-1 0-1 0 0,1 0 1 0 0,0 0-1 0 0,0 0 1 0 0,7-2 0 0 0,3-2 35 0 0,21-5 1 0 0,-24 8-21 0 0,-4 3-62 0 0,-1-1 0 0 0,1 1-1 0 0,-1 1 1 0 0,10-1 0 0 0,-7 1-1036 0 0,15-3 0 0 0,-11 1-533 0 0,1-1-1226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7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11 6681 0 0,'1'-11'4686'0'0,"0"17"-1411"0"0,0 19-1951 0 0,-1 33-416 0 0,-11 84-1 0 0,0-2-810 0 0,8-72-12 0 0,-11 70 0 0 0,8-113 72 0 0,4-20-158 0 0,0 1 1 0 0,1-1-1 0 0,0 1 1 0 0,0 7 0 0 0,1-12-110 0 0,6-7-5015 0 0,-5 3 4884 0 0,0 1 1 0 0,0 0-1 0 0,0 0 0 0 0,0-1 1 0 0,0 1-1 0 0,0 0 0 0 0,0-1 0 0 0,-1 1 1 0 0,0-1-1 0 0,1 1 0 0 0,-1-1 0 0 0,0 1 1 0 0,0-5-1 0 0,0-4-552 0 0,0-5-291 0 0,0 0-1 0 0,-6-30 1 0 0,4 37 1063 0 0,-7-32-401 0 0,1 14 2936 0 0,-1 2 3157 0 0,9 24-5418 0 0,0 0 1 0 0,0 0 0 0 0,0 0 0 0 0,0 0 0 0 0,0 1 0 0 0,0-1 0 0 0,1 0-1 0 0,-1 0 1 0 0,0 0 0 0 0,0 0 0 0 0,1 0 0 0 0,-1 1 0 0 0,0-1 0 0 0,1 0-1 0 0,-1 0 1 0 0,1 0 0 0 0,-1 1 0 0 0,1-1 0 0 0,0 0 0 0 0,11-11-774 0 0,-11 10 842 0 0,0 2-313 0 0,0-1-1 0 0,-1 1 1 0 0,1-1-1 0 0,0 1 0 0 0,-1 0 1 0 0,1-1-1 0 0,0 1 1 0 0,-1 0-1 0 0,1-1 1 0 0,0 1-1 0 0,0 0 0 0 0,0 0 1 0 0,-1 0-1 0 0,1 0 1 0 0,0-1-1 0 0,0 1 1 0 0,0 0-1 0 0,1 1 0 0 0,1-1 24 0 0,9-1-7 0 0,-1 1-1 0 0,11 1 1 0 0,6 0-209 0 0,20 3-1953 0 0,32-4-9464 0 0,-65 0 11109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52.8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0 2104 0 0,'0'0'6937'0'0,"0"1"-6611"0"0,0 0 1 0 0,0-1 0 0 0,0 1 0 0 0,0-1 0 0 0,0 1-1 0 0,0-1 1 0 0,0 1 0 0 0,0 0 0 0 0,0-1 0 0 0,0 1 0 0 0,0-1-1 0 0,-1 1 1 0 0,1-1 0 0 0,0 1 0 0 0,0 0 0 0 0,-1 0-1 0 0,-1 3-100 0 0,-1 0 0 0 0,1 1-1 0 0,1-1 1 0 0,-1 1 0 0 0,0-1-1 0 0,1 1 1 0 0,0 0 0 0 0,0 0-1 0 0,0 7 1 0 0,-4 55 555 0 0,-2 52-399 0 0,5-85-227 0 0,-3 67 166 0 0,3 108 598 0 0,0-130-689 0 0,1 41-95 0 0,2-90-112 0 0,1 25 60 0 0,-1-48-80 0 0,-1 1 0 0 0,-1 10 1 0 0,1-13-5 0 0,-1 1 0 0 0,1 0 1 0 0,0 0-1 0 0,1 0 1 0 0,0 7-1 0 0,4 13 31 0 0,3 52-1 0 0,-6-49-26 0 0,-1-17 34 0 0,3 33-24 0 0,-3-34-21 0 0,0-1 0 0 0,-1 0 0 0 0,-2 20 0 0 0,0 6 43 0 0,2-12-2 0 0,4 114-5 0 0,-3-128-17 0 0,-1-1 0 0 0,-2 20 0 0 0,0-22-16 0 0,2 0-1 0 0,-1 1 1 0 0,1-1-1 0 0,0 0 1 0 0,1 1-1 0 0,1 9 1 0 0,1-1 11 0 0,-1 0 1 0 0,0-1-1 0 0,-1 1 0 0 0,-1 0 1 0 0,-2 18-1 0 0,0 15 16 0 0,-1 151-5 0 0,9-22-3 0 0,1-4 86 0 0,-8-128-97 0 0,0 22-76 0 0,8 51 128 0 0,-5-31-43 0 0,-2-26-1 0 0,0-29-5 0 0,-5 36 1 0 0,-1 4 42 0 0,7-48-46 0 0,0-19-10 0 0,-1-1 0 0 0,1 1 0 0 0,-1-1 0 0 0,-1 0 0 0 0,1 1 0 0 0,-3 10 0 0 0,1-7 13 0 0,0 0 1 0 0,1 0-1 0 0,0 1 1 0 0,0-1-1 0 0,1 0 1 0 0,2 11-1 0 0,-2 21-15 0 0,-3 5 5 0 0,2-37 4 0 0,1-1-1 0 0,0 1 1 0 0,2 16 0 0 0,1 10 51 0 0,-7 28-46 0 0,0 1-22 0 0,4-37 48 0 0,1-11-25 0 0,-1 0 0 0 0,-2 17-1 0 0,0-26 16 0 0,2-6-21 0 0,0 1 0 0 0,-1-1 0 0 0,1 0 0 0 0,0 1 0 0 0,0-1 0 0 0,0 1 0 0 0,0-1 0 0 0,0 0 0 0 0,0 1 0 0 0,1-1-1 0 0,-1 0 1 0 0,0 1 0 0 0,1 1 0 0 0,3 16-46 0 0,-4-16 50 0 0,1 0 0 0 0,-1 0 1 0 0,1 0-1 0 0,1 3 0 0 0,-2-3-2 0 0,1 0-1 0 0,-1 0 1 0 0,0 0-1 0 0,-1 0 1 0 0,1 0 0 0 0,-1 0-1 0 0,1 0 1 0 0,-1 0-1 0 0,-1 3 1 0 0,0 13 43 0 0,2-18-62 0 0,-2 1-22 0 0,1-1 1 0 0,1-1 13 0 0,-1 1 0 0 0,1-1 0 0 0,-1 0 0 0 0,1 1 0 0 0,0-1 0 0 0,-1 1 0 0 0,1-1 0 0 0,0 0 0 0 0,-1 1 0 0 0,1-1 0 0 0,0 1 0 0 0,0-1 0 0 0,-1 1 0 0 0,1-1 0 0 0,0 1 0 0 0,0-1 0 0 0,0 1 0 0 0,0-1 0 0 0,-1 2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53.7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232 8 2545 0 0,'0'0'5679'0'0,"0"-7"767"0"0,-8 12-5511 0 0,6-3-679 0 0,-1-1-1 0 0,1 1 0 0 0,0 0 0 0 0,-1 0 0 0 0,-2 3 0 0 0,-12 10 227 0 0,14-10-392 0 0,0 0-1 0 0,-1-1 0 0 0,0 0 1 0 0,0 0-1 0 0,0 0 1 0 0,0 0-1 0 0,-9 5 0 0 0,-17 14 241 0 0,-9 3-224 0 0,34-22-80 0 0,0 0-1 0 0,0-1 1 0 0,-7 8 0 0 0,8-7-29 0 0,-1 1 1 0 0,0-1 0 0 0,-5 3 0 0 0,8-6 2 0 0,0 1 1 0 0,1-1-1 0 0,-1 0 1 0 0,1 1-1 0 0,-1 0 1 0 0,1-1-1 0 0,-1 3 1 0 0,1-3 3 0 0,-1 1 0 0 0,1-1 0 0 0,0 1 0 0 0,0-1 0 0 0,-1 0 0 0 0,-2 3 0 0 0,-2-4-24 0 0,6 0 16 0 0,1-1-190 0 0,3-2-434 0 0,0 0 1 0 0,1 0-1 0 0,-1 0 0 0 0,8-4 0 0 0,-5 4-520 0 0,-1 0-1 0 0,9-8 1 0 0,6-5-2402 0 0,-12 8 1168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6:54.1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8 3425 0 0,'4'-7'13501'0'0,"-3"7"-13015"0"0,4 2-1200 0 0,22 25 1572 0 0,-22-22-758 0 0,-1 0 1 0 0,1 0 0 0 0,-1 0 0 0 0,6 11-1 0 0,0-1 56 0 0,-9-12-129 0 0,2-1 1 0 0,-1 1 0 0 0,0 0 0 0 0,0-1-1 0 0,1 1 1 0 0,-1-1 0 0 0,1 0-1 0 0,0 0 1 0 0,6 3 0 0 0,7 9-4 0 0,10 3 133 0 0,-25-16-174 0 0,-1-1-1 0 0,1 0 1 0 0,-1 1-1 0 0,1-1 1 0 0,-1 1-1 0 0,1-1 1 0 0,-1 1-1 0 0,0-1 1 0 0,1 1-1 0 0,-1-1 1 0 0,0 1-1 0 0,1 0 1 0 0,-1-1-1 0 0,0 1 0 0 0,1 1 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05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28 400 0 0,'7'-7'6903'0'0,"-7"6"-6862"0"0,0 1 0 0 0,0 0 1 0 0,0 0-1 0 0,0-1 0 0 0,0 1 0 0 0,0 0 0 0 0,0-1 1 0 0,0 1-1 0 0,0 0 0 0 0,0 0 0 0 0,-1-1 1 0 0,1 1-1 0 0,0 0 0 0 0,0 0 0 0 0,0-1 0 0 0,0 1 1 0 0,-1 0-1 0 0,1 0 0 0 0,0 0 0 0 0,0-1 1 0 0,0 1-1 0 0,-1 0 0 0 0,1 0 0 0 0,0 0 1 0 0,0 0-1 0 0,-1-1 0 0 0,1 1 0 0 0,0 0 0 0 0,-1 0 1 0 0,1 0-1 0 0,0 0 0 0 0,0 0 0 0 0,-1 0 1 0 0,1 0-1 0 0,0 0 0 0 0,-1 0 0 0 0,1 0 0 0 0,0 0 1 0 0,-1 0-1 0 0,1 0 0 0 0,-16 2 889 0 0,15-2-615 0 0,2 0-315 0 0,-1 1 0 0 0,0-1 0 0 0,1 0-1 0 0,-1 0 1 0 0,1 1 0 0 0,-1-1 0 0 0,1 0-1 0 0,-1 0 1 0 0,0 1 0 0 0,1-1 0 0 0,-1 0 0 0 0,1 0-1 0 0,-1 0 1 0 0,1 0 0 0 0,0 0 0 0 0,-1 0 1 0 0,8 1 247 0 0,0-1 0 0 0,9-2 1 0 0,6 1 332 0 0,158 3 1216 0 0,114-5-314 0 0,-220 0-1292 0 0,149-1 67 0 0,-150 5-119 0 0,55 3 14 0 0,195-1 496 0 0,-190-4-579 0 0,57-2 62 0 0,-105 0-39 0 0,192-2 290 0 0,-68 1-201 0 0,232 6 42 0 0,-229 5 3 0 0,-58 0-153 0 0,19-7 53 0 0,-85 2-38 0 0,78 3 170 0 0,-74-2-85 0 0,35 3-29 0 0,2 1-129 0 0,-5-1 76 0 0,-23-2-12 0 0,4-1-10 0 0,57 3-23 0 0,-38-3-16 0 0,-25-2 38 0 0,-19-1-92 0 0,-25 3 52 0 0,49 0 49 0 0,69 2-2 0 0,-141-3-20 0 0,-24-2 83 0 0,-13 0 197 0 0,-100 6-127 0 0,13-6-6 0 0,-87 0 198 0 0,88 2-351 0 0,19 0-25 0 0,-100 4 141 0 0,51-1-7 0 0,33 1-180 0 0,15-1 69 0 0,-284 7 32 0 0,278-9-59 0 0,-45-1 133 0 0,-325 3 347 0 0,228-9-479 0 0,30 3 27 0 0,38 0-23 0 0,45 0-23 0 0,-193 4 11 0 0,34-4 52 0 0,147 4-50 0 0,-126 1 171 0 0,47 0-91 0 0,107-1-76 0 0,-68-6 5 0 0,72 0-15 0 0,41 1-1 0 0,-182-1-26 0 0,119-2 80 0 0,-1 0-80 0 0,92 5 19 0 0,-83 4 28 0 0,76-3-108 0 0,23-1 76 0 0,0 0-1 0 0,-1 1 1 0 0,1-1 0 0 0,0 0 0 0 0,0 1 0 0 0,0 0 0 0 0,-3 1 0 0 0,2-1 9 0 0,1 0 0 0 0,-1 0 0 0 0,1-1 0 0 0,-1 1 0 0 0,0 0 0 0 0,1-1 1 0 0,-6 0-1 0 0,-10 3-5 0 0,14-2-3 0 0,1-1 0 0 0,-1 1 1 0 0,1-1-1 0 0,-1 0 0 0 0,-5 0 0 0 0,-2-1 5 0 0,-17 2 1 0 0,19-1 1 0 0,0 0-1 0 0,0 0 1 0 0,-14-2 0 0 0,-34-6-13 0 0,32 4-85 0 0,26 0 40 0 0,0 3 50 0 0,0 1 0 0 0,0-1 0 0 0,0 1 0 0 0,0-1-1 0 0,0 1 1 0 0,0 0 0 0 0,0 0 0 0 0,1-1 0 0 0,-1 1-1 0 0,0 0 1 0 0,2 0 0 0 0,11-3 7 0 0,-7 1-15 0 0,1-1 1 0 0,-1 1-1 0 0,1 1 0 0 0,-1 0 0 0 0,1 0 1 0 0,0 0-1 0 0,12 1 0 0 0,-1 0 7 0 0,47-7-84 0 0,4-1 74 0 0,0 6 10 0 0,188-3-66 0 0,-5 3 65 0 0,-3 2-12 0 0,-133 1 12 0 0,-28-1-4 0 0,123 0 13 0 0,-87-1-4 0 0,-90 1-5 0 0,84 1-21 0 0,-3 1 46 0 0,22 1-31 0 0,46-2 72 0 0,-94-2-59 0 0,-50 1-4 0 0,141 2-57 0 0,-54 0 108 0 0,-5-1-58 0 0,114 6 10 0 0,21-2-46 0 0,-17 4 86 0 0,-157-8-53 0 0,43 3 3 0 0,-13-2 13 0 0,-9 0-18 0 0,85 3 66 0 0,-64-4-50 0 0,-34 0-63 0 0,43 3 108 0 0,92-1-23 0 0,-47-3 255 0 0,-189-2-194 0 0,-137-5-13 0 0,-58 6-73 0 0,31 0 27 0 0,21 3-20 0 0,97-1-9 0 0,-500 10 22 0 0,321-14-11 0 0,127 1 38 0 0,-372-2-30 0 0,66 2-31 0 0,197 4 52 0 0,136 0-64 0 0,-66-3 35 0 0,-91 4 4 0 0,88 2-53 0 0,-32 1 114 0 0,111-1-82 0 0,-74 5-20 0 0,-61 1 17 0 0,52-5 10 0 0,106-2 64 0 0,-83 3-77 0 0,-10-7 31 0 0,122 0-12 0 0,-57-2-56 0 0,61 2 71 0 0,-22 1 0 0 0,4 0-38 0 0,28-1 17 0 0,3 0-15 0 0,1-1 0 0 0,-1 1 0 0 0,1 0 0 0 0,-1 0 0 0 0,1 0 0 0 0,-1 1 0 0 0,-2-1 0 0 0,9-3-58 0 0,-5 3 73 0 0,1 0-1 0 0,0-1 1 0 0,-1 1-1 0 0,1 0 1 0 0,0-1 0 0 0,-1 1-1 0 0,1 0 1 0 0,0 0 0 0 0,0-1-1 0 0,-1 1 1 0 0,1 0-1 0 0,1 0 1 0 0,94-10-104 0 0,80 7 38 0 0,-58 4 83 0 0,75-8-93 0 0,30-1 63 0 0,-84 5-24 0 0,231-2 35 0 0,-145 0 3 0 0,-126 4-7 0 0,185-6 13 0 0,-49 4-35 0 0,-41 1-8 0 0,58-1 62 0 0,29 0-16 0 0,20 0-3 0 0,-192 3-15 0 0,369 9 42 0 0,-289-6 3 0 0,-90-1-86 0 0,44 3 38 0 0,-21-4 34 0 0,-74-1 17 0 0,-44 0-301 0 0,0 0 1 0 0,-1 0-1 0 0,1 0 1 0 0,-1-1-1 0 0,1 1 1 0 0,-1-1-1 0 0,5-1 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18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42 128 0 0,'-3'0'11820'0'0,"7"-4"-11817"0"0,-1 1 1 0 0,1 0-1 0 0,0 0 0 0 0,0 0 1 0 0,0 0-1 0 0,0 1 0 0 0,0 0 1 0 0,1-1-1 0 0,-1 2 1 0 0,1-1-1 0 0,7-2 0 0 0,-4 2 23 0 0,1 1 0 0 0,-1-1 0 0 0,1 1 0 0 0,-1 0 0 0 0,1 1-1 0 0,9 1 1 0 0,-9-1 1 0 0,1 0-1 0 0,10-1 1 0 0,9-1 1007 0 0,-31 3-889 0 0,-19 5-5 0 0,1-1 0 0 0,-1-1 0 0 0,-29 3 0 0 0,21-3-137 0 0,10 0 18 0 0,2 0 7 0 0,11-3 218 0 0,1 0 1 0 0,-1 0-1 0 0,-7 0 344 0 0,20-1-516 0 0,44-2-1129 0 0,-42 2-1178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19.4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54 3929 0 0,'-9'0'4085'0'0,"15"-5"-1775"0"0,14-2 201 0 0,-19 7-2293 0 0,7 0 16 0 0,8 1-89 0 0,-12 0-110 0 0,0-1 0 0 0,-1 0 0 0 0,1 0 0 0 0,6 0 0 0 0,-1-2-17 0 0,0 1 0 0 0,0-1 0 0 0,0-1 0 0 0,-1 0 0 0 0,1 0 1 0 0,15-8 763 0 0,-33 6-653 0 0,6 4-76 0 0,0 1 0 0 0,0-1-1 0 0,0 1 1 0 0,0 0 0 0 0,0 0 0 0 0,0 0-1 0 0,0 0 1 0 0,0 1 0 0 0,-5 0 0 0 0,1 0 75 0 0,-10 2 238 0 0,-27 10 0 0 0,-4 0-7 0 0,30-8-204 0 0,15-4-127 0 0,0 0 0 0 0,-1 1 0 0 0,1-2 1 0 0,-1 1-1 0 0,-4 0 0 0 0,7-1 6 0 0,10 0-86 0 0,13-4 35 0 0,-11 3 27 0 0,14-4 1 0 0,-18 3 2 0 0,0 1 1 0 0,0 0 0 0 0,12 1 0 0 0,-2-1 29 0 0,-11 1-25 0 0,10-1 74 0 0,17-3 0 0 0,-29 3-33 0 0,12-3 93 0 0,-15 4-146 0 0,0 0 1 0 0,-1 0-1 0 0,1-1 0 0 0,-1 1 0 0 0,1 0 0 0 0,-1 0 1 0 0,0 0-1 0 0,1-1 0 0 0,-1 1 0 0 0,1 0 1 0 0,-1-1-1 0 0,1 1 0 0 0,-1 0 0 0 0,0-1 1 0 0,1 1-1 0 0,-1-1 0 0 0,0 1 0 0 0,1 0 0 0 0,-1-1 1 0 0,0 1-1 0 0,1-1 0 0 0,-1 1 0 0 0,0-1 1 0 0,0 1-1 0 0,0-1 0 0 0,0 0 18 0 0,1-1-388 0 0,0 1 0 0 0,0-1 1 0 0,0 1-1 0 0,-1-1 0 0 0,1 0 0 0 0,0-1 1 0 0,-1 2-136 0 0,1-5-802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1416 0 0,'1'-4'9880'0'0,"1"-4"-6434"0"0,18-11-2501 0 0,-19 18-876 0 0,1 0-1 0 0,0 0 1 0 0,0 0-1 0 0,-1 0 0 0 0,1 0 1 0 0,0 0-1 0 0,0 1 0 0 0,0-1 1 0 0,0 1-1 0 0,0-1 1 0 0,0 1-1 0 0,0 0 0 0 0,3 0 1 0 0,3-1 130 0 0,110-10 467 0 0,-106 10-594 0 0,-1 1 0 0 0,0 1 0 0 0,1 0 0 0 0,-1 0-1 0 0,21 6 1 0 0,-27-4-413 0 0,-4-3 165 0 0,-1 1 1 0 0,1-1-1 0 0,-1 0 1 0 0,1 0-1 0 0,0 1 1 0 0,-1-1-1 0 0,1 0 0 0 0,-1 0 1 0 0,1 0-1 0 0,-1 1 1 0 0,1-1-1 0 0,0 0 0 0 0,0 0 1 0 0,6 1-4375 0 0,-1 0 2840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0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3089 0 0,'-6'2'7302'0'0,"5"-2"-6918"0"0,0 7 2288 0 0,4 10-3396 0 0,-1-9 1936 0 0,1 7-534 0 0,-1 1-1 0 0,-1-1 1 0 0,-2 28-1 0 0,-9 47 376 0 0,8-73-929 0 0,-8 69 78 0 0,5-33-398 0 0,5-50-752 0 0,-1 6 508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0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57 3377 0 0,'-3'-4'7344'0'0,"2"2"-7273"0"0,1 2 6 0 0,0-1 0 0 0,-1 1 1 0 0,1-1-1 0 0,0 1 0 0 0,0-1 0 0 0,-1 1 1 0 0,1-1-1 0 0,0 1 0 0 0,0-1 0 0 0,0 0 0 0 0,0 1 1 0 0,-1-1-1 0 0,1 1 0 0 0,0-1 0 0 0,0 1 0 0 0,0-1 1 0 0,0 0-1 0 0,0 1 0 0 0,0-1 0 0 0,1 1 0 0 0,-1-1 1 0 0,0 1-1 0 0,0-1 0 0 0,0 1 0 0 0,0-1 1 0 0,1 1-1 0 0,-1-1 0 0 0,0 1 0 0 0,1-1 0 0 0,-1 1 1 0 0,0-1-1 0 0,1 1 0 0 0,-1-1 0 0 0,0 1 0 0 0,1 0 1 0 0,-1-1-1 0 0,1 1 0 0 0,-1 0 0 0 0,1-1 0 0 0,0 1 1 0 0,3-3 450 0 0,0 1 0 0 0,1 0-1 0 0,-1 1 1 0 0,1-1 0 0 0,-1 1 0 0 0,1 0 0 0 0,0 0 0 0 0,5 0 0 0 0,7 0-571 0 0,17 1 1 0 0,6 1 251 0 0,-9-2-213 0 0,11 0-1797 0 0,-35 1 777 0 0,0-1-1 0 0,-1 0 1 0 0,1-1 0 0 0,6-2 0 0 0,1-3-3265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1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42 142 2320 0 0,'-4'7'4970'0'0,"2"-5"-4173"0"0,-8 10 1257 0 0,9-10-1563 0 0,-1 8 183 0 0,0 0-1 0 0,0 14 1 0 0,-1 2 284 0 0,3-24-849 0 0,-1 0 1 0 0,0 0-1 0 0,1 0 0 0 0,-1 0 1 0 0,-2 4-1 0 0,2-5 2 0 0,1 1 1 0 0,-1-1-1 0 0,0 1 1 0 0,1-1-1 0 0,-1 1 1 0 0,1-1-1 0 0,-1 1 0 0 0,1 3 990 0 0,0-6-1078 0 0,0 1-1 0 0,0-1 0 0 0,0 0 0 0 0,0 0 0 0 0,0 0 0 0 0,0 1 1 0 0,-1-1-1 0 0,1 0 0 0 0,0 0 0 0 0,0 1 0 0 0,0-1 1 0 0,-1-1-1 0 0,0-1 28 0 0,0-3 36 0 0,1-1-1 0 0,-1 1 1 0 0,2-1-1 0 0,0-7 1 0 0,0-2-84 0 0,0 7 7 0 0,1 0-1 0 0,-1 1 1 0 0,1-1 0 0 0,1 1 0 0 0,0 0 0 0 0,0 0 0 0 0,0 0 0 0 0,5-8 0 0 0,4-4-7 0 0,24-32 1 0 0,-33 48 6 0 0,0 0 1 0 0,0 1-1 0 0,0-1 0 0 0,0 1 1 0 0,1 0-1 0 0,0 0 0 0 0,-1 0 1 0 0,1 0-1 0 0,0 1 0 0 0,0-1 1 0 0,1 1-1 0 0,5-2 0 0 0,-9 3 16 0 0,0 1 0 0 0,-1 0 0 0 0,1 0-1 0 0,0 0 1 0 0,0 0 0 0 0,-1 0 0 0 0,1 0-1 0 0,0 0 1 0 0,-1 0 0 0 0,1 0-1 0 0,0 0 1 0 0,-1 1 0 0 0,1-1 0 0 0,0 0-1 0 0,-1 0 1 0 0,1 1 0 0 0,0-1 0 0 0,-1 0-1 0 0,1 1 1 0 0,0-1 0 0 0,-1 0 0 0 0,1 1-1 0 0,-1-1 1 0 0,1 1 0 0 0,-1-1 0 0 0,1 1-1 0 0,-1 0 1 0 0,1-1 0 0 0,-1 1 0 0 0,0-1-1 0 0,1 1 1 0 0,-1 0 0 0 0,1 0 0 0 0,1 4 101 0 0,0 0 1 0 0,-1-1 0 0 0,3 9 0 0 0,-4-11-81 0 0,2 9 20 0 0,0 0 0 0 0,-1-1 1 0 0,0 1-1 0 0,-1 0 0 0 0,0 0 0 0 0,-1 0 0 0 0,0 0 0 0 0,-4 17 0 0 0,3-18-113 0 0,1-1 0 0 0,0 1 0 0 0,1 14 0 0 0,0-14-445 0 0,0-9 185 0 0,1 0-1 0 0,-1 0 1 0 0,0 0-1 0 0,1 0 1 0 0,-1-1 0 0 0,0 1-1 0 0,1 0 1 0 0,-1 0-1 0 0,1 0 1 0 0,-1-1 0 0 0,1 1-1 0 0,0 0 1 0 0,-1-1-1 0 0,1 1 1 0 0,1 0 0 0 0,1 1-2149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5.5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82 920 0 0,'-3'-4'859'0'0,"0"1"0"0"0,1-1-1 0 0,-1 1 1 0 0,1-1 0 0 0,0 0-1 0 0,0 0 1 0 0,-2-6 1745 0 0,1 8-1669 0 0,-9-7 3660 0 0,11 7-4177 0 0,0-1-276 0 0,0-2-38 0 0,1 5-40 0 0,0-1 0 0 0,1 1 0 0 0,-1-1-1 0 0,1 1 1 0 0,-1 0 0 0 0,0-1 0 0 0,1 1 0 0 0,-1-1-1 0 0,1 1 1 0 0,-1 0 0 0 0,1 0 0 0 0,-1-1-1 0 0,2 1 1 0 0,2-2 26 0 0,1 0 0 0 0,-1 1 0 0 0,0-1 0 0 0,1 1-1 0 0,0 0 1 0 0,-1 0 0 0 0,7 0 0 0 0,8 1-113 0 0,0 1 0 0 0,31 6 0 0 0,-45-6-214 0 0,0-1 0 0 0,0 1 0 0 0,0-1 0 0 0,0 0 0 0 0,-1 0 0 0 0,9-2 0 0 0,28-8-3936 0 0,-35 9 3421 0 0,11-5-1958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0 6113 0 0,'0'0'7118'0'0,"-1"9"-5503"0"0,-1 0-1358 0 0,1-3 85 0 0,0 1 1 0 0,-2 11-1 0 0,-2 32 522 0 0,4-40-707 0 0,-1 1 0 0 0,-5 15 0 0 0,5-17-103 0 0,-1-1-1 0 0,1 1 1 0 0,1 0 0 0 0,-1 13-1 0 0,1-16-53 0 0,1 1 0 0 0,-1-1 0 0 0,0 1-1 0 0,-1-1 1 0 0,1 1 0 0 0,-4 5 0 0 0,5-12-18 0 0,0 0 1 0 0,0 0 0 0 0,0 1 0 0 0,0-1-1 0 0,0 0 1 0 0,0 0 0 0 0,0 0-1 0 0,0 0 1 0 0,0 0 0 0 0,0 0-1 0 0,0 0 1 0 0,0 1 0 0 0,0-1 0 0 0,0 0-1 0 0,0 0 1 0 0,0 0 0 0 0,0 0-1 0 0,0 0 1 0 0,0 0 0 0 0,0 1-1 0 0,0-1 1 0 0,0 0 0 0 0,0 0 0 0 0,0 0-1 0 0,0 0 1 0 0,0 0 0 0 0,1 0-1 0 0,-1 0 1 0 0,0 1 0 0 0,0-1-1 0 0,0 0 1 0 0,0 0 0 0 0,0 0 0 0 0,0 0-1 0 0,0 0 1 0 0,0 0 0 0 0,0 0-1 0 0,1 0 1 0 0,-1 0 0 0 0,0 0-1 0 0,0 0 1 0 0,0 0 0 0 0,0 0 0 0 0,0 0-1 0 0,0 0 1 0 0,1 0 0 0 0,-1 0-1 0 0,0 0 1 0 0,0 0 0 0 0,0 0-1 0 0,0 0 1 0 0,0 0 0 0 0,0 0 0 0 0,1 0-1 0 0,-1 0 1 0 0,0 0 0 0 0,0 0-1 0 0,0 0 1 0 0,0 0 0 0 0,0 0 0 0 0,8-4-1989 0 0,-2-2 37 0 0,-2 1 0 0 0,7-10-1 0 0,-3 3-130 0 0,1 0-130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1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3817 0 0,'-7'0'7940'0'0,"2"0"-5162"0"0,5 0-2757 0 0,0 1 0 0 0,0-1 1 0 0,0 0-1 0 0,-1 1 0 0 0,1-1 0 0 0,0 1 0 0 0,0-1 0 0 0,0 1 0 0 0,0-1 0 0 0,0 0 0 0 0,0 1 0 0 0,0-1 0 0 0,0 1 1 0 0,0-1-1 0 0,0 1 0 0 0,0 0 0 0 0,1 8 254 0 0,-1 1 0 0 0,0 0 0 0 0,-1 12 0 0 0,0-8-207 0 0,0-1-1 0 0,2 0 1 0 0,0 0-1 0 0,2 14 1 0 0,-1-12-30 0 0,0 0-1 0 0,-1 23 1 0 0,-2-17-4 0 0,-2 0-1 0 0,-5 25 1 0 0,5-28 23 0 0,2-13-44 0 0,0 1 1 0 0,-1-1 0 0 0,1 0 0 0 0,-4 8 0 0 0,3-7 729 0 0,2-5-948 0 0,-1-1 0 0 0,1 0 1 0 0,0 1-1 0 0,0-1 1 0 0,0 0-1 0 0,0 0 0 0 0,0 1 1 0 0,0-1-1 0 0,0 0 1 0 0,-1 1-1 0 0,1-1 0 0 0,0 0 1 0 0,0 1-1 0 0,0-1 0 0 0,-1 0 1 0 0,1 0-1 0 0,0 1 1 0 0,0-1-1 0 0,-1 0 0 0 0,1 0 1 0 0,0 0-1 0 0,0 1 1 0 0,-1-1-1 0 0,1 0 0 0 0,0 0 1 0 0,-1 0-1 0 0,1 0 1 0 0,0 0-1 0 0,-1 0 0 0 0,1 0 1 0 0,0 1-1 0 0,-1-1 1 0 0,1 0-1 0 0,0 0 0 0 0,-1 0 1 0 0,1 0 135 0 0,0 0 0 0 0,0 0-1 0 0,-1 0 1 0 0,1 0 0 0 0,0 0 0 0 0,0-1 0 0 0,0 1 0 0 0,0 0 0 0 0,0 0 0 0 0,-1 0-1 0 0,1 0 1 0 0,0 0 0 0 0,0 0 0 0 0,0 0 0 0 0,0 0 0 0 0,0 0 0 0 0,0 0 0 0 0,0 0-1 0 0,-1 0 1 0 0,1 0 0 0 0,0-1 0 0 0,0 1 0 0 0,0 0 0 0 0,0 0 0 0 0,0 0 0 0 0,0 0-1 0 0,0 0 1 0 0,0 0 0 0 0,0-1 0 0 0,-2-4-2553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2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47 2489 0 0,'-19'-12'10978'0'0,"19"11"-10928"0"0,1 1 0 0 0,-1-1 0 0 0,0 1 0 0 0,0-1-1 0 0,1 0 1 0 0,-1 1 0 0 0,0-1 0 0 0,1 1 0 0 0,-1-1 0 0 0,1 1 0 0 0,-1-1 0 0 0,1 1 0 0 0,-1 0 0 0 0,1-1 0 0 0,-1 1-1 0 0,1-1 1 0 0,-1 1 0 0 0,1 0 0 0 0,0 0 0 0 0,-1-1 0 0 0,1 1 0 0 0,0 0 0 0 0,0 0 0 0 0,21-6 93 0 0,-17 4-92 0 0,11-1-34 0 0,1 1 0 0 0,-1 1 0 0 0,25 0-1 0 0,1 0-154 0 0,-32 1-318 0 0,0 0-1091 0 0,0-1 0 0 0,11-2 0 0 0,-10-1-1463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2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15 3321 0 0,'0'-2'891'0'0,"-7"-11"5812"0"0,7 13-6522 0 0,0 0 1 0 0,-1 0 0 0 0,1 0 0 0 0,0 0 0 0 0,0 0-1 0 0,0 0 1 0 0,-1 0 0 0 0,1 0 0 0 0,0 0 0 0 0,0 0-1 0 0,-1 0 1 0 0,0 1-113 0 0,0 0-1 0 0,0-1 1 0 0,1 1-1 0 0,-1-1 0 0 0,0 1 1 0 0,0 0-1 0 0,0 0 1 0 0,1-1-1 0 0,-1 1 1 0 0,0 0-1 0 0,1 0 1 0 0,-1 0-1 0 0,0 1 1 0 0,0 1 70 0 0,0 0 1 0 0,0 0 0 0 0,0 0 0 0 0,0 4 0 0 0,-1 12 44 0 0,1 0 0 0 0,2 25 0 0 0,0-8-159 0 0,-1-2 48 0 0,-1 51 12 0 0,0-58-51 0 0,2-17-22 0 0,-2 0 0 0 0,1 0 0 0 0,-2-1-1 0 0,1 1 1 0 0,-5 13 0 0 0,5-18-4 0 0,-1-1-1 0 0,1 0 1 0 0,0 0 0 0 0,0 8 0 0 0,1-11 12 0 0,1-3-107 0 0,1 1 89 0 0,0-1 0 0 0,0 0-1 0 0,-1 0 1 0 0,1 1 0 0 0,-1-1 0 0 0,1 0 0 0 0,-1 0 0 0 0,0-1-1 0 0,0 1 1 0 0,2-4 0 0 0,-1-2 11 0 0,31-74-18 0 0,-28 71-5 0 0,0 1 1 0 0,1 0-1 0 0,0 1 1 0 0,1 0-1 0 0,13-16 1 0 0,-4 12-22 0 0,-15 12 38 0 0,0 0 0 0 0,0 1 0 0 0,0-1 0 0 0,0 1-1 0 0,0-1 1 0 0,0 1 0 0 0,0 0 0 0 0,1-1 0 0 0,-1 1 0 0 0,0 0-1 0 0,0 0 1 0 0,0-1 0 0 0,1 1 0 0 0,1 1 0 0 0,-2-1 0 0 0,-1 0 0 0 0,1 1 0 0 0,-1-1 0 0 0,1 0 1 0 0,-1 1-1 0 0,1-1 0 0 0,-1 1 0 0 0,1-1 0 0 0,-1 1 1 0 0,1-1-1 0 0,-1 1 0 0 0,0-1 0 0 0,1 1 0 0 0,-1-1 1 0 0,0 1-1 0 0,1 0 0 0 0,-1-1 0 0 0,0 1 0 0 0,0 0 1 0 0,0-1-1 0 0,1 1 0 0 0,-1-1 0 0 0,0 1 0 0 0,0 0 1 0 0,0 0-1 0 0,0 19 146 0 0,-1-8-15 0 0,-1 0 0 0 0,0 0 0 0 0,-7 21 0 0 0,4-20-99 0 0,2 0 1 0 0,-4 22 0 0 0,7-32-183 0 0,-1 3 159 0 0,1-1 1 0 0,0 0-1 0 0,0 10 0 0 0,0-14-190 0 0,1 0 1 0 0,-1 1-1 0 0,0-1 0 0 0,1 0 1 0 0,-1 0-1 0 0,0 0 0 0 0,1 0 0 0 0,-1 0 1 0 0,1 0-1 0 0,0 1 0 0 0,0-1-87 0 0,-1-1 0 0 0,1 1 0 0 0,-1-1-1 0 0,1 0 1 0 0,-1 1 0 0 0,1-1 0 0 0,-1 1 0 0 0,1-1-1 0 0,0 0 1 0 0,-1 0 0 0 0,1 1 0 0 0,-1-1 0 0 0,1 0-1 0 0,0 0 1 0 0,-1 0 0 0 0,1 0 0 0 0,0 1 0 0 0,-1-1 0 0 0,2 0-1 0 0,8-4-5819 0 0,-4 1 5516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3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59 6457 0 0,'-3'1'788'0'0,"-1"0"0"0"0,1 1-1 0 0,-1 0 1 0 0,1 0 0 0 0,-1 0-1 0 0,1 0 1 0 0,0 0 0 0 0,-4 4-1 0 0,5-4-728 0 0,1-1-1 0 0,-1 1 0 0 0,1 0 0 0 0,0-1 0 0 0,-1 1 0 0 0,1 0 0 0 0,0 0 0 0 0,0 0 0 0 0,1 0 0 0 0,-1 0 0 0 0,0 0 0 0 0,0 0 0 0 0,1 0 1 0 0,0 0-1 0 0,-1 1 0 0 0,1 2 0 0 0,0-1-55 0 0,0 1 0 0 0,0-1 0 0 0,1 1 0 0 0,-1-1 0 0 0,1 1 1 0 0,0-1-1 0 0,1 0 0 0 0,-1 0 0 0 0,1 1 0 0 0,0-1 0 0 0,0 0 0 0 0,0 0 1 0 0,3 4-1 0 0,-1-4-2 0 0,-2 0-1 0 0,1 0 1 0 0,0 0 0 0 0,-1 1 0 0 0,0-1-1 0 0,0 0 1 0 0,0 1 0 0 0,-1-1 0 0 0,1 1 0 0 0,-1 0-1 0 0,0-1 1 0 0,-1 1 0 0 0,1 0 0 0 0,-1 0 0 0 0,0 0-1 0 0,0 7 1 0 0,-1-9 330 0 0,-1 4-2512 0 0,2-7 2099 0 0,0 0-1 0 0,0 0 0 0 0,0 0 0 0 0,0 1 0 0 0,0-1 0 0 0,0 0 1 0 0,0 0-1 0 0,2 1-1242 0 0,-2-1 1242 0 0,0 0 0 0 0,0 0 0 0 0,0 0 1 0 0,1 0-1 0 0,-1 0 0 0 0,0 0 0 0 0,0 0 0 0 0,0 0 1 0 0,0 0-1 0 0,0 0 0 0 0,0 0 0 0 0,0 0 0 0 0,1 0 1 0 0,-1 0-1 0 0,0 0 0 0 0,0 0 0 0 0,0 0 0 0 0,0-1 1 0 0,0 1-1 0 0,1 0-663 0 0,7-3-3469 0 0</inkml:trace>
  <inkml:trace contextRef="#ctx0" brushRef="#br0" timeOffset="1">113 94 2152 0 0,'-1'-4'531'0'0,"0"1"-1"0"0,1 0 0 0 0,-1-1 1 0 0,0 1-1 0 0,-1 0 0 0 0,1-1 1 0 0,-1 1-1 0 0,1 0 0 0 0,-1 0 1 0 0,0 0-1 0 0,0 0 0 0 0,0 1 1 0 0,0-1-1 0 0,-1 0 0 0 0,1 1 0 0 0,-1 0 1 0 0,0-1-1 0 0,1 1 0 0 0,-7-3 1 0 0,-22-8 605 0 0,29 11-1165 0 0,7-8-342 0 0,-4 10 189 0 0,-1-1 1 0 0,1 0-1 0 0,0 1 1 0 0,0-1-1 0 0,-1 1 1 0 0,1-1-1 0 0,0 1 1 0 0,0 0-1 0 0,0-1 0 0 0,0 1 1 0 0,0 0-1 0 0,0 0 1 0 0,0 0-1 0 0,1-1 1 0 0,14 1-1818 0 0,-13 0 1576 0 0,5-1-1830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0 5993 0 0,'-3'0'1341'0'0,"-1"1"-1"0"0,0-1 1 0 0,1 1-1 0 0,-6 1 1 0 0,1 1-930 0 0,-1 0-1 0 0,-7 5 515 0 0,16-8-913 0 0,-1 0-1 0 0,1 0 1 0 0,0 0 0 0 0,0 0 0 0 0,0 0 0 0 0,0 0-1 0 0,0 0 1 0 0,-1 0 0 0 0,1 0 0 0 0,0 0 0 0 0,0 0-1 0 0,0 0 1 0 0,0 0 0 0 0,0 0 0 0 0,-1 0 0 0 0,1 0 0 0 0,0 0-1 0 0,0 0 1 0 0,0 0 0 0 0,0 0 0 0 0,0 0 0 0 0,-1 0-1 0 0,1 1 1 0 0,0-1 0 0 0,0 0 0 0 0,0 0 0 0 0,0 0-1 0 0,-4 7-22 0 0,3-6 20 0 0,1 0-9 0 0,-2 2 4 0 0,1 1 0 0 0,-1-1 1 0 0,-1 8-1 0 0,3-10-6 0 0,-1 1-1 0 0,1-1 0 0 0,0 1 1 0 0,0-1-1 0 0,0 1 1 0 0,0-1-1 0 0,0 1 0 0 0,0-1 1 0 0,0 1-1 0 0,1-1 1 0 0,-1 0-1 0 0,1 1 1 0 0,-1-1-1 0 0,1 1 0 0 0,0 1 1 0 0,18 21-19 0 0,-15-19 7 0 0,0-1 0 0 0,-1 1 1 0 0,1 0-1 0 0,3 8 0 0 0,-5-9 57 0 0,-1 0 0 0 0,1 1-1 0 0,-1-1 1 0 0,0 0-1 0 0,0 1 1 0 0,-1-1-1 0 0,1 1 1 0 0,-1-1-1 0 0,0 1 1 0 0,0-1-1 0 0,-1 1 1 0 0,1-1 0 0 0,-1 1-1 0 0,0-1 1 0 0,0 1-1 0 0,0-1 1 0 0,-1 0-1 0 0,0 0 1 0 0,0 0-1 0 0,-4 8 1 0 0,2-8 173 0 0,0-1 0 0 0,0 0 0 0 0,0 0 0 0 0,-1 0 0 0 0,1 0 0 0 0,-1 0 0 0 0,0-1 0 0 0,-9 3 0 0 0,13-4-208 0 0,0-1 10 0 0,0 1-17 0 0,0-1 1 0 0,1 0-1 0 0,-1 0 0 0 0,0 0 1 0 0,0 1-1 0 0,1-1 1 0 0,-1 0-1 0 0,0 0 0 0 0,0 0 1 0 0,1 0-1 0 0,-1 0 1 0 0,0 0-1 0 0,0-1 0 0 0,0 1 1 0 0,1 0-1 0 0,-1 0 1 0 0,0-1-1 0 0,0 1-21 0 0,0 0 1 0 0,1-1-1 0 0,-1 1 1 0 0,1 0-1 0 0,0-1 0 0 0,-1 1 1 0 0,1 0-1 0 0,-1-1 0 0 0,1 1 1 0 0,0-1-1 0 0,-1 1 0 0 0,1-1 1 0 0,0 1-1 0 0,-1-1 1 0 0,1 1-1 0 0,0-1 0 0 0,-1 0 1 0 0,1 1-68 0 0,0-1-126 0 0,0 0-1 0 0,0 0 1 0 0,0 0 0 0 0,0 0 0 0 0,0 0-1 0 0,0 0 1 0 0,0 0 0 0 0,0 0 0 0 0,0 0-1 0 0,0 0 1 0 0,1 0 0 0 0,-1 1 0 0 0,0-1-1 0 0,1 0 1 0 0,-1 0 0 0 0,1 0 0 0 0,-1 0-1 0 0,1 1 1 0 0,-1-1 0 0 0,1 0-1 0 0,-1 0 1 0 0,2 0 0 0 0,6-8-3625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4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43 2681 0 0,'-8'-8'4149'0'0,"-9"-2"-2081"0"0,9 5-892 0 0,3 2-543 0 0,0 0-1 0 0,0 0 1 0 0,0 1-1 0 0,0 0 1 0 0,-10-3-1 0 0,12 5-495 0 0,1-1-1 0 0,-1 1 1 0 0,1 0 0 0 0,-1 0-1 0 0,0 0 1 0 0,1 0-1 0 0,-1 0 1 0 0,0 0 0 0 0,1 1-1 0 0,-1-1 1 0 0,1 1-1 0 0,-1 0 1 0 0,1 0-1 0 0,-3 1 1 0 0,-6 4 23 0 0,1 0 0 0 0,0 1-1 0 0,0 0 1 0 0,1 0 0 0 0,0 1 0 0 0,-14 15-1 0 0,17-16-66 0 0,0 1-1 0 0,0-1 0 0 0,1 1 0 0 0,0 0 0 0 0,1 1 1 0 0,-1-1-1 0 0,2 1 0 0 0,-1-1 0 0 0,-2 11 1 0 0,6-16-104 0 0,-1 0 1 0 0,1 0-1 0 0,-1 0 1 0 0,1 0-1 0 0,0 0 1 0 0,0 0-1 0 0,0 0 1 0 0,1 0-1 0 0,-1 0 1 0 0,1 1 0 0 0,0-1-1 0 0,0 0 1 0 0,0-1-1 0 0,0 1 1 0 0,0 0-1 0 0,0 0 1 0 0,1 0-1 0 0,-1-1 1 0 0,1 1 0 0 0,0-1-1 0 0,0 1 1 0 0,0-1-1 0 0,0 0 1 0 0,0 0-1 0 0,1 1 1 0 0,-1-2-1 0 0,1 1 1 0 0,-1 0 0 0 0,5 2-1 0 0,-2-2-136 0 0,1 0 0 0 0,-1 0-1 0 0,1-1 1 0 0,-1 0 0 0 0,1 0 0 0 0,-1 0-1 0 0,1-1 1 0 0,0 0 0 0 0,7 0 0 0 0,-7-1-391 0 0,0 0-1 0 0,0 0 1 0 0,0-1 0 0 0,0 1 0 0 0,0-1 0 0 0,0-1-1 0 0,-1 1 1 0 0,9-5 0 0 0,-1-2-1269 0 0,1 1-609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4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18 4385 0 0,'-2'-3'7759'0'0,"-2"0"-7548"0"0,-6-5 271 0 0,9 7-422 0 0,0 1-1 0 0,0-1 1 0 0,0 1-1 0 0,1 0 0 0 0,-1-1 1 0 0,0 1-1 0 0,0 0 0 0 0,0 0 1 0 0,0 0-1 0 0,0 0 0 0 0,1 0 1 0 0,-1 0-1 0 0,0 0 1 0 0,0 0-1 0 0,0 0 0 0 0,0 0 1 0 0,0 0-1 0 0,1 1 0 0 0,-1-1 1 0 0,0 0-1 0 0,-1 1 1 0 0,-1 0 81 0 0,0 1 1 0 0,1-1 0 0 0,-1 1 0 0 0,-2 2 0 0 0,-4 4 159 0 0,0 1 1 0 0,-10 14-1 0 0,13-15-213 0 0,-4 3-8 0 0,6-6-58 0 0,-1 0-1 0 0,1 0 1 0 0,0 0-1 0 0,1 1 0 0 0,-1-1 1 0 0,1 1-1 0 0,-4 11 1 0 0,2-2-12 0 0,-3 14-39 0 0,8-28 24 0 0,0 0 0 0 0,0 0-1 0 0,0 1 1 0 0,0-1 0 0 0,1 0 0 0 0,-1 0-1 0 0,0 0 1 0 0,1 0 0 0 0,-1 1-1 0 0,1-1 1 0 0,0 0 0 0 0,-1 0 0 0 0,1 0-1 0 0,1 2 1 0 0,-1-1-11 0 0,1-1-1 0 0,0 1 1 0 0,-1 0-1 0 0,1-1 0 0 0,0 1 1 0 0,2 1-1 0 0,-1-1 5 0 0,0-1-1 0 0,0 0 1 0 0,0 0-1 0 0,0-1 1 0 0,-1 1-1 0 0,1-1 0 0 0,1 1 1 0 0,4-1-1 0 0,9 2 5 0 0,-16-2 7 0 0,-1 0 0 0 0,1 0 0 0 0,0 0-1 0 0,-1 0 1 0 0,1 0 0 0 0,0 0 0 0 0,0 0 0 0 0,-1 0 0 0 0,1 0 0 0 0,0 0-1 0 0,-1-1 1 0 0,1 1 0 0 0,0 0 0 0 0,-1 0 0 0 0,1-1 0 0 0,-1 1-1 0 0,1 0 1 0 0,0-1 0 0 0,-1 1 0 0 0,1-1 0 0 0,-1 1 0 0 0,1-1 0 0 0,10-15-57 0 0,-1 0 26 0 0,-1 6-12 0 0,0-1-1 0 0,-1-1 0 0 0,0 0 1 0 0,10-22-1 0 0,-5 9 3 0 0,11-13 952 0 0,-30 51-43 0 0,3-5-804 0 0,1-1 0 0 0,0 0 0 0 0,0 1 0 0 0,0-1 0 0 0,1 1 0 0 0,0 9-1 0 0,1-12-162 0 0,0-1-1 0 0,0 0 0 0 0,1 0 0 0 0,0 0 1 0 0,0 1-1 0 0,0-1 0 0 0,0 0 1 0 0,1 0-1 0 0,-1 0 0 0 0,1 0 0 0 0,0-1 1 0 0,5 8-1 0 0,-7-10-146 0 0,1 0 0 0 0,0 0 1 0 0,0 0-1 0 0,-1 0 0 0 0,1 0 1 0 0,0 0-1 0 0,0 0 0 0 0,0 0 1 0 0,0 0-1 0 0,1 0 0 0 0,-1-1 1 0 0,0 1-1 0 0,0 0 0 0 0,0-1 1 0 0,1 1-1 0 0,-1-1 0 0 0,0 1 1 0 0,0-1-1 0 0,1 0 0 0 0,-1 1 1 0 0,0-1-1 0 0,1 0 0 0 0,-1 0 1 0 0,0 0-1 0 0,3 0 0 0 0,2 0-1962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29 3025 0 0,'0'-1'167'0'0,"0"1"1"0"0,0-1-1 0 0,0 0 1 0 0,0 1-1 0 0,0-1 0 0 0,-1 1 1 0 0,1-1-1 0 0,0 0 1 0 0,0 1-1 0 0,-1-1 1 0 0,1 1-1 0 0,0-1 1 0 0,-1 1-1 0 0,1-1 1 0 0,-1 1-1 0 0,1-1 1 0 0,0 1-1 0 0,-1 0 1 0 0,0-1-1 0 0,-13-7 4100 0 0,7 4-3394 0 0,5 3-704 0 0,0 0-1 0 0,-1 1 1 0 0,1-1-1 0 0,-1 0 0 0 0,1 1 1 0 0,-1-1-1 0 0,1 1 0 0 0,-1-1 1 0 0,1 1-1 0 0,-1 0 1 0 0,1 0-1 0 0,-1 1 0 0 0,1-1 1 0 0,-1 0-1 0 0,1 1 0 0 0,-1 0 1 0 0,-3 1-1 0 0,-1 1 98 0 0,0 0 0 0 0,0 0 0 0 0,0 1 0 0 0,-8 6 0 0 0,9-6-211 0 0,1 0-1 0 0,0 0 0 0 0,0 0 0 0 0,1 1 0 0 0,0-1 0 0 0,-1 1 0 0 0,1 1 1 0 0,1-1-1 0 0,-4 7 0 0 0,7-12-59 0 0,-1 1 1 0 0,1-1-1 0 0,0 1 0 0 0,0 0 1 0 0,0-1-1 0 0,0 1 0 0 0,0-1 1 0 0,0 1-1 0 0,0 0 1 0 0,0-1-1 0 0,0 1 0 0 0,0 0 1 0 0,0-1-1 0 0,0 1 1 0 0,0-1-1 0 0,0 1 0 0 0,1 0 1 0 0,-1-1-1 0 0,0 1 0 0 0,0-1 1 0 0,1 1-1 0 0,-1-1 1 0 0,0 1-1 0 0,1-1 0 0 0,-1 1 1 0 0,1-1-1 0 0,-1 1 0 0 0,0-1 1 0 0,1 1-1 0 0,-1-1 1 0 0,1 0-1 0 0,0 1 0 0 0,-1-1 1 0 0,1 0-1 0 0,0 1 0 0 0,3 1-10 0 0,0 0 0 0 0,1 0-1 0 0,6 2 1 0 0,-7-3 12 0 0,21 7-105 0 0,-17-7 117 0 0,0 2 1 0 0,0-1 0 0 0,-1 1-1 0 0,1 0 1 0 0,-1 1-1 0 0,0-1 1 0 0,13 10-1 0 0,-14-8-13 0 0,-4-4 3 0 0,0 1-1 0 0,0-1 1 0 0,0 1-1 0 0,-1 0 0 0 0,1-1 1 0 0,1 4-1 0 0,-2-5 9 0 0,-1 1 0 0 0,0 0 0 0 0,1 0 0 0 0,-1 0 0 0 0,0-1 0 0 0,1 1 0 0 0,-1 0 0 0 0,0 0 0 0 0,0 0 0 0 0,0 0 1 0 0,0 0-1 0 0,0-1 0 0 0,0 1 0 0 0,0 0 0 0 0,0 0 0 0 0,-1 0 0 0 0,1 0 0 0 0,0 0 0 0 0,0-1 0 0 0,-1 1 0 0 0,0 1 0 0 0,1-1-2 0 0,0 1 10 0 0,-1-1-1 0 0,0 1 0 0 0,0 0 0 0 0,1-1 1 0 0,-1 1-1 0 0,0-1 0 0 0,0 1 0 0 0,0-1 0 0 0,-1 0 1 0 0,1 1-1 0 0,0-1 0 0 0,0 0 0 0 0,-1 0 1 0 0,1 0-1 0 0,-1 0 0 0 0,1 0 0 0 0,-3 1 1 0 0,-13 7 118 0 0,-31 12 482 0 0,39-18-569 0 0,0-1 1 0 0,0 0 0 0 0,0-1-1 0 0,-1 0 1 0 0,-11 0 0 0 0,20-1-118 0 0,1 0 0 0 0,-1 0 0 0 0,1 0 1 0 0,-1 0-1 0 0,1 0 0 0 0,-1 0 0 0 0,1 0 0 0 0,-1 0 1 0 0,1-1-1 0 0,0 1 0 0 0,-1 0 0 0 0,1 0 0 0 0,-1-1 1 0 0,1 1-1 0 0,-1 0 0 0 0,1-1 0 0 0,0 1 0 0 0,-1 0 1 0 0,1-1-1 0 0,0 1 0 0 0,-1 0 0 0 0,1-1 0 0 0,0 1 1 0 0,0-1-1 0 0,-1 1 0 0 0,1 0 0 0 0,0-1 0 0 0,0 1 1 0 0,0-1-1 0 0,0 1 0 0 0,-1-2 0 0 0,1 1-397 0 0,0-1 1 0 0,0 1-1 0 0,0-1 0 0 0,0 1 1 0 0,0-1-1 0 0,0 1 0 0 0,0-1 1 0 0,1-2-1 0 0,3-3-2306 0 0,0 1 1008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5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37 127 2593 0 0,'27'-11'5614'0'0,"-19"9"-5417"0"0,-1-1-1 0 0,0 0 1 0 0,-1 0-1 0 0,1-1 1 0 0,0 0-1 0 0,7-6 1 0 0,-1 2 444 0 0,-9 5-378 0 0,-1 0 0 0 0,1 1 1 0 0,-1-1-1 0 0,0 0 1 0 0,0 0-1 0 0,5-7 0 0 0,-7 9-129 0 0,0-1 0 0 0,0 0 0 0 0,0 1 0 0 0,0-1 1 0 0,0 0-1 0 0,-1 1 0 0 0,1-1 0 0 0,0 0 0 0 0,-1 0 0 0 0,0 0 0 0 0,1 1 0 0 0,-1-1 0 0 0,0 0 0 0 0,0 0 0 0 0,0 0 0 0 0,0 0 0 0 0,0 0 0 0 0,-1-2 0 0 0,1 3-80 0 0,-1 0 0 0 0,1 0-1 0 0,-1 0 1 0 0,0 0 0 0 0,1 0 0 0 0,-1 0 0 0 0,0 1 0 0 0,0-1 0 0 0,0 0 0 0 0,0 0 0 0 0,0 1-1 0 0,0-1 1 0 0,0 0 0 0 0,0 1 0 0 0,0-1 0 0 0,0 1 0 0 0,0-1 0 0 0,0 1 0 0 0,0 0-1 0 0,0-1 1 0 0,0 1 0 0 0,-1 0 0 0 0,1 0 0 0 0,-2 0 0 0 0,0-1 60 0 0,-1 1 0 0 0,1 0 0 0 0,-1 0 1 0 0,1 1-1 0 0,0-1 0 0 0,-1 1 0 0 0,-4 0 0 0 0,2 2 37 0 0,0 0-1 0 0,0 0 0 0 0,0 0 1 0 0,0 1-1 0 0,-9 7 1 0 0,3 0 273 0 0,-14 15 0 0 0,23-23-402 0 0,0 0 0 0 0,0 1 0 0 0,1 0 0 0 0,-1 0 0 0 0,1 0 0 0 0,0 0 0 0 0,0 0 0 0 0,0 0 0 0 0,1 0 0 0 0,-1 1 0 0 0,1-1 0 0 0,0 0 0 0 0,0 1 0 0 0,1-1 0 0 0,-1 1 0 0 0,1 8 0 0 0,0-10-22 0 0,1 0 0 0 0,-1 0-1 0 0,0 0 1 0 0,1 0 0 0 0,-1 0 0 0 0,1-1 0 0 0,0 1 0 0 0,0 0 0 0 0,0 0 0 0 0,0-1 0 0 0,1 1 0 0 0,-1-1 0 0 0,1 1 0 0 0,-1-1-1 0 0,5 4 1 0 0,-4-2-1 0 0,0-1 0 0 0,0 0 0 0 0,1 0 0 0 0,0 0 1 0 0,-1-1-1 0 0,1 1 0 0 0,0-1 0 0 0,0 1 0 0 0,0-1 0 0 0,1 0 0 0 0,-1 0 0 0 0,1-1 0 0 0,-1 1 0 0 0,7 1 0 0 0,-2 0-1 0 0,0-1 0 0 0,0-1 0 0 0,0 1 0 0 0,0-1 1 0 0,0-1-1 0 0,11 0 0 0 0,-14 0-348 0 0,0-1 1 0 0,0 0-1 0 0,-1 0 0 0 0,10-3 1 0 0,-10 3-497 0 0,-1-1 0 0 0,1 0 0 0 0,-1 0 0 0 0,0 0 1 0 0,0 0-1 0 0,6-5 0 0 0,1-2-1920 0 0,1-1 2217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6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1 1408 0 0,'-1'0'285'0'0,"0"0"-1"0"0,-1 0 0 0 0,1 0 1 0 0,0 0-1 0 0,0 0 0 0 0,0 0 1 0 0,-1 0-1 0 0,0 0 0 0 0,1 0-216 0 0,1 0 0 0 0,0 0-1 0 0,0 1 1 0 0,0-1-1 0 0,-1 0 1 0 0,1 0 0 0 0,0 0-1 0 0,0 0 1 0 0,0 0 0 0 0,-1 0-1 0 0,1 0 1 0 0,0 0-1 0 0,0 0 1 0 0,0 0 0 0 0,0 0-1 0 0,-1 1 1 0 0,1-1-1 0 0,0 0 1 0 0,0 0 0 0 0,0 0-1 0 0,0 0 1 0 0,0 1-1 0 0,-1-1 1 0 0,1 0 0 0 0,0 0-1 0 0,0 0 1 0 0,0 0 0 0 0,0 1-1 0 0,0-1 1 0 0,0 0-1 0 0,0 0 1 0 0,0 0 0 0 0,0 1-1 0 0,0-1 1 0 0,0 0-1 0 0,0 0 1 0 0,0 1 0 0 0,0-1-1 0 0,0 0 1 0 0,0 0-1 0 0,0 0 1 0 0,0 1 0 0 0,0-1-1 0 0,0 0 1 0 0,0 0 0 0 0,1 2 190 0 0,-1-1 0 0 0,0 0 1 0 0,1 0-1 0 0,-1 1 1 0 0,0-1-1 0 0,0 0 1 0 0,0 1-1 0 0,0-1 1 0 0,0 0-1 0 0,0 0 0 0 0,0 1 1 0 0,-1 2-1 0 0,1 9 698 0 0,0-11-843 0 0,0 1-1 0 0,0-1 1 0 0,0 0-1 0 0,0 0 1 0 0,0 0 0 0 0,-1 0-1 0 0,1 0 1 0 0,-1 0-1 0 0,1 0 1 0 0,-1 0 0 0 0,0 0-1 0 0,1 0 1 0 0,-3 4-1 0 0,-1-1 85 0 0,1-1 0 0 0,-1 1 0 0 0,-7 5-1 0 0,7-5-94 0 0,0-1-1 0 0,-7 10 0 0 0,7-6-44 0 0,-3 2-11 0 0,1-6-745 0 0,2-1-690 0 0,4-3 1361 0 0,0 0 0 0 0,0 0 0 0 0,0 0 0 0 0,0 0 0 0 0,0 0 0 0 0,0 0 0 0 0,0 0 0 0 0,0 1 0 0 0,0-1 0 0 0,0 0 0 0 0,0 0-1 0 0,0 0 1 0 0,0 0 0 0 0,0 0 0 0 0,0 0 0 0 0,0 0 0 0 0,0 0 0 0 0,0 0 0 0 0,0 0 0 0 0,0 0 0 0 0,0 0 0 0 0,0 0 0 0 0,0 0 0 0 0,0 0 0 0 0,0 0 0 0 0,0 0 0 0 0,0 0 0 0 0,0 1 0 0 0,0-1 0 0 0,0 0 0 0 0,0 0 0 0 0,0 0 0 0 0,0 0 0 0 0,0 0 0 0 0,0 0 0 0 0,0 0 0 0 0,0 0 0 0 0,0 0-1 0 0,0 0 1 0 0,0 0 0 0 0,0 0 0 0 0,0 0 0 0 0,1 0 0 0 0,-1 0 0 0 0,0 0 0 0 0,0 0 0 0 0,0 0 0 0 0,0 0 0 0 0,0 0 0 0 0,0 0 0 0 0,0 0 0 0 0,0 0 0 0 0,0 0 0 0 0,0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8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71 3201 0 0,'0'-1'232'0'0,"0"0"0"0"0,0 0 0 0 0,0 0 0 0 0,0 0 0 0 0,0 0 1 0 0,0 0-1 0 0,0 0 0 0 0,0 0 0 0 0,0 0 0 0 0,-1 0 0 0 0,1 0 0 0 0,0 1 0 0 0,-1-1 1 0 0,1 0-1 0 0,-1 0 0 0 0,1 0 0 0 0,-1 0 0 0 0,1 0 0 0 0,-1 1 0 0 0,-1-2 1 0 0,-1-2 490 0 0,-1 1 1 0 0,1-1 0 0 0,-6-2-1 0 0,2 0 690 0 0,-20-11 2146 0 0,27 17-3553 0 0,0 0 1 0 0,-1-1-1 0 0,1 1 0 0 0,-1 0 1 0 0,1-1-1 0 0,0 1 0 0 0,-1 0 0 0 0,1 0 1 0 0,-1 0-1 0 0,1-1 0 0 0,-1 1 1 0 0,1 0-1 0 0,-1 0 0 0 0,0 0 1 0 0,-4-3-33 0 0,13 0-1084 0 0,-3 1-3251 0 0,-1 2 1823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17 752 0 0,'0'0'3127'0'0,"0"0"-2821"0"0,1-1 0 0 0,-1 1-1 0 0,0-1 1 0 0,0 1-1 0 0,0-1 1 0 0,0 1 0 0 0,0 0-1 0 0,0-1 1 0 0,0 1-1 0 0,0-1 1 0 0,0 1 0 0 0,-1-1-1 0 0,1 1 1 0 0,0-1-1 0 0,0 1 1 0 0,0-1 0 0 0,0 1-1 0 0,-1 0 1 0 0,1-1-1 0 0,-1 0 1 0 0,1 1-250 0 0,-1-1 0 0 0,1 0-1 0 0,-1 1 1 0 0,0-1 0 0 0,1 1 0 0 0,-1-1 0 0 0,0 1 0 0 0,1-1-1 0 0,-1 1 1 0 0,0 0 0 0 0,1-1 0 0 0,-1 1 0 0 0,0 0 0 0 0,-1-1-1 0 0,0 1 90 0 0,1 0-1 0 0,-1 0 0 0 0,0 0 0 0 0,0 1 0 0 0,1-1 0 0 0,-1 0 1 0 0,0 1-1 0 0,-2 0 0 0 0,-12 4 709 0 0,8-3-525 0 0,0 1 0 0 0,1-1 0 0 0,-1 1 0 0 0,1 1 0 0 0,0-1 0 0 0,-13 9 0 0 0,12-5-154 0 0,3-3-50 0 0,0 0-1 0 0,-8 9 0 0 0,11-11-113 0 0,1 0 0 0 0,-1 0 0 0 0,1 0 0 0 0,0 0 0 0 0,0 0 0 0 0,0 0 0 0 0,0 0 0 0 0,0 0 0 0 0,0 1 0 0 0,1-1 0 0 0,-1 3 0 0 0,0-1-10 0 0,1-4-19 0 0,6 6 16 0 0,-6-5 3 0 0,0-1-1 0 0,1 1 1 0 0,-1 0 0 0 0,1-1-1 0 0,-1 1 1 0 0,1-1-1 0 0,-1 1 1 0 0,1-1 0 0 0,-1 1-1 0 0,1-1 1 0 0,0 0-1 0 0,-1 1 1 0 0,1-1 0 0 0,0 0-1 0 0,0 1 1 0 0,3 0-12 0 0,0-1-1 0 0,-1 1 1 0 0,1-1 0 0 0,0 0 0 0 0,0 0-1 0 0,0-1 1 0 0,4 0 0 0 0,14-1-6 0 0,-19 2 22 0 0,5 0 0 0 0,0 0 1 0 0,0 0-1 0 0,0 1 0 0 0,15 3 0 0 0,-22-3 2 0 0,1-1 1 0 0,-1 1-1 0 0,1-1 1 0 0,-1 1-1 0 0,1 0 1 0 0,-1-1-1 0 0,0 1 0 0 0,1 0 1 0 0,-1 0-1 0 0,0 0 1 0 0,0 0-1 0 0,1 0 0 0 0,-1 0 1 0 0,0 0-1 0 0,0 0 1 0 0,0 1-1 0 0,0-1 1 0 0,-1 0-1 0 0,1 1 0 0 0,0-1 1 0 0,0 0-1 0 0,-1 1 1 0 0,1-1-1 0 0,-1 1 1 0 0,1-1-1 0 0,-1 1 0 0 0,0 0 1 0 0,0-1-1 0 0,0 1 1 0 0,1-1-1 0 0,-2 4 0 0 0,1 0 40 0 0,-1-1-1 0 0,0 1 1 0 0,0 0-1 0 0,-1-1 0 0 0,1 1 1 0 0,-1-1-1 0 0,0 1 0 0 0,0-1 1 0 0,-1 0-1 0 0,1 0 1 0 0,-1 0-1 0 0,-5 6 0 0 0,0-2 116 0 0,0 0 0 0 0,0-1 0 0 0,0 0 0 0 0,-15 10 0 0 0,20-16-133 0 0,1 1 0 0 0,-1-1 0 0 0,0 1-1 0 0,0-1 1 0 0,0 0 0 0 0,0 0 0 0 0,0 0-1 0 0,-1 0 1 0 0,1-1 0 0 0,0 1-1 0 0,0-1 1 0 0,0 0 0 0 0,-6 0 0 0 0,9 0-34 0 0,0 0 0 0 0,-1-1 1 0 0,1 1-1 0 0,0 0 0 0 0,0 0 1 0 0,-1 0-1 0 0,1 0 1 0 0,0 0-1 0 0,0 0 0 0 0,-1-1 1 0 0,1 1-1 0 0,0 0 0 0 0,0 0 1 0 0,0 0-1 0 0,-1-1 1 0 0,1 1-1 0 0,0 0 0 0 0,0 0 1 0 0,0-1-1 0 0,0 1 0 0 0,0 0 1 0 0,-1 0-1 0 0,1-1 1 0 0,0 1-1 0 0,0 0 0 0 0,0 0 1 0 0,0-1-1 0 0,0 1 0 0 0,0 0 1 0 0,0-1-1 0 0,0 1 1 0 0,0 0-1 0 0,0 0 0 0 0,0-1 1 0 0,0 1-1 0 0,0 0 0 0 0,0-1 1 0 0,0 1-1 0 0,1 0 1 0 0,-1 0-1 0 0,0-1 0 0 0,0 1 1 0 0,0 0-1 0 0,8-13-1276 0 0,-7 12 990 0 0,12-18-4636 0 0,-7 12 2077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8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 6121 0 0,'-6'-1'1760'0'0,"-8"2"1913"0"0,14-1-3622 0 0,-1 0-1 0 0,1 0 1 0 0,0 0 0 0 0,-1 1 0 0 0,1-1-1 0 0,-1 0 1 0 0,1 0 0 0 0,0 1 0 0 0,-1-1-1 0 0,1 0 1 0 0,0 0 0 0 0,0 1 0 0 0,-1-1-1 0 0,1 0 1 0 0,0 1 0 0 0,0-1 0 0 0,-1 0-1 0 0,1 1 1 0 0,0-1 0 0 0,0 0-1 0 0,0 1 1 0 0,0-1 0 0 0,-1 1 0 0 0,1-1-1 0 0,0 0 1 0 0,0 1 0 0 0,0-1 0 0 0,0 1-1 0 0,0-1 1 0 0,0 1 0 0 0,-1 16 152 0 0,0-15-181 0 0,1 1 0 0 0,-1-1 0 0 0,1 1 0 0 0,0 0 0 0 0,0-1 0 0 0,0 1 0 0 0,1-1 0 0 0,-1 1 0 0 0,2 4 0 0 0,3 16 11 0 0,-4-20-25 0 0,-1 1-1 0 0,1 0 1 0 0,0-1-1 0 0,0 1 1 0 0,1 0 0 0 0,1 3-1 0 0,-3-6-486 0 0,2 3 1121 0 0,8 0-8472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8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27 8898 0 0,'-11'-6'2283'0'0,"-20"-10"0"0"0,28 15-2064 0 0,0 0 0 0 0,0 1 0 0 0,-1-1 0 0 0,1 1 0 0 0,0-1 0 0 0,-4 1 1 0 0,5 0-197 0 0,1 0 1 0 0,-1 0-1 0 0,1 0 1 0 0,-1 0-1 0 0,1 0 0 0 0,-1 1 1 0 0,1-1-1 0 0,-1 0 1 0 0,1 1-1 0 0,-1-1 1 0 0,1 1-1 0 0,-1 0 1 0 0,1 0-1 0 0,-2 1 1 0 0,3-2-25 0 0,0 0 1 0 0,0 0-1 0 0,0 0 0 0 0,0 0 1 0 0,0 0-1 0 0,-1 1 1 0 0,1-1-1 0 0,0 0 0 0 0,0 0 1 0 0,0 0-1 0 0,0 0 1 0 0,0 1-1 0 0,0-1 0 0 0,0 0 1 0 0,0 0-1 0 0,0 0 1 0 0,0 0-1 0 0,0 1 0 0 0,0-1 1 0 0,0 0-1 0 0,1 0 0 0 0,-1 0 1 0 0,0 0-1 0 0,0 1 1 0 0,0-1-1 0 0,0 0 0 0 0,0 0 1 0 0,0 0-1 0 0,0 0 1 0 0,0 0-1 0 0,0 1 0 0 0,1-1 1 0 0,-1 0-1 0 0,0 0 0 0 0,0 0 1 0 0,0 0-1 0 0,5 4-37 0 0,23 7-1576 0 0,-24-10 1075 0 0,0 1 0 0 0,1 0 0 0 0,-1 1 1 0 0,0-1-1 0 0,0 1 0 0 0,-1 0 0 0 0,1 0 0 0 0,0 0 0 0 0,-1 0 0 0 0,0 1 1 0 0,0 0-1 0 0,0-1 0 0 0,0 1 0 0 0,0 0 0 0 0,-1 0 0 0 0,0 0 0 0 0,3 7 1 0 0,0 4-1052 0 0,0-1 1268 0 0</inkml:trace>
  <inkml:trace contextRef="#ctx0" brushRef="#br0" timeOffset="1">139 213 848 0 0,'-1'3'357'0'0,"1"1"0"0"0,0-1 0 0 0,-1 0 0 0 0,1 0 0 0 0,1 1 0 0 0,-1-1-1 0 0,0 0 1 0 0,1 1 0 0 0,1 4 0 0 0,2 9 6900 0 0,-3-24-5516 0 0,-2-3-1301 0 0,1 0 1 0 0,0 0-1 0 0,2-18 0 0 0,-1 21-415 0 0,1 1-1 0 0,-1 0 0 0 0,1-1 1 0 0,0 1-1 0 0,1 0 1 0 0,0 1-1 0 0,3-7 0 0 0,-5 11-22 0 0,5-9 10 0 0,11-14-1 0 0,-15 21-8 0 0,0 1 0 0 0,1-1 1 0 0,-1 1-1 0 0,1 0 0 0 0,0-1 0 0 0,0 1 0 0 0,0 0 0 0 0,0 1 0 0 0,4-3 0 0 0,-6 4 7 0 0,0-1 1 0 0,0 1-1 0 0,-1 0 0 0 0,1 0 0 0 0,0 0 0 0 0,0-1 1 0 0,-1 1-1 0 0,1 0 0 0 0,0 0 0 0 0,0 0 0 0 0,0 0 0 0 0,-1 0 1 0 0,1 1-1 0 0,0-1 0 0 0,0 0 0 0 0,0 0 0 0 0,-1 0 0 0 0,1 1 1 0 0,0-1-1 0 0,0 0 0 0 0,0 1 0 0 0,0 0 16 0 0,1 1-1 0 0,-1-1 0 0 0,0 0 1 0 0,0 0-1 0 0,1 1 0 0 0,-1-1 1 0 0,0 0-1 0 0,0 1 1 0 0,1 2-1 0 0,0 1 58 0 0,0 1-1 0 0,0-1 1 0 0,0 1 0 0 0,1 10-1 0 0,-1-4-16 0 0,-2 0 0 0 0,0-1 0 0 0,-1 15 0 0 0,-1 7-11 0 0,2-31-117 0 0,0 0 1 0 0,0 0-1 0 0,1 0 1 0 0,-1 0-1 0 0,0-1 1 0 0,1 1-1 0 0,-1 0 1 0 0,1 0-1 0 0,-1 0 1 0 0,1 0-1 0 0,0 0 1 0 0,0-1-1 0 0,0 1 1 0 0,1 2-1 0 0,0-3-320 0 0,-1 0-1 0 0,0 0 0 0 0,0 0 1 0 0,0 0-1 0 0,1 0 0 0 0,-1 0 0 0 0,0-1 1 0 0,1 1-1 0 0,-1 0 0 0 0,1-1 1 0 0,-1 1-1 0 0,1-1 0 0 0,-1 0 1 0 0,1 1-1 0 0,-1-1 0 0 0,1 0 1 0 0,-1 0-1 0 0,3 0 0 0 0,3 0-2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8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 5465 0 0,'-6'0'1478'0'0,"0"0"1"0"0,-11 3-1 0 0,11-2-1267 0 0,0 1 1 0 0,0 0-1 0 0,0 0 0 0 0,0 0 1 0 0,0 1-1 0 0,1 0 0 0 0,0 0 1 0 0,-1 0-1 0 0,-5 5 0 0 0,-12 10 588 0 0,16-13-397 0 0,0 0 1 0 0,-10 9-1 0 0,3-1 12 0 0,10-9-333 0 0,-1 0-1 0 0,1 0 0 0 0,0 0 1 0 0,0 1-1 0 0,0 0 1 0 0,1-1-1 0 0,0 1 0 0 0,0 1 1 0 0,0-1-1 0 0,0 0 1 0 0,-2 7-1 0 0,4-9-73 0 0,0-1 0 0 0,1 1 1 0 0,-1-1-1 0 0,0 1 0 0 0,1-1 0 0 0,-1 1 0 0 0,1 0 1 0 0,0-1-1 0 0,0 1 0 0 0,0 0 0 0 0,0-1 1 0 0,1 1-1 0 0,-1-1 0 0 0,1 1 0 0 0,-1 0 0 0 0,3 3 1 0 0,-3-5-6 0 0,1 1-1 0 0,0-1 1 0 0,0 1 0 0 0,-1-1 0 0 0,1 1 0 0 0,0-1 0 0 0,0 0 0 0 0,0 1-1 0 0,1-1 1 0 0,-1 0 0 0 0,0 0 0 0 0,0 0 0 0 0,1 0 0 0 0,-1 0 0 0 0,1 0 0 0 0,-1 0-1 0 0,1-1 1 0 0,-1 1 0 0 0,1 0 0 0 0,-1-1 0 0 0,1 1 0 0 0,-1-1 0 0 0,1 0-1 0 0,3 1 1 0 0,5 0-14 0 0,-5 0 3 0 0,-1-1 0 0 0,1 1 0 0 0,-1-1 0 0 0,0 0 0 0 0,1 0 0 0 0,-1-1 0 0 0,1 1 0 0 0,-1-1 1 0 0,0 0-1 0 0,6-2 0 0 0,42-22-3560 0 0,-43 20 1763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29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97 5913 0 0,'0'3'629'0'0,"1"4"2246"0"0,7-2-1299 0 0,-8-5-1573 0 0,7 3 370 0 0,-6-3-316 0 0,1 1-1 0 0,-1 0 1 0 0,1-1-1 0 0,-1 1 0 0 0,1-1 1 0 0,-1 1-1 0 0,1-1 1 0 0,0 0-1 0 0,-1 1 0 0 0,1-1 1 0 0,0 0-1 0 0,-1 0 1 0 0,1 0-1 0 0,0-1 1 0 0,1 1-1 0 0,4-2 65 0 0,-1 1 0 0 0,0-1 0 0 0,1 0 0 0 0,-1-1 1 0 0,0 0-1 0 0,-1 1 0 0 0,1-2 0 0 0,0 1 0 0 0,-1-1 0 0 0,0 0 0 0 0,9-8 1 0 0,-13 10-96 0 0,1-1 1 0 0,-1 0-1 0 0,0 1 1 0 0,1-1-1 0 0,-1 0 1 0 0,0 0 0 0 0,-1 0-1 0 0,1 0 1 0 0,-1 0-1 0 0,1 0 1 0 0,-1 0 0 0 0,0 0-1 0 0,0-4 1 0 0,0 6 18 0 0,-1-1-1 0 0,1 1 1 0 0,-1 0 0 0 0,1-1 0 0 0,-1 1 0 0 0,0 0 0 0 0,0 0-1 0 0,1 0 1 0 0,-1-1 0 0 0,0 1 0 0 0,0 0 0 0 0,0 0 0 0 0,0 0-1 0 0,0 0 1 0 0,0 1 0 0 0,0-1 0 0 0,-1 0 0 0 0,1 0 0 0 0,0 1-1 0 0,-2-2 1 0 0,-1 1 118 0 0,0-1-1 0 0,1 1 0 0 0,-1-1 1 0 0,0 1-1 0 0,1 1 0 0 0,-7-2 0 0 0,6 2-103 0 0,0 0 0 0 0,-1 0 0 0 0,1 1 0 0 0,0-1 0 0 0,0 1-1 0 0,0 0 1 0 0,0 0 0 0 0,0 0 0 0 0,0 1 0 0 0,0-1 0 0 0,0 1-1 0 0,0 0 1 0 0,0 0 0 0 0,1 1 0 0 0,-1-1 0 0 0,1 1-1 0 0,0 0 1 0 0,0-1 0 0 0,0 1 0 0 0,0 1 0 0 0,0-1 0 0 0,1 0-1 0 0,-1 1 1 0 0,1-1 0 0 0,0 1 0 0 0,0 0 0 0 0,-2 5-1 0 0,-4 13 386 0 0,-10 44 0 0 0,17-59-432 0 0,-1 0 1 0 0,2 0 0 0 0,-1 0 0 0 0,1 0-1 0 0,0 1 1 0 0,1-1 0 0 0,-1 0 0 0 0,1 0-1 0 0,1 0 1 0 0,-1 0 0 0 0,4 6 0 0 0,-4-9-12 0 0,0-1 1 0 0,1 0-1 0 0,0 0 0 0 0,0 1 1 0 0,0-1-1 0 0,0 0 1 0 0,0 0-1 0 0,1-1 1 0 0,-1 1-1 0 0,1 0 1 0 0,0-1-1 0 0,0 0 0 0 0,0 0 1 0 0,0 1-1 0 0,0-2 1 0 0,0 1-1 0 0,0 0 1 0 0,1-1-1 0 0,-1 1 0 0 0,1-1 1 0 0,-1 0-1 0 0,1 0 1 0 0,-1-1-1 0 0,6 2 1 0 0,-4-2-155 0 0,0 0 1 0 0,0 0-1 0 0,0 0 1 0 0,-1-1-1 0 0,1 1 1 0 0,0-1 0 0 0,0 0-1 0 0,-1-1 1 0 0,1 1-1 0 0,-1-1 1 0 0,1 0-1 0 0,6-4 1 0 0,1-1-1096 0 0,1-2-730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1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7 128 0 0,'2'-3'6727'0'0,"-2"3"-6595"0"0,-6-2 3731 0 0,-6 0-2757 0 0,-29 4 670 0 0,33-2-1557 0 0,0-1 0 0 0,0 1 1 0 0,-1 1-1 0 0,1 0 0 0 0,0 0 0 0 0,0 0 0 0 0,0 1 0 0 0,0 0 0 0 0,0 0 0 0 0,-8 5 0 0 0,-10 5 433 0 0,17-8-477 0 0,-1 1-1 0 0,1-1 1 0 0,1 2 0 0 0,-15 10 0 0 0,13-9-133 0 0,7-5-50 0 0,1 0 0 0 0,0-1 0 0 0,0 1 0 0 0,0 0 0 0 0,0 0 0 0 0,0 0 0 0 0,0 0 0 0 0,-2 5 0 0 0,4-7-20 0 0,4 8-54 0 0,-3-7 80 0 0,0-1 0 0 0,0 1-1 0 0,0 0 1 0 0,0 0 0 0 0,0-1 0 0 0,0 1 0 0 0,0-1 0 0 0,0 1 0 0 0,0-1 0 0 0,0 1 0 0 0,0-1-1 0 0,1 0 1 0 0,-1 1 0 0 0,0-1 0 0 0,0 0 0 0 0,0 0 0 0 0,0 0 0 0 0,2 0 0 0 0,10 2-14 0 0,-3 3 12 0 0,0 0 0 0 0,-1 1 1 0 0,1 0-1 0 0,8 8 1 0 0,13 7 30 0 0,-14-11-40 0 0,-6-4 2 0 0,12 10 0 0 0,-19-14 22 0 0,-1 1 1 0 0,0-1-1 0 0,-1 1 1 0 0,1 0 0 0 0,0 0-1 0 0,-1 0 1 0 0,0 1 0 0 0,3 4-1 0 0,-4-7-4 0 0,-1 1-1 0 0,1-1 1 0 0,0 1-1 0 0,-1-1 1 0 0,1 1-1 0 0,-1 0 0 0 0,1-1 1 0 0,-1 1-1 0 0,0 0 1 0 0,0-1-1 0 0,1 1 1 0 0,-2 3-1 0 0,1-4 3 0 0,-1 1 0 0 0,1-1 1 0 0,-1 0-1 0 0,1 1 0 0 0,-1-1 0 0 0,0 0 0 0 0,0 1 1 0 0,1-1-1 0 0,-1 0 0 0 0,0 0 0 0 0,0 0 0 0 0,-1 0 0 0 0,1 0 1 0 0,-2 2-1 0 0,-7 4 166 0 0,-1-1-1 0 0,1 0 1 0 0,-1-1 0 0 0,-17 6 0 0 0,24-9-114 0 0,-4 0-21 0 0,-1 0 1 0 0,1 0 0 0 0,-1-1-1 0 0,1 0 1 0 0,-1 0 0 0 0,1-1-1 0 0,-1 0 1 0 0,0-1 0 0 0,1 1-1 0 0,-1-2 1 0 0,-11-2 0 0 0,20 4-45 0 0,-1 0-1 0 0,0-1 1 0 0,0 1 0 0 0,1 0 0 0 0,-1 0-1 0 0,0-1 1 0 0,1 1 0 0 0,-1 0 0 0 0,1-1-1 0 0,-1 1 1 0 0,0-1 0 0 0,1 1 0 0 0,-1-1 0 0 0,1 1-1 0 0,-1-1 1 0 0,1 1 0 0 0,0-1 0 0 0,-1 1-1 0 0,0-2 1 0 0,1 1-200 0 0,0 0 0 0 0,0 1-1 0 0,-1-1 1 0 0,1 0 0 0 0,0 1-1 0 0,0-1 1 0 0,0 0 0 0 0,0 0 0 0 0,0 1-1 0 0,1-1 1 0 0,-1 0 0 0 0,0 0 0 0 0,0 1-1 0 0,0-1 1 0 0,1 0 0 0 0,-1 0-1 0 0,1-1-568 0 0,0 0-1 0 0,0 1 0 0 0,0-1 0 0 0,0 1 0 0 0,1-1 0 0 0,-1 1 1 0 0,0-1-1 0 0,1 1 0 0 0,-1 0 0 0 0,1 0 0 0 0,-1-1 0 0 0,1 1 1 0 0,3-1-1 0 0,6-2 115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1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6 2745 0 0,'0'-1'212'0'0,"0"1"0"0"0,-1-1 0 0 0,1 1 0 0 0,0 0 0 0 0,-1-1 0 0 0,1 1 0 0 0,-1 0 0 0 0,1-1 1 0 0,0 1-1 0 0,-1 0 0 0 0,1 0 0 0 0,-1-1 0 0 0,1 1 0 0 0,-1 0 0 0 0,1 0 0 0 0,-1 0 0 0 0,1 0 0 0 0,-1-1 1 0 0,1 1-1 0 0,-1 0 0 0 0,1 0 0 0 0,-1 0 0 0 0,1 0 0 0 0,-1 0 0 0 0,1 0 0 0 0,-1 0 0 0 0,1 0 1 0 0,-1 1-1 0 0,1-1 0 0 0,-1 0 0 0 0,1 0 0 0 0,0 0 0 0 0,-1 0 0 0 0,1 1 0 0 0,-1-1 0 0 0,0 1-32 0 0,0-1 0 0 0,0 1 0 0 0,0 0 0 0 0,0-1 0 0 0,0 1 0 0 0,0 0 0 0 0,1 0 0 0 0,-1 0-1 0 0,0 0 1 0 0,0 0 0 0 0,1-1 0 0 0,-1 1 0 0 0,1 0 0 0 0,-1 2 0 0 0,-1 3 220 0 0,-2 4-62 0 0,2 1-1 0 0,-1 0 0 0 0,1-1 1 0 0,-1 13-1 0 0,0 30 381 0 0,0 62-293 0 0,3-100-417 0 0,1-2 28 0 0,-1 0 1 0 0,-2 25-1 0 0,1-34-28 0 0,0 1 1 0 0,1-1-1 0 0,0 0 0 0 0,0 1 0 0 0,0-1 0 0 0,1 1 0 0 0,0 5 1 0 0,0-10-26 0 0,-1 1 1 0 0,0-1 0 0 0,0 1 0 0 0,0-1 0 0 0,0 1 0 0 0,0-1 0 0 0,0 1 0 0 0,0-1 0 0 0,0 1 0 0 0,0-1 0 0 0,0 1 0 0 0,0-1 0 0 0,0 1 0 0 0,0 0 0 0 0,0-1 0 0 0,0 1 0 0 0,0-1-1 0 0,-1 1 1 0 0,1-1 0 0 0,0 0 0 0 0,0 1 0 0 0,-1-1 0 0 0,1 2 0 0 0,2-11-6819 0 0,-1 8 6423 0 0,-1-1 1 0 0,0 1-1 0 0,1-1 1 0 0,-1-2 0 0 0,0-4-2322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 5281 0 0,'-3'-1'996'0'0,"-15"-2"2235"0"0,17 3-3096 0 0,1 0 0 0 0,-1 0-1 0 0,0 0 1 0 0,1 0 0 0 0,-1 0-1 0 0,0 0 1 0 0,1 0 0 0 0,-1 0 0 0 0,0 1-1 0 0,1-1 1 0 0,-1 0 0 0 0,0 0-1 0 0,1 0 1 0 0,-1 1 0 0 0,1-1 0 0 0,-5 3 3350 0 0,3-1-2616 0 0,1-2-867 0 0,1 0-1 0 0,0 0 1 0 0,0 0-1 0 0,0 0 1 0 0,0 0-1 0 0,0 0 1 0 0,0 1-1 0 0,0-1 1 0 0,-1 0-1 0 0,1 0 1 0 0,0 0-1 0 0,0 0 1 0 0,0 0-1 0 0,0 1 1 0 0,0-1-1 0 0,0 0 1 0 0,0 0-1 0 0,0 0 1 0 0,0 0-1 0 0,0 1 1 0 0,0-1-1 0 0,0 0 1 0 0,0 0-1 0 0,0 0 1 0 0,0 0-1 0 0,0 1 1 0 0,0-1 0 0 0,0 0-1 0 0,0 0 1 0 0,0 0-1 0 0,0 0 1 0 0,0 1-1 0 0,0-1 1 0 0,1 0-1 0 0,-1 0 1 0 0,0 0-1 0 0,0 0 1 0 0,0 0-1 0 0,0 0 1 0 0,0 1-1 0 0,0-1 1 0 0,9 0 40 0 0,-1 0-40 0 0,-5 0 5 0 0,8 0-9 0 0,0-1-1 0 0,18-2 1 0 0,-17 1-269 0 0,-1 1-1 0 0,18-1 1 0 0,6 3-5690 0 0,-26 0 4372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2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13 206 5569 0 0,'11'31'8302'0'0,"-12"-37"-6755"0"0,-4-3-1273 0 0,2 4-23 0 0,1 0 0 0 0,-1 0-1 0 0,1-1 1 0 0,0 1 0 0 0,1 0 0 0 0,-1-1 0 0 0,0-7-1 0 0,2 3-132 0 0,1 0 0 0 0,0 1 0 0 0,0-1 0 0 0,5-17 0 0 0,-4 22-111 0 0,0-1 0 0 0,0 1 0 0 0,0 0 1 0 0,1 0-1 0 0,0 0 0 0 0,0 0 0 0 0,0 1 0 0 0,0-1 0 0 0,8-7 0 0 0,-5 7-96 0 0,0 0 1 0 0,0 1 0 0 0,1-1 0 0 0,-1 1-1 0 0,1 0 1 0 0,0 1 0 0 0,0-1 0 0 0,0 2 0 0 0,1-1-1 0 0,-1 1 1 0 0,1 0 0 0 0,-1 0 0 0 0,1 1 0 0 0,0 0-1 0 0,-1 0 1 0 0,1 1 0 0 0,0 0 0 0 0,0 0-1 0 0,13 3 1 0 0,-16-2-585 0 0,0 1 0 0 0,0-1 0 0 0,7 4 0 0 0,-7-2-824 0 0,0-1 0 0 0,1 1-1 0 0,-1 1 1 0 0,0-1 0 0 0,5 5-1 0 0,-2 1 997 0 0</inkml:trace>
  <inkml:trace contextRef="#ctx0" brushRef="#br0" timeOffset="1">314 84 4233 0 0,'4'2'8704'0'0,"-6"0"-8510"0"0,0-1-1 0 0,1 1 1 0 0,-1 0-1 0 0,1 1 1 0 0,0-1-1 0 0,0 0 1 0 0,0 0-1 0 0,0 0 1 0 0,0 1-1 0 0,0-1 1 0 0,0 1-1 0 0,1-1 0 0 0,-1 0 1 0 0,1 5-1 0 0,0-4-64 0 0,-1 1-1 0 0,1-1 1 0 0,-1 0 0 0 0,0 1-1 0 0,0-1 1 0 0,0 0-1 0 0,-2 5 1 0 0,1-5-94 0 0,1 0 0 0 0,0 0 0 0 0,0 0 0 0 0,0 0 0 0 0,0 1-1 0 0,0-1 1 0 0,1 0 0 0 0,-1 7 0 0 0,1 31 25 0 0,0-36-227 0 0,0-4 44 0 0,0 0-1 0 0,0-1 0 0 0,0 1 0 0 0,0 0 1 0 0,0 0-1 0 0,0-1 0 0 0,0 1 1 0 0,0 0-1 0 0,0 0 0 0 0,0-1 0 0 0,0 1 1 0 0,1 0-1 0 0,-1 0 0 0 0,0-1 1 0 0,0 1-1 0 0,1 0 0 0 0,-1-1 1 0 0,1 1-1 0 0,-1 0 0 0 0,0-1 0 0 0,2 2 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2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97 2240 0 0,'-4'-22'3106'0'0,"4"18"-2243"0"0,-1 0 0 0 0,1 0-1 0 0,-1 0 1 0 0,0 0 0 0 0,-1 0-1 0 0,-2-7 1 0 0,2 8-440 0 0,1 0 1 0 0,-1 0-1 0 0,0 0 0 0 0,0 0 0 0 0,0 1 0 0 0,-1-1 1 0 0,1 0-1 0 0,-5-3 0 0 0,5 5-102 0 0,2 1-308 0 0,-1 0 0 0 0,0 0 0 0 0,0 0-1 0 0,0-1 1 0 0,1 1 0 0 0,-1 0 0 0 0,0 0-1 0 0,0-1 1 0 0,1 1 0 0 0,-3-1 0 0 0,1 0-7 0 0,2 1-8 0 0,0 0 1 0 0,0 0-1 0 0,0 0 1 0 0,0 0-1 0 0,1 0 1 0 0,-1 0-1 0 0,0 0 1 0 0,0 0-1 0 0,0 0 1 0 0,0 0-1 0 0,0 0 1 0 0,0 0-1 0 0,0 0 1 0 0,0 0-1 0 0,0 0 1 0 0,0 0-1 0 0,0 0 0 0 0,0 0 1 0 0,0 0-1 0 0,0 1 1 0 0,0-1-1 0 0,0 0 1 0 0,0 0-1 0 0,0 0 1 0 0,0 0-1 0 0,0 0 1 0 0,0 0-1 0 0,0 0 1 0 0,0 0-1 0 0,0 0 1 0 0,0 0-1 0 0,0 0 1 0 0,0 0-1 0 0,0 0 0 0 0,-1 0 1 0 0,1 0-1 0 0,0 0 1 0 0,0 0-1 0 0,0 0 1 0 0,0 0-1 0 0,0 0 1 0 0,0 0-1 0 0,0 0 1 0 0,0 0-1 0 0,0 0 1 0 0,0 0-1 0 0,0 0 1 0 0,0 0-1 0 0,0 0 0 0 0,0 0 1 0 0,0 0-1 0 0,0 0 1 0 0,0 0-1 0 0,0 0 1 0 0,0 0-8 0 0,0 0 0 0 0,0 0 1 0 0,1 0-1 0 0,-1 0 0 0 0,0 1 1 0 0,0-1-1 0 0,0 0 0 0 0,0 0 0 0 0,1 0 1 0 0,-1 0-1 0 0,0 0 0 0 0,0 0 1 0 0,0 0-1 0 0,0 0 0 0 0,1 0 1 0 0,-1 0-1 0 0,0-1 0 0 0,0 1 0 0 0,0 0 1 0 0,0 0-1 0 0,1 0 0 0 0,-1 0 1 0 0,0 0-1 0 0,0 0 0 0 0,0 0 0 0 0,0 0 1 0 0,0 0-1 0 0,1-1 0 0 0,-1 1 1 0 0,1 0-180 0 0,-1-1 0 0 0,1 0 0 0 0,0 1 0 0 0,0-1 0 0 0,-1 1 0 0 0,1 0 0 0 0,0-1 0 0 0,0 1 0 0 0,0 0 0 0 0,0-1 0 0 0,0 1 0 0 0,-1 0 0 0 0,1 0 0 0 0,0 0 0 0 0,0 0 0 0 0,0 0 0 0 0,0 0 0 0 0,0 0 0 0 0,0 0 0 0 0,0 0 0 0 0,0 0 0 0 0,0 0 0 0 0,-1 1 0 0 0,1-1 0 0 0,2 1 0 0 0,5 4-1935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166 139 1752 0 0,'1'-1'300'0'0,"-1"-1"0"0"0,0 0-1 0 0,1 1 1 0 0,0-1 0 0 0,-1 0-1 0 0,1 1 1 0 0,0-1 0 0 0,0 0-1 0 0,0 1 1 0 0,1-2 0 0 0,3-7 622 0 0,2-3 280 0 0,-6 11-996 0 0,1 0 0 0 0,-1 0 0 0 0,0 0 0 0 0,0 0 0 0 0,-1 0 0 0 0,2-4 0 0 0,-1 2 134 0 0,-1 1 0 0 0,1-1 0 0 0,-1 0 0 0 0,0 1-1 0 0,0-1 1 0 0,0 0 0 0 0,-1 1 0 0 0,1-1 0 0 0,-1 0 0 0 0,-1-4 0 0 0,1 6-166 0 0,1 0 1 0 0,-1 1 0 0 0,0-1 0 0 0,0 0 0 0 0,0 0 0 0 0,0 1-1 0 0,-1-1 1 0 0,1 1 0 0 0,0-1 0 0 0,-1 1 0 0 0,1-1-1 0 0,-1 1 1 0 0,1 0 0 0 0,-1 0 0 0 0,0 0 0 0 0,1 0 0 0 0,-1 0-1 0 0,0 0 1 0 0,0 0 0 0 0,-2 0 0 0 0,1 0-93 0 0,0 0-1 0 0,-1 0 1 0 0,1 0 0 0 0,0 1 0 0 0,0 0 0 0 0,-1-1 0 0 0,1 1-1 0 0,0 0 1 0 0,-7 1 0 0 0,8 0-47 0 0,0 0 1 0 0,0 0-1 0 0,0-1 0 0 0,0 1 0 0 0,0 0 0 0 0,0 1 1 0 0,0-1-1 0 0,0 0 0 0 0,1 1 0 0 0,-1-1 0 0 0,0 0 1 0 0,1 1-1 0 0,-1 0 0 0 0,1-1 0 0 0,-3 5 0 0 0,-1 3 163 0 0,0-1-1 0 0,1 2 1 0 0,0-1-1 0 0,-4 12 1 0 0,-9 42 167 0 0,12-40-268 0 0,4-18-79 0 0,-9 32 34 0 0,1 2 0 0 0,-6 74-1 0 0,15-29-53 0 0,-4 53 50 0 0,-1-55-490 0 0,5-81 66 0 0,9-10-6933 0 0,-7 8 6951 0 0,-1-1 0 0 0,0 1 0 0 0,0-1 0 0 0,0 0 0 0 0,0 1 0 0 0,0-1 0 0 0,1-3 0 0 0,1-5-1478 0 0,-1 2 621 0 0</inkml:trace>
  <inkml:trace contextRef="#ctx0" brushRef="#br0" timeOffset="1">11 483 2745 0 0,'0'0'1276'0'0,"-2"-2"-151"0"0,1 0-774 0 0,0 0 0 0 0,0 0 0 0 0,1 0-1 0 0,-1-1 1 0 0,0 1 0 0 0,1 0-1 0 0,-1 0 1 0 0,0-3 0 0 0,1-15 4897 0 0,-1 17-4788 0 0,1 3-362 0 0,0-1 0 0 0,0 1 0 0 0,0-1 0 0 0,0 1 0 0 0,-1-1 0 0 0,1 1 0 0 0,0 0 0 0 0,0-1 0 0 0,0 1 1 0 0,0-1-1 0 0,0 1 0 0 0,0 0 0 0 0,1-1 0 0 0,-1 1 0 0 0,0-1 0 0 0,0 1 0 0 0,0-1 0 0 0,0 1 0 0 0,0 0 0 0 0,1-1 0 0 0,-1 1 0 0 0,0 0 0 0 0,0-1 0 0 0,1 1 0 0 0,-1 0 1 0 0,0-1-1 0 0,0 1 0 0 0,1 0 0 0 0,-1-1 0 0 0,0 1 0 0 0,1 0 0 0 0,-1 0 0 0 0,1-1 0 0 0,0 1-92 0 0,1-2 24 0 0,1 1 0 0 0,0 0 0 0 0,-1-1 0 0 0,1 1 0 0 0,0 0 0 0 0,0 1 0 0 0,0-1 0 0 0,3 0 0 0 0,18-1 45 0 0,-1 2-1 0 0,36 4 1 0 0,-39-3-64 0 0,4 4-957 0 0,-20-4 160 0 0,1 0 0 0 0,-1 0 0 0 0,1 0 0 0 0,0-1-1 0 0,8 0 1 0 0,-4 1-1115 0 0,-2 1-477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3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82 3313 0 0,'3'20'1883'0'0,"2"16"1307"0"0,-5-33-2769 0 0,0 1-1 0 0,0-1 1 0 0,-1 0-1 0 0,1 0 0 0 0,-1 0 1 0 0,1 0-1 0 0,-1 0 1 0 0,0 0-1 0 0,-2 3 1 0 0,-3 3 1609 0 0,3-9-843 0 0,1-5-916 0 0,3 3-257 0 0,-1-1-1 0 0,0 1 1 0 0,0-1-1 0 0,1 1 1 0 0,-1-1-1 0 0,1 1 1 0 0,0-1-1 0 0,0 1 0 0 0,0-1 1 0 0,0 1-1 0 0,2-3 1 0 0,2-7 14 0 0,21-48-4 0 0,-23 54-18 0 0,1 0-1 0 0,0 0 1 0 0,0 0 0 0 0,0 0 0 0 0,1 1 0 0 0,-1-1 0 0 0,8-5-1 0 0,-9 9-9 0 0,0 0-1 0 0,1 0 0 0 0,-1 0 0 0 0,1 0 0 0 0,-1 0 0 0 0,1 1 1 0 0,0-1-1 0 0,0 1 0 0 0,-1 0 0 0 0,1 0 0 0 0,0 1 0 0 0,0-1 0 0 0,6 1 1 0 0,-8 0 5 0 0,0 0-1 0 0,1 0 1 0 0,-1 1 0 0 0,1-1 0 0 0,-1 1 0 0 0,0-1 0 0 0,0 1 0 0 0,1 0 0 0 0,-1 0-1 0 0,0 0 1 0 0,0 0 0 0 0,0 0 0 0 0,0 1 0 0 0,0-1 0 0 0,0 0 0 0 0,0 1 0 0 0,0 0 0 0 0,-1-1-1 0 0,1 1 1 0 0,0 0 0 0 0,-1 0 0 0 0,0 0 0 0 0,2 3 0 0 0,-2-3 0 0 0,0 0 1 0 0,0 1-1 0 0,0-1 0 0 0,0 1 1 0 0,0-1-1 0 0,-1 1 1 0 0,0-1-1 0 0,1 1 0 0 0,-1 0 1 0 0,0-1-1 0 0,0 1 1 0 0,0 0-1 0 0,0-1 0 0 0,-1 4 1 0 0,-2 2 24 0 0,1 1 1 0 0,-1-1-1 0 0,-4 8 1 0 0,4-10-11 0 0,0 1 0 0 0,0 0 1 0 0,-2 14-1 0 0,5-20-77 0 0,0 0-1 0 0,0-1 1 0 0,-1 1 0 0 0,1 0 0 0 0,0 0-1 0 0,1 0 1 0 0,-1 0 0 0 0,0 0-1 0 0,0 0 1 0 0,0 0 0 0 0,1 0 0 0 0,-1 0-1 0 0,0 0 1 0 0,1 0 0 0 0,-1 0 0 0 0,1 0-1 0 0,-1 0 1 0 0,1-1 0 0 0,-1 1 0 0 0,1 0-1 0 0,0 0 1 0 0,0 0-245 0 0,0-1 0 0 0,-1 1 0 0 0,1-1 0 0 0,0 1 0 0 0,0-1 0 0 0,0 1 1 0 0,-1-1-1 0 0,1 0 0 0 0,0 0 0 0 0,0 1 0 0 0,0-1 0 0 0,0 0 0 0 0,0 0 0 0 0,-1 0 0 0 0,1 0 0 0 0,0 0 0 0 0,0 0 0 0 0,0 0 1 0 0,0 0-1 0 0,0-1 0 0 0,0 1 0 0 0,-1 0 0 0 0,2-1 0 0 0,3-1-3552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3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32 5417 0 0,'0'-1'303'0'0,"0"-1"1"0"0,0 1-1 0 0,0 0 0 0 0,0 0 0 0 0,0-1 1 0 0,-1 1-1 0 0,1 0 0 0 0,0 0 0 0 0,-1 0 0 0 0,1-1 1 0 0,-1 1-1 0 0,1 0 0 0 0,-1 0 0 0 0,1 0 1 0 0,-1 0-1 0 0,0 0 0 0 0,0 0 0 0 0,0 0 1 0 0,0-1-1 0 0,-1 1-97 0 0,1 0 1 0 0,-1 1 0 0 0,1-1-1 0 0,-1 0 1 0 0,1 1-1 0 0,-1-1 1 0 0,1 0 0 0 0,-1 1-1 0 0,0 0 1 0 0,1-1-1 0 0,-1 1 1 0 0,-2 0-1 0 0,-2 0 19 0 0,0 0 0 0 0,1 1-1 0 0,-1 0 1 0 0,0 0 0 0 0,1 0-1 0 0,-1 1 1 0 0,-5 2 0 0 0,5-2-113 0 0,-1 2 1 0 0,1-1-1 0 0,0 1 1 0 0,-11 8-1 0 0,14-10-116 0 0,0 1 0 0 0,1-1 0 0 0,-1 1 0 0 0,0 0 0 0 0,1 0 0 0 0,0 0 0 0 0,0 0 0 0 0,0 0 0 0 0,0 0 0 0 0,-2 7 1 0 0,4-8-6 0 0,-1-1 1 0 0,1 0-1 0 0,0 1 0 0 0,0-1 1 0 0,1 0-1 0 0,-1 1 1 0 0,0-1-1 0 0,0 1 1 0 0,1-1-1 0 0,-1 0 1 0 0,1 1-1 0 0,-1-1 1 0 0,1 0-1 0 0,-1 0 1 0 0,2 2-1 0 0,0-1 12 0 0,-1 1 0 0 0,1-1 0 0 0,0 1 0 0 0,-1-1 0 0 0,1 0 0 0 0,3 2 0 0 0,-1-1-12 0 0,1 0 0 0 0,-1 0 0 0 0,1 0 1 0 0,-1-1-1 0 0,1 0 0 0 0,0 0 0 0 0,0 0 1 0 0,0-1-1 0 0,0 1 0 0 0,0-1 0 0 0,0-1 1 0 0,10 2-1 0 0,-12-2 13 0 0,0-1 0 0 0,0 1 0 0 0,0 0 0 0 0,-1-1 0 0 0,1 1-1 0 0,0-1 1 0 0,0 0 0 0 0,-1 0 0 0 0,1 0 0 0 0,0 0 0 0 0,-1 0 0 0 0,1-1 0 0 0,-1 1 0 0 0,1-1 0 0 0,-1 0-1 0 0,0 0 1 0 0,0 0 0 0 0,0 0 0 0 0,0 0 0 0 0,0 0 0 0 0,0 0 0 0 0,0-1 0 0 0,-1 1 0 0 0,2-4-1 0 0,-1 2 5 0 0,-1 2-6 0 0,0 0 0 0 0,0 0 1 0 0,0 0-1 0 0,0 0 0 0 0,0 0 0 0 0,-1 0 0 0 0,1 0 0 0 0,-1 0 0 0 0,0 0 1 0 0,0 0-1 0 0,1-4 0 0 0,-1 6 18 0 0,0 1-52 0 0,1 0 25 0 0,0 1 0 0 0,0 0 0 0 0,0-1 0 0 0,0 1 0 0 0,-1 0 1 0 0,1 0-1 0 0,-1 0 0 0 0,1 0 0 0 0,-1 0 0 0 0,0 3 0 0 0,1 24-9 0 0,-1-12 22 0 0,0 0 30 0 0,3 114 152 0 0,-4-100-98 0 0,-2 0 0 0 0,-7 36 0 0 0,9-61 18 0 0,0-1 1 0 0,-1 0-1 0 0,1 0 1 0 0,-1 0-1 0 0,0-1 1 0 0,-1 1-1 0 0,1 0 1 0 0,-1-1-1 0 0,-5 8 1 0 0,5-10-20 0 0,1 1-1 0 0,-1-1 1 0 0,1 0 0 0 0,-1 1 0 0 0,0-1 0 0 0,0-1-1 0 0,0 1 1 0 0,0 0 0 0 0,0-1 0 0 0,-1 1 0 0 0,1-1 0 0 0,0 0-1 0 0,-1 0 1 0 0,1 0 0 0 0,-6 0 0 0 0,2 0-33 0 0,1-1 0 0 0,-1 0 0 0 0,0 0 0 0 0,1-1 0 0 0,-1 0 0 0 0,1 0 0 0 0,-10-3 1 0 0,12 3-261 0 0,1 0-1 0 0,1 0 1 0 0,-1 0 0 0 0,0-1 0 0 0,0 1 0 0 0,0-1 0 0 0,1 0 0 0 0,-1 0 0 0 0,1 0 0 0 0,-1 0 0 0 0,1 0 0 0 0,0 0 0 0 0,0-1-1 0 0,0 1 1 0 0,0-1 0 0 0,0 1 0 0 0,-2-6 0 0 0,1 2-776 0 0,2 4 306 0 0,0 0 1 0 0,0-1 0 0 0,0 1 0 0 0,0-1 0 0 0,0-4-1 0 0,2-6-3807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4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0 1968 0 0,'-4'3'13317'0'0,"4"3"-14807"0"0,1 35 2774 0 0,0-22-1121 0 0,0-1-1 0 0,-4 27 1 0 0,0-32 63 0 0,1 0-763 0 0,1-4-6960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4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42 5025 0 0,'-6'-6'953'0'0,"0"0"1"0"0,-1 1-1 0 0,1 0 1 0 0,-13-6-1 0 0,17 10-647 0 0,-1 0 0 0 0,1-1-1 0 0,-1 2 1 0 0,1-1 0 0 0,-1 0 0 0 0,0 0 0 0 0,1 1-1 0 0,-1-1 1 0 0,0 1 0 0 0,0 0 0 0 0,1 0 0 0 0,-1 0-1 0 0,0 0 1 0 0,0 0 0 0 0,1 1 0 0 0,-1-1-1 0 0,0 1 1 0 0,-3 1 0 0 0,1 0-169 0 0,5-2-131 0 0,-1 0 0 0 0,1 0 0 0 0,-1 0 0 0 0,1 0 0 0 0,0 0 0 0 0,-1 1 0 0 0,1-1 0 0 0,-1 0 0 0 0,1 0 0 0 0,-1 0 0 0 0,1 1 0 0 0,0-1 0 0 0,-1 0 0 0 0,1 0 0 0 0,0 1 0 0 0,-1-1 0 0 0,1 0 1 0 0,0 1-1 0 0,-1-1 0 0 0,1 0 0 0 0,0 1 0 0 0,0-1 0 0 0,-1 1 0 0 0,1-1 0 0 0,0 0 0 0 0,0 1 0 0 0,0-1 0 0 0,-1 1 0 0 0,13-3-857 0 0,-7 2-342 0 0,0 0-1 0 0,0 1 0 0 0,-1-1 1 0 0,1 1-1 0 0,0 0 1 0 0,0 0-1 0 0,8 3 0 0 0,-6-2-204 0 0,11 5 875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5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2 5833 0 0,'-6'-1'996'0'0,"0"1"1"0"0,1-1-1 0 0,-1 1 0 0 0,0 1 0 0 0,1-1 0 0 0,-12 3 0 0 0,4 0 61 0 0,-23 10 1 0 0,34-12-1039 0 0,-1 1 1 0 0,1-1 0 0 0,0 1-1 0 0,0-1 1 0 0,0 1 0 0 0,0 0-1 0 0,0 0 1 0 0,0 0 0 0 0,-2 4 0 0 0,3-5-16 0 0,-1 1 1 0 0,1-1-1 0 0,1 1 1 0 0,-1-1 0 0 0,0 1-1 0 0,0 0 1 0 0,0-1-1 0 0,1 1 1 0 0,-1 0 0 0 0,1 0-1 0 0,-1-1 1 0 0,1 1-1 0 0,0 0 1 0 0,0 0 0 0 0,0 3-1 0 0,0-4-7 0 0,1 0-1 0 0,-1 0 0 0 0,1 0 0 0 0,-1 0 1 0 0,1 0-1 0 0,0 0 0 0 0,0 0 1 0 0,-1 0-1 0 0,1 0 0 0 0,0-1 1 0 0,0 1-1 0 0,0 0 0 0 0,1 0 1 0 0,14 9-43 0 0,-13-8 43 0 0,11 6 4 0 0,-12-8-1 0 0,1 1 1 0 0,-1 1-1 0 0,0-1 1 0 0,1 0-1 0 0,-1 1 1 0 0,0-1-1 0 0,0 1 1 0 0,0-1-1 0 0,0 1 1 0 0,0 0-1 0 0,0 0 1 0 0,0 0-1 0 0,-1 0 1 0 0,1 0-1 0 0,-1 0 1 0 0,1 1-1 0 0,0 1 1 0 0,-1-1 42 0 0,0 0 1 0 0,-1-1 0 0 0,1 1 0 0 0,0-1 0 0 0,-1 1-1 0 0,0 0 1 0 0,0-1 0 0 0,0 5 0 0 0,0-5 74 0 0,0-1 0 0 0,-1 1 0 0 0,1-1 0 0 0,0 1 0 0 0,-1-1 0 0 0,0 1 0 0 0,1-1 0 0 0,-1 1 0 0 0,0-1 0 0 0,0 0 0 0 0,0 1 0 0 0,0-1 1 0 0,0 0-1 0 0,0 0 0 0 0,-2 2 0 0 0,-1 1 52 0 0,-1 0 1 0 0,1-1-1 0 0,-1 1 1 0 0,0-1 0 0 0,-1 0-1 0 0,1-1 1 0 0,0 1-1 0 0,-1-1 1 0 0,-8 2-1 0 0,-10 2-90 0 0,-39 5-1 0 0,62-11-134 0 0,1 0 0 0 0,-1 0 0 0 0,0 0 0 0 0,0 0-1 0 0,1 0 1 0 0,-1 0 0 0 0,0 0 0 0 0,1 0 0 0 0,-1 0 0 0 0,0 0 0 0 0,0-1-1 0 0,1 1 1 0 0,-1 0 0 0 0,0 0 0 0 0,1-1 0 0 0,-1 1 0 0 0,1-1 0 0 0,-1 1-1 0 0,0-1 1 0 0,0 0 0 0 0,1 1-79 0 0,0 0 0 0 0,0-1 1 0 0,-1 1-1 0 0,1 0 0 0 0,0-1 0 0 0,0 1 0 0 0,0 0 0 0 0,0-1 1 0 0,0 1-1 0 0,0 0 0 0 0,0-1 0 0 0,0 1 0 0 0,0 0 0 0 0,0-1 1 0 0,0 1-1 0 0,0 0 0 0 0,0-1 0 0 0,0 1 0 0 0,0 0 0 0 0,0-1 0 0 0,0 1 1 0 0,0 0-1 0 0,1-1 0 0 0,-1 1 0 0 0,0 0 0 0 0,0-1 0 0 0,0 1 1 0 0,1 0-1 0 0,-1-1 0 0 0,0 1 0 0 0,0 0 0 0 0,1 0 0 0 0,-1-1 1 0 0,0 1-1 0 0,0 0 0 0 0,1 0 0 0 0,-1 0 0 0 0,0-1 0 0 0,1 1 1 0 0,0 0-1 0 0,6-4-3435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5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31 4129 0 0,'-2'-1'328'0'0,"1"-1"0"0"0,0 0 0 0 0,0 1 0 0 0,-1-1 1 0 0,1 1-1 0 0,-1-1 0 0 0,1 1 0 0 0,-1 0 0 0 0,1 0 0 0 0,-1-1 1 0 0,0 1-1 0 0,0 0 0 0 0,0 1 0 0 0,1-1 0 0 0,-1 0 0 0 0,-3 0 0 0 0,-8-4 604 0 0,12 4-797 0 0,0 1 0 0 0,-1-1 0 0 0,1 0 0 0 0,-1 1 1 0 0,1-1-1 0 0,-1 1 0 0 0,1 0 0 0 0,-1 0 0 0 0,1-1 0 0 0,-1 1 0 0 0,1 0 0 0 0,-1 0 0 0 0,1 0 0 0 0,-2 1 0 0 0,-3 0 140 0 0,1 1-1 0 0,0-1 1 0 0,0 1 0 0 0,0 0-1 0 0,0 1 1 0 0,0-1-1 0 0,0 1 1 0 0,1 0-1 0 0,-1 1 1 0 0,1-1 0 0 0,-6 6-1 0 0,4-2-206 0 0,-1 1-1 0 0,1-1 0 0 0,0 1 1 0 0,1 1-1 0 0,-7 12 1 0 0,9-15-68 0 0,1-1 1 0 0,0 1-1 0 0,0-1 1 0 0,1 1-1 0 0,-2 8 0 0 0,3-13-1 0 0,0 0 0 0 0,0 0 0 0 0,1 0 0 0 0,-1 0 0 0 0,0 0-1 0 0,0 0 1 0 0,1 0 0 0 0,-1 0 0 0 0,1 0 0 0 0,-1 0-1 0 0,1 0 1 0 0,-1-1 0 0 0,1 1 0 0 0,-1 0 0 0 0,1 0-1 0 0,0 0 1 0 0,-1-1 0 0 0,3 2 0 0 0,-2-1-2 0 0,0 1 0 0 0,1-1 0 0 0,-1 0 1 0 0,1 0-1 0 0,-1 0 0 0 0,1-1 0 0 0,-1 1 0 0 0,1 0 1 0 0,0-1-1 0 0,2 2 0 0 0,0-2 4 0 0,1 1 0 0 0,-1-1 0 0 0,1 0-1 0 0,-1 0 1 0 0,1 0 0 0 0,-1-1 0 0 0,1 1 0 0 0,-1-1-1 0 0,1 0 1 0 0,-1 0 0 0 0,1-1 0 0 0,-1 1 0 0 0,0-1-1 0 0,8-4 1 0 0,4-3 8 0 0,-10 6-4 0 0,-1 1 0 0 0,1-1 0 0 0,-1-1 1 0 0,1 1-1 0 0,-1-1 0 0 0,0 0 0 0 0,-1 0 0 0 0,8-8 0 0 0,-9 8 1 0 0,0-1 1 0 0,1 1-1 0 0,-1 0 1 0 0,1-1-1 0 0,0 2 1 0 0,0-1-1 0 0,6-4 1 0 0,-9 8 81 0 0,-2 1 69 0 0,-1 4-28 0 0,0 0-1 0 0,0 0 0 0 0,0 0 0 0 0,0 0 1 0 0,-1 10-1 0 0,0-1-72 0 0,2-11-55 0 0,1 0 0 0 0,-1 0 1 0 0,1 0-1 0 0,0 0 0 0 0,0 0 1 0 0,0 0-1 0 0,0 0 0 0 0,1 0 1 0 0,-1 0-1 0 0,1 0 0 0 0,0 0 1 0 0,-1 0-1 0 0,1 0 0 0 0,1 0 1 0 0,-1-1-1 0 0,3 5 0 0 0,0 3 26 0 0,-2-7-129 0 0,-1 0-1 0 0,0 0 0 0 0,1 0 0 0 0,0 0 1 0 0,0 0-1 0 0,0 0 0 0 0,0-1 1 0 0,4 5-1 0 0,11 5-2533 0 0,-13-10 916 0 0,1 0 0 0 0,0 0 0 0 0,-1 0 0 0 0,6 0 0 0 0,6 2 1104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6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48 2785 0 0,'0'0'2339'0'0,"0"-1"-1103"0"0,0-1-997 0 0,0 0-1 0 0,0 1 1 0 0,0-1 0 0 0,0 0-1 0 0,0 1 1 0 0,0-1 0 0 0,-1 0-1 0 0,1 1 1 0 0,0-1 0 0 0,-1 1-1 0 0,1-1 1 0 0,-1 0 0 0 0,0 1-1 0 0,0 0 1 0 0,1-1 0 0 0,-1 1-1 0 0,0-1 1 0 0,0 1 0 0 0,0 0-1 0 0,0 0 1 0 0,-1-1 0 0 0,0 0-1 0 0,0 1-23 0 0,0-1-1 0 0,0 1 0 0 0,0 0 1 0 0,-1 0-1 0 0,1 0 0 0 0,0 0 0 0 0,0 1 1 0 0,-1-1-1 0 0,1 1 0 0 0,-4-1 1 0 0,5 1-124 0 0,-1 0 0 0 0,0 0 0 0 0,0 1 1 0 0,0-1-1 0 0,0 1 0 0 0,0-1 0 0 0,1 1 0 0 0,-1 0 0 0 0,0 0 1 0 0,1 0-1 0 0,-1 0 0 0 0,0 0 0 0 0,-1 2 0 0 0,-37 27 1103 0 0,36-27-1135 0 0,1 0 0 0 0,0 0-1 0 0,0 1 1 0 0,0-1 0 0 0,1 1 0 0 0,-1 0 0 0 0,1-1 0 0 0,-3 7-1 0 0,-6 10 145 0 0,5-12-181 0 0,1 0-1 0 0,1 1 1 0 0,0-1 0 0 0,0 1-1 0 0,0 0 1 0 0,1 0 0 0 0,-2 12-1 0 0,5-18-20 0 0,0 1-1 0 0,0 0 1 0 0,0-1 0 0 0,0 1-1 0 0,0-1 1 0 0,1 1-1 0 0,0 0 1 0 0,0-1-1 0 0,0 1 1 0 0,0-1-1 0 0,1 0 1 0 0,-1 1-1 0 0,1-1 1 0 0,0 0-1 0 0,0 0 1 0 0,0 0 0 0 0,0 0-1 0 0,3 4 1 0 0,-3-5-2 0 0,0 0 1 0 0,0 0-1 0 0,0-1 0 0 0,1 1 1 0 0,-1 0-1 0 0,0-1 1 0 0,1 1-1 0 0,-1-1 1 0 0,1 1-1 0 0,-1-1 0 0 0,1 0 1 0 0,0 0-1 0 0,-1-1 1 0 0,1 1-1 0 0,0 0 1 0 0,0-1-1 0 0,0 0 0 0 0,-1 0 1 0 0,1 0-1 0 0,0 0 1 0 0,0 0-1 0 0,0 0 1 0 0,-1-1-1 0 0,4 0 0 0 0,1-1-426 0 0,-1-1 0 0 0,1 0-1 0 0,-1 0 1 0 0,0 0-1 0 0,9-7 1 0 0,13-12-9712 0 0,-26 20 9226 0 0,6-3 328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6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15 6241 0 0,'0'-1'469'0'0,"-3"-12"6732"0"0,3 13-7153 0 0,0 0 1 0 0,-1 0-1 0 0,1 0 0 0 0,-1 0 1 0 0,1 1-1 0 0,-1-1 0 0 0,1 0 1 0 0,-1 1-1 0 0,1-1 0 0 0,0 0 1 0 0,-1 0-1 0 0,1 1 0 0 0,0-1 1 0 0,-1 1-1 0 0,1-1 0 0 0,0 0 1 0 0,0 1-1 0 0,-1-1 0 0 0,1 1 1 0 0,0-1-1 0 0,-1 1 0 0 0,-2 11 485 0 0,-2 34 45 0 0,3 67 0 0 0,-2 24-471 0 0,-2-99 41 0 0,3-23-1733 0 0,-1 29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6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 33 2817 0 0,'-8'-28'9975'0'0,"3"26"-9123"0"0,4 2-836 0 0,1-1 0 0 0,0 1 0 0 0,0 0 0 0 0,0 0 0 0 0,0 0 0 0 0,-1 0 0 0 0,1 0 0 0 0,0-1 0 0 0,0 1 0 0 0,-1 0 0 0 0,1 0 0 0 0,0 0 0 0 0,0 0 0 0 0,-1 0 0 0 0,1 0 0 0 0,0 0 0 0 0,0 0 0 0 0,-1 0 0 0 0,1 0 0 0 0,0 0 0 0 0,0 0 0 0 0,-1 0 0 0 0,1 0 0 0 0,0 0 0 0 0,0 0 0 0 0,0 0-1 0 0,-1 0 1 0 0,1 0 0 0 0,0 1 0 0 0,0-1 0 0 0,-1 0 0 0 0,1 0 0 0 0,0 0 0 0 0,0 0 0 0 0,0 0 0 0 0,-1 1 0 0 0,1-1 0 0 0,0 0 0 0 0,0 0 0 0 0,-6 8 567 0 0,5-6-458 0 0,0 0-1 0 0,0-1 1 0 0,-1 1 0 0 0,1 0-1 0 0,0-1 1 0 0,-1 1 0 0 0,1-1-1 0 0,-1 1 1 0 0,-2 0 0 0 0,-7 4 215 0 0,8-5-256 0 0,-1 1 0 0 0,1 0 0 0 0,-1 0 0 0 0,1 0 0 0 0,-1 0 0 0 0,1 1-1 0 0,0-1 1 0 0,0 1 0 0 0,0 0 0 0 0,-4 5 0 0 0,-3 8 107 0 0,-21 24 1 0 0,21-28-146 0 0,8-9-45 0 0,0 0-1 0 0,0-1 0 0 0,1 1 1 0 0,-1 0-1 0 0,1 0 1 0 0,0 0-1 0 0,0 0 1 0 0,0 1-1 0 0,0-1 1 0 0,1 0-1 0 0,-1 6 1 0 0,0-6-4 0 0,1-1 0 0 0,0 0 1 0 0,1 1-1 0 0,-1-1 1 0 0,0 0-1 0 0,1 1 0 0 0,-1-1 1 0 0,1 0-1 0 0,-1 1 1 0 0,1-1-1 0 0,0 0 0 0 0,0 0 1 0 0,0 0-1 0 0,1 0 1 0 0,-1 0-1 0 0,0 0 0 0 0,2 2 1 0 0,-1-3-2 0 0,-1 0-1 0 0,1 0 1 0 0,-1 0 0 0 0,1 0-1 0 0,-1 0 1 0 0,1-1 0 0 0,0 1-1 0 0,-1-1 1 0 0,1 1 0 0 0,0-1 0 0 0,-1 1-1 0 0,1-1 1 0 0,0 0 0 0 0,0 0-1 0 0,-1 0 1 0 0,1 0 0 0 0,0 0 0 0 0,0 0-1 0 0,-1-1 1 0 0,1 1 0 0 0,2-1-1 0 0,1-1-9 0 0,-1 1 0 0 0,0-1 1 0 0,1 1-1 0 0,-1-1 0 0 0,0-1 0 0 0,8-4 0 0 0,-11 6 7 0 0,4-3-78 0 0,1 0 1 0 0,-1 0-1 0 0,0-1 1 0 0,0 0-1 0 0,-1 0 1 0 0,8-11-1 0 0,-3 3 87 0 0,-5 8-8 0 0,-1 0 0 0 0,0-1 0 0 0,0 1 0 0 0,0-1-1 0 0,3-8 1 0 0,10-38 37 0 0,-16 50-20 0 0,0 6 19 0 0,-1 0 1 0 0,0 0 0 0 0,0 0-1 0 0,-2 6 1 0 0,0-5-35 0 0,1 1 0 0 0,0 0 0 0 0,0 0 1 0 0,1 0-1 0 0,-1 0 0 0 0,1 0 0 0 0,0 10 0 0 0,1-9-20 0 0,0-4-40 0 0,0 0 1 0 0,-1 0-1 0 0,2-1 0 0 0,-1 1 0 0 0,0 0 0 0 0,0 0 0 0 0,1 0 1 0 0,0-1-1 0 0,-1 1 0 0 0,1 0 0 0 0,0-1 0 0 0,1 1 0 0 0,-1 0 1 0 0,2 2-1 0 0,-1-2-251 0 0,1 1-919 0 0,0 0 0 0 0,-1-1 0 0 0,7 6 0 0 0,-3-5-1522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7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14 5713 0 0,'0'0'189'0'0,"0"-1"1"0"0,0 0-1 0 0,0 1 0 0 0,0-1 0 0 0,-1 0 0 0 0,1 1 1 0 0,0-1-1 0 0,0 0 0 0 0,-1 1 0 0 0,1-1 0 0 0,0 1 1 0 0,-1-1-1 0 0,1 1 0 0 0,-1-1 0 0 0,1 1 1 0 0,-1-1-1 0 0,1 1 0 0 0,-1-1 0 0 0,1 1 0 0 0,-1-1 1 0 0,0 1-1 0 0,1 0 0 0 0,-1-1 0 0 0,1 1 0 0 0,-1 0 1 0 0,0 0-1 0 0,1 0 0 0 0,-1-1 0 0 0,0 1 0 0 0,1 0 1 0 0,-1 0-1 0 0,0 0 0 0 0,1 0 0 0 0,-1 0 0 0 0,0 0 1 0 0,1 0-1 0 0,-1 0 0 0 0,0 0 0 0 0,0 1 0 0 0,-4 0 241 0 0,0 1 0 0 0,0 0 0 0 0,0 0-1 0 0,-7 3 1 0 0,1 1 291 0 0,2-3-556 0 0,1 1-1 0 0,-1 0 1 0 0,1 0-1 0 0,0 1 1 0 0,1 0-1 0 0,-15 11 0 0 0,20-13-170 0 0,-1-1-1 0 0,0 1 0 0 0,1 0 1 0 0,-1 0-1 0 0,-1 4 1 0 0,3-6 0 0 0,1 0 1 0 0,-1 0 0 0 0,1 0-1 0 0,-1 0 1 0 0,1 1 0 0 0,0-1 0 0 0,-1 0-1 0 0,1 0 1 0 0,0 0 0 0 0,0 1-1 0 0,0-1 1 0 0,0 0 0 0 0,0 0 0 0 0,0 1-1 0 0,0-1 1 0 0,0 0 0 0 0,1 0 0 0 0,-1 1-1 0 0,0-1 1 0 0,1 1 0 0 0,1 0-6 0 0,-1 0 0 0 0,0 0 0 0 0,1 0 1 0 0,0-1-1 0 0,-1 1 0 0 0,1 0 0 0 0,0-1 0 0 0,-1 1 1 0 0,1-1-1 0 0,0 0 0 0 0,0 0 0 0 0,0 0 0 0 0,0 0 1 0 0,4 1-1 0 0,5 2-46 0 0,16 4 1 0 0,-24-7 45 0 0,5 2 16 0 0,0 0-1 0 0,0 1 1 0 0,0 0-1 0 0,0 0 0 0 0,8 6 1 0 0,-16-9 0 0 0,1 0 0 0 0,-1-1 0 0 0,0 1 0 0 0,1 0 0 0 0,-1-1 1 0 0,0 1-1 0 0,0 0 0 0 0,0 0 0 0 0,0-1 0 0 0,1 1 0 0 0,-1 0 0 0 0,0-1 0 0 0,0 1 0 0 0,0 0 1 0 0,-1 1-1 0 0,-1 11 82 0 0,-1-9-55 0 0,0-1 0 0 0,0 1-1 0 0,0 0 1 0 0,-1-1 0 0 0,0 1 0 0 0,1-1-1 0 0,-1 0 1 0 0,0 0 0 0 0,-1-1-1 0 0,1 1 1 0 0,-5 1 0 0 0,1 0 33 0 0,0-1 1 0 0,-1-1-1 0 0,1 1 1 0 0,-1-1-1 0 0,-12 1 1 0 0,14-4-941 0 0,6 1 780 0 0,1 0 0 0 0,0 0 0 0 0,-1-1-947 0 0,1 0 947 0 0,0 1 0 0 0,0 0 0 0 0,0 0 0 0 0,0 0 1 0 0,0 0-1 0 0,0 0 0 0 0,0 0 0 0 0,0-1 1 0 0,0 1-1 0 0,0 0 0 0 0,0 0 0 0 0,0 0 0 0 0,0 0 1 0 0,0-1-1 0 0,1 1-264 0 0,-1-1-1 0 0,0 0 1 0 0,1 1 0 0 0,-1-1 0 0 0,1 0-1 0 0,-1 1 1 0 0,0-1 0 0 0,1 1 0 0 0,0-1-1 0 0,-1 1 1 0 0,1-1 0 0 0,-1 1-1 0 0,1 0 1 0 0,0-1 0 0 0,-1 1 0 0 0,2-1-1 0 0,4-1-1663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8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4897 0 0,'0'0'7372'0'0,"-1"8"-4000"0"0,-1 1-2932 0 0,0 1 1 0 0,0-1 0 0 0,1 1-1 0 0,0 15 1 0 0,1-14-357 0 0,0 1-1 0 0,-1 0 1 0 0,0-1 0 0 0,-5 22 0 0 0,5-27-83 0 0,0-1 0 0 0,0 1 0 0 0,1-1 1 0 0,0 1-1 0 0,0-1 0 0 0,0 1 1 0 0,3 8-1 0 0,-1 14 6 0 0,-2-27-46 0 0,0-1-1 0 0,0 1 1 0 0,0 0 0 0 0,0-1 0 0 0,0 1 0 0 0,0 0-1 0 0,1-1 1 0 0,-1 1 0 0 0,0-1 0 0 0,0 1-1 0 0,0 0 1 0 0,1-1 0 0 0,-1 1 0 0 0,0-1 0 0 0,1 1-1 0 0,-1 0 1 0 0,1-1 0 0 0,-1 1 0 0 0,0-1-1 0 0,1 1 1 0 0,-1-1 0 0 0,1 0 0 0 0,-1 1-1 0 0,1-1 1 0 0,0 0 0 0 0,-1 1 0 0 0,1-1 0 0 0,0 1-1 0 0,4-3-2477 0 0,-2 1 1655 0 0,0-1 0 0 0,0 0 0 0 0,0 0 0 0 0,-1 0 0 0 0,4-3 0 0 0,-3-2-1638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7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19 8594 0 0,'-3'-3'2075'0'0,"-1"-3"-1222"0"0,3 6-793 0 0,1 0 1 0 0,-1-1-1 0 0,1 1 0 0 0,-1-1 0 0 0,1 1 1 0 0,-1-1-1 0 0,1 1 0 0 0,0-1 1 0 0,-1 1-1 0 0,1-1 0 0 0,0 1 0 0 0,-1-1 1 0 0,1 0-1 0 0,0 1 0 0 0,0-1 0 0 0,-1 0 1 0 0,-7 2 236 0 0,-17 11 466 0 0,21-11-578 0 0,-1 0 1 0 0,1 1-1 0 0,0 0 0 0 0,0 0 1 0 0,0 1-1 0 0,0-1 1 0 0,0 1-1 0 0,-5 4 0 0 0,7-3-74 0 0,2-3-112 0 0,-1 0 1 0 0,1 0-1 0 0,0 0 1 0 0,0 0-1 0 0,-1-1 1 0 0,1 1-1 0 0,0 0 1 0 0,0 0-1 0 0,0 0 1 0 0,0 0-1 0 0,0 0 0 0 0,0 0 1 0 0,0 0-1 0 0,0-1 1 0 0,1 1-1 0 0,-1 0 1 0 0,0 0-1 0 0,0 0 1 0 0,1 0-1 0 0,-1-1 1 0 0,0 1-1 0 0,1 0 0 0 0,-1 0 1 0 0,1 0-1 0 0,-1-1 1 0 0,2 2-1 0 0,29 33-65 0 0,-28-31 55 0 0,-1 1 1 0 0,0-1 0 0 0,0 1-1 0 0,0-1 1 0 0,0 1 0 0 0,1 7 0 0 0,-2-7 14 0 0,2 14 6 0 0,-2-15-1 0 0,-1-1-1 0 0,1 1 0 0 0,0-1 1 0 0,-1 1-1 0 0,2-1 1 0 0,0 4-1 0 0,-1-4-9 0 0,0-1 0 0 0,0 0 0 0 0,0 1 1 0 0,0 0-1 0 0,-1-1 0 0 0,1 1 0 0 0,-1-1 0 0 0,1 1 1 0 0,-1 0-1 0 0,0-1 0 0 0,-1 4 0 0 0,1-4 13 0 0,0 0 1 0 0,-1 0-1 0 0,1-1 1 0 0,0 1-1 0 0,-1 0 0 0 0,0-1 1 0 0,1 1-1 0 0,-1-1 1 0 0,0 1-1 0 0,0-1 1 0 0,0 1-1 0 0,0-1 0 0 0,0 1 1 0 0,0-1-1 0 0,-1 0 1 0 0,1 0-1 0 0,-3 3 0 0 0,-2-1 128 0 0,0 1-1 0 0,0-1 0 0 0,-1 0 0 0 0,1-1 1 0 0,-12 4-1 0 0,13-5-90 0 0,0 0 0 0 0,0 0 0 0 0,0-1 0 0 0,0 1 0 0 0,0-1 0 0 0,0 0 0 0 0,0 0 0 0 0,-7-2 0 0 0,11 2-101 0 0,1 0 1 0 0,0 0 0 0 0,0 0 0 0 0,-1 0-1 0 0,1 0 1 0 0,0 0 0 0 0,-1 0 0 0 0,1 0 0 0 0,0-1-1 0 0,0 1 1 0 0,-1 0 0 0 0,1 0 0 0 0,0 0-1 0 0,0 0 1 0 0,-1-1 0 0 0,1 1 0 0 0,0 0 0 0 0,0 0-1 0 0,0 0 1 0 0,-1-1 0 0 0,1 1 0 0 0,0 0-1 0 0,0 0 1 0 0,0-1 0 0 0,0 1 0 0 0,0 0-1 0 0,-1-1 1 0 0,1 1 0 0 0,0 0 0 0 0,0 0 0 0 0,0-1-1 0 0,0 1 1 0 0,0 0 0 0 0,0-1 0 0 0,0 1-1 0 0,0 0 1 0 0,0-1 0 0 0,0 1 0 0 0,0 0 0 0 0,0 0-1 0 0,0-1 1 0 0,0 1 0 0 0,1 0 0 0 0,-1-1-1 0 0,0 1 1 0 0,1-2-732 0 0,-1 1-1 0 0,1 0 0 0 0,0-1 0 0 0,0 1 1 0 0,0 0-1 0 0,0 0 0 0 0,2-2 1 0 0,3-2-3914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38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6945 0 0,'0'0'10'0'0,"-42"52"7352"0"0,36-46-7200 0 0,0 0-1 0 0,-1 0 1 0 0,1 0 0 0 0,-1-1 0 0 0,-12 7-1 0 0,4-3-45 0 0,7-3-1194 0 0,1-2-3278 0 0,6-3 4005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0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47 3129 0 0,'-5'-6'6920'0'0,"4"6"-6605"0"0,1 0-155 0 0,0 0-1 0 0,0 0 1 0 0,0 0 0 0 0,-1 0 0 0 0,1 0-1 0 0,0-1 1 0 0,0 1 0 0 0,-1 0 0 0 0,1 0-1 0 0,0 0 1 0 0,0 0 0 0 0,0 0 0 0 0,-1 1-1 0 0,1-1 1 0 0,0 0 0 0 0,0 0 0 0 0,0 0 0 0 0,-1 0-1 0 0,1 0 1 0 0,0 0 0 0 0,0 0 0 0 0,-1 0-1 0 0,0 4-1180 0 0,0 10 1448 0 0,1 0 0 0 0,2 15-1 0 0,0 9-259 0 0,-2-12-87 0 0,1-6-4 0 0,-4 33 0 0 0,1-38-36 0 0,2 23 1 0 0,0-18 6 0 0,-4 0 247 0 0,1-20 38 0 0,2-1-318 0 0,0 1-1 0 0,1 0 1 0 0,-1 0 0 0 0,0-1 0 0 0,1 1-1 0 0,-1-1 1 0 0,0 1 0 0 0,1-1-1 0 0,-1 1 1 0 0,1-1 0 0 0,-1 1-1 0 0,0-1 1 0 0,1 1 0 0 0,-1-1 0 0 0,1 1-1 0 0,0-1 1 0 0,-1 0 0 0 0,1 1-1 0 0,0-1 1 0 0,-1 0 0 0 0,1 0 0 0 0,0 1-1 0 0,-1-1 1 0 0,1 0 0 0 0,0-1-1 0 0,-1-3 23 0 0,0 0-1 0 0,1-11 0 0 0,-1 1-1 0 0,0 1-7 0 0,1 0 1 0 0,1 1-1 0 0,0-1 0 0 0,4-18 1 0 0,0-6-38 0 0,4-20 101 0 0,-8 50-67 0 0,1 1 0 0 0,0-1 0 0 0,1 1 0 0 0,0-1 0 0 0,5-9-1 0 0,-7 15-20 0 0,0-1-1 0 0,1 1 0 0 0,0 0 0 0 0,-1-1 1 0 0,1 1-1 0 0,0 0 0 0 0,0 0 0 0 0,0 0 1 0 0,0 0-1 0 0,1 1 0 0 0,-1-1 0 0 0,0 0 1 0 0,1 1-1 0 0,-1 0 0 0 0,1-1 0 0 0,0 1 1 0 0,-1 0-1 0 0,1 0 0 0 0,0 1 0 0 0,0-1 1 0 0,-1 1-1 0 0,1-1 0 0 0,0 1 0 0 0,0 0 1 0 0,0 0-1 0 0,0 0 0 0 0,0 0 0 0 0,-1 1 1 0 0,1-1-1 0 0,0 1 0 0 0,3 0 0 0 0,40 10-2799 0 0,-5-2-4080 0 0,-26-6 6453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1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1 2120 0 0,'0'0'2758'0'0,"-7"0"1311"0"0,3 1-3560 0 0,-1-1-1 0 0,1 1 0 0 0,0 1 1 0 0,-1-1-1 0 0,1 1 0 0 0,0-1 1 0 0,0 1-1 0 0,-6 4 0 0 0,-4 4 56 0 0,-13 10 0 0 0,7-4-281 0 0,12-9-245 0 0,1 0 0 0 0,-1 0 0 0 0,2 1 1 0 0,-1 0-1 0 0,1 0 0 0 0,-9 16 1 0 0,14-23-45 0 0,0 1 0 0 0,-1 0 0 0 0,2 1 0 0 0,-1-1 0 0 0,0 0 1 0 0,0 0-1 0 0,1 0 0 0 0,-1 0 0 0 0,1 1 0 0 0,-1-1 0 0 0,1 0 1 0 0,0 0-1 0 0,0 1 0 0 0,0-1 0 0 0,0 0 0 0 0,1 1 0 0 0,-1-1 1 0 0,0 0-1 0 0,1 0 0 0 0,0 0 0 0 0,1 3 0 0 0,-1-2-4 0 0,1 0 0 0 0,0 0 0 0 0,0-1 0 0 0,0 1 0 0 0,0-1 0 0 0,0 1 0 0 0,0-1 0 0 0,1 0 0 0 0,-1 0 0 0 0,1 0 0 0 0,0 0 0 0 0,-1-1 0 0 0,1 1 0 0 0,5 1 0 0 0,-5-1 6 0 0,1-1 0 0 0,-1 0 0 0 0,1 0 0 0 0,0 0 0 0 0,0-1 0 0 0,-1 1 0 0 0,1-1 0 0 0,5 0 0 0 0,-7 0 10 0 0,0 0 0 0 0,0 0 0 0 0,0-1 0 0 0,0 1 0 0 0,0-1 0 0 0,0 1 0 0 0,0-1 0 0 0,-1 1 0 0 0,1-1 0 0 0,0 0 0 0 0,0 0 0 0 0,0 0 0 0 0,-1 0 0 0 0,1-1 0 0 0,2-1 0 0 0,10-10 9 0 0,5-7-17 0 0,-14 16 15 0 0,-1-1 0 0 0,1 1 0 0 0,-1-1 0 0 0,5-8 1 0 0,0-1-30 0 0,4-7 82 0 0,-13 19-62 0 0,1 0 1 0 0,0 1-1 0 0,-1-1 0 0 0,1 0 1 0 0,-1 0-1 0 0,1 0 1 0 0,-1 0-1 0 0,0 1 0 0 0,0-1 1 0 0,0-3-1 0 0,-1-4-9 0 0,1 7 3 0 0,-1 0 0 0 0,1-1 1 0 0,0 1-1 0 0,-1 0 0 0 0,1-1 1 0 0,0 1-1 0 0,1 0 0 0 0,-1-1 1 0 0,0 1-1 0 0,1 0 1 0 0,1-5-1 0 0,0 3 24 0 0,-1 3 4 0 0,-1 0-1 0 0,1-1 0 0 0,0 1 0 0 0,-1 0 1 0 0,1 0-1 0 0,-1-1 0 0 0,0 1 0 0 0,1 0 0 0 0,-1 0 1 0 0,0-3 831 0 0,-1 5-816 0 0,0 1 1 0 0,0-1-1 0 0,0 0 0 0 0,0 1 1 0 0,0 0-1 0 0,0-1 0 0 0,0 1 1 0 0,0-1-1 0 0,1 1 0 0 0,-1 0 0 0 0,1 0 1 0 0,-1 2-1 0 0,0 22-9 0 0,1-9 11 0 0,0-14-37 0 0,0 1 1 0 0,0-1-1 0 0,0 0 0 0 0,1 1 0 0 0,0-1 0 0 0,0 0 0 0 0,1 5 0 0 0,3 10-84 0 0,-4-13-188 0 0,1-1-1 0 0,-1 1 1 0 0,1-1 0 0 0,0 1-1 0 0,3 5 1 0 0,8 10-4085 0 0,-9-15 1655 0 0,2-1-1715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1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26 217 6785 0 0,'-4'4'1565'0'0,"-7"9"3499"0"0,10-15-4782 0 0,0 0-222 0 0,0 1-1 0 0,0 0 0 0 0,0-1 1 0 0,0 1-1 0 0,0-1 0 0 0,1 0 0 0 0,-1 1 1 0 0,1-1-1 0 0,-1 1 0 0 0,1-1 1 0 0,-1 0-1 0 0,1 1 0 0 0,0-1 1 0 0,0 0-1 0 0,0 0 0 0 0,0 1 1 0 0,0-1-1 0 0,1-3 0 0 0,1-7 35 0 0,1 1 0 0 0,1-1 0 0 0,0 1-1 0 0,0 0 1 0 0,12-21 0 0 0,21-24-105 0 0,-31 48 112 0 0,0 0-1 0 0,1 1 1 0 0,0 0-1 0 0,13-11 1 0 0,-20 18-82 0 0,1-1 1 0 0,-1 1-1 0 0,1-1 0 0 0,-1 1 1 0 0,0 0-1 0 0,1-1 0 0 0,-1 1 1 0 0,1 0-1 0 0,-1-1 0 0 0,1 1 1 0 0,-1 0-1 0 0,1 0 0 0 0,-1 0 1 0 0,1 0-1 0 0,0-1 0 0 0,-1 1 1 0 0,1 0-1 0 0,-1 0 0 0 0,1 0 1 0 0,-1 0-1 0 0,1 0 0 0 0,0 0 1 0 0,-1 0-1 0 0,1 0 0 0 0,-1 1 1 0 0,1-1-1 0 0,-1 0 0 0 0,1 0 1 0 0,-1 0-1 0 0,1 1 0 0 0,-1-1 1 0 0,1 0-1 0 0,-1 0 0 0 0,1 1 1 0 0,-1-1-1 0 0,1 0 1 0 0,-1 1-1 0 0,0-1 0 0 0,1 1 1 0 0,-1-1-1 0 0,0 1 0 0 0,1-1 1 0 0,-1 0-1 0 0,0 1 0 0 0,1-1 1 0 0,-1 2-1 0 0,2 2 68 0 0,-1 0 1 0 0,1 1 0 0 0,-1-1-1 0 0,1 9 1 0 0,0-2-61 0 0,1 2 7 0 0,0 1 11 0 0,1 0 0 0 0,0 0 0 0 0,1 0 1 0 0,8 16-1 0 0,-9-23-169 0 0,-1 1 1 0 0,1-1 0 0 0,2 15-1 0 0,-1-16-933 0 0,-4-4 290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2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51 4729 0 0,'2'-51'8396'0'0,"-2"109"-5465"0"0,1-11-2738 0 0,4 97 130 0 0,-5-132-301 0 0,1 44 69 0 0,2-46-86 0 0,-1 8 222 0 0,-9-25-204 0 0,-9-18 62 0 0,12 18-83 0 0,-1 0 1 0 0,-7-11-1 0 0,10 17 2 0 0,1-1 0 0 0,-1 0-1 0 0,0 1 1 0 0,0-1 0 0 0,0 1-1 0 0,1-1 1 0 0,-1 1 0 0 0,0 0-1 0 0,-1 0 1 0 0,1 0 0 0 0,0 0-1 0 0,0 0 1 0 0,-4 0 0 0 0,4 1 0 0 0,1-1 1 0 0,-1 1 0 0 0,0 0-1 0 0,1 1 1 0 0,-1-1 0 0 0,0 0-1 0 0,1 0 1 0 0,-1 1-1 0 0,0-1 1 0 0,1 1 0 0 0,-1 0-1 0 0,1-1 1 0 0,-3 2 0 0 0,-18 14-7 0 0,16-11 7 0 0,4-4-7 0 0,0 1 0 0 0,0-1 0 0 0,0 1 0 0 0,1 0 0 0 0,-1 0 0 0 0,0 0 0 0 0,1 0 0 0 0,-1 0 0 0 0,1 0 0 0 0,0 0 0 0 0,0 0 0 0 0,0 1 0 0 0,0-1 0 0 0,-2 5 0 0 0,1 7 51 0 0,1-13-46 0 0,1 0-1 0 0,-1 1 1 0 0,1-1-1 0 0,0 0 1 0 0,-1 0-1 0 0,1 1 1 0 0,0-1-1 0 0,0 0 1 0 0,0 1-1 0 0,0-1 1 0 0,0 0-1 0 0,0 0 1 0 0,0 1-1 0 0,1-1 1 0 0,-1 0-1 0 0,0 1 1 0 0,1-1-1 0 0,-1 0 1 0 0,1 0-1 0 0,-1 0 1 0 0,2 2-1 0 0,5 7-14 0 0,-6-8 9 0 0,1 1 0 0 0,0-1 0 0 0,0 0 0 0 0,-1 0-1 0 0,1 0 1 0 0,0 0 0 0 0,4 3 0 0 0,-1-1 8 0 0,1-1 1 0 0,-1 1-1 0 0,1-1 0 0 0,-1 0 1 0 0,1-1-1 0 0,0 1 0 0 0,0-1 1 0 0,0 0-1 0 0,8 1 0 0 0,-7-2 5 0 0,-4 0-13 0 0,0-1 0 0 0,-1 1 0 0 0,1-1 1 0 0,0 0-1 0 0,0 0 0 0 0,0 0 0 0 0,-1 0 0 0 0,1 0 0 0 0,5-2 1 0 0,5-3-484 0 0,-9 4-472 0 0,0-1 1 0 0,1 1-1 0 0,6-5 1 0 0,-4 1-526 0 0,0-1-500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2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56 1240 0 0,'0'0'10815'0'0,"-4"-1"-9821"0"0,3 0-925 0 0,0 1 0 0 0,0 0 0 0 0,-1-1-1 0 0,1 1 1 0 0,0 0 0 0 0,0 0 0 0 0,-1-1-1 0 0,1 1 1 0 0,0 0 0 0 0,0 0 0 0 0,-1 0-1 0 0,1 0 1 0 0,0 1 0 0 0,0-1 0 0 0,-1 0-1 0 0,1 1 1 0 0,0-1 0 0 0,0 0 0 0 0,0 1-1 0 0,0-1 1 0 0,-2 2 0 0 0,-2 1 219 0 0,-2 1-13 0 0,0 0-1 0 0,0 1 0 0 0,1 0 0 0 0,-1 0 1 0 0,1 1-1 0 0,-7 7 0 0 0,11-11-270 0 0,0 1 0 0 0,0 0 0 0 0,0 0 0 0 0,0 0 0 0 0,1 1 0 0 0,-3 3 0 0 0,4-6-11 0 0,-1 0-1 0 0,1 1 1 0 0,0-1-1 0 0,0 0 1 0 0,0 0 0 0 0,0 0-1 0 0,-1 0 1 0 0,1 0-1 0 0,1 0 1 0 0,-1 0-1 0 0,0 1 1 0 0,0-1-1 0 0,0 0 1 0 0,0 0-1 0 0,1 0 1 0 0,-1 0-1 0 0,1 0 1 0 0,-1 0-1 0 0,1 0 1 0 0,-1 0-1 0 0,1 0 1 0 0,-1 0-1 0 0,1 0 1 0 0,1 1 0 0 0,2 2-6 0 0,0 0 1 0 0,0-1 0 0 0,1 1 0 0 0,-1-1 0 0 0,1 0 0 0 0,0-1-1 0 0,0 1 1 0 0,8 3 0 0 0,-9-5 10 0 0,-1 0 1 0 0,1 0-1 0 0,0-1 0 0 0,-1 1 0 0 0,1-1 0 0 0,0 0 1 0 0,-1 0-1 0 0,1 0 0 0 0,0 0 0 0 0,0-1 0 0 0,-1 0 0 0 0,1 1 1 0 0,6-4-1 0 0,-1 1 7 0 0,0-1 0 0 0,-1 0 0 0 0,15-9 0 0 0,-22 12 0 0 0,1-1 1 0 0,0 1-1 0 0,0-1 1 0 0,0 0-1 0 0,-1 1 0 0 0,1-1 1 0 0,-1 0-1 0 0,0 0 1 0 0,1 0-1 0 0,-1-1 1 0 0,0 1-1 0 0,0 0 1 0 0,1-3-1 0 0,0-4 38 0 0,0 0 0 0 0,1-11 0 0 0,-2 12 16 0 0,-1 6-41 0 0,0 0 1 0 0,0 0-1 0 0,0 0 1 0 0,-1 0-1 0 0,1 0 0 0 0,-1 0 1 0 0,0 1-1 0 0,1-1 1 0 0,-1 0-1 0 0,-1-2 1 0 0,-1-3 59 0 0,2 4-59 0 0,0 1 0 0 0,-1 0-1 0 0,1-1 1 0 0,0 1 0 0 0,-1 0-1 0 0,1 0 1 0 0,-1 0 0 0 0,0 0-1 0 0,0 0 1 0 0,0 1 0 0 0,-3-4-1 0 0,-2 1 23 0 0,1 0 0 0 0,-12-4-1 0 0,2 0-115 0 0,16 8-48 0 0,15-3-9169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3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3369 0 0,'2'7'1117'0'0,"0"0"1"0"0,-1 0 0 0 0,-1 0-1 0 0,1 9 1 0 0,-1-7-419 0 0,-1 1-1 0 0,-2 14 1 0 0,2-17-126 0 0,0-1-1 0 0,0 12 1 0 0,9-29 176 0 0,-4-1-226 0 0,2-21 0 0 0,2-5-38 0 0,0 17-424 0 0,1-5-18 0 0,-8 23-28 0 0,0 0 0 0 0,1 0 1 0 0,-1 0-1 0 0,1 1 0 0 0,-1-1 0 0 0,1 0 0 0 0,0 1 0 0 0,0 0 0 0 0,0-1 0 0 0,1 1 1 0 0,-1 0-1 0 0,3-2 0 0 0,4-5 35 0 0,-8 9-39 0 0,-1-1 0 0 0,1 0 0 0 0,0 1 0 0 0,-1-1 0 0 0,1 1 0 0 0,0-1 0 0 0,0 1-1 0 0,-1-1 1 0 0,1 1 0 0 0,0-1 0 0 0,0 1 0 0 0,0 0 0 0 0,0-1 0 0 0,0 1 0 0 0,0 0 0 0 0,-1 0 0 0 0,1 0 0 0 0,0 0 0 0 0,0 0 0 0 0,0 0 0 0 0,2 0 0 0 0,-2 0-2 0 0,0 1 0 0 0,1-1 0 0 0,-1 1 1 0 0,0 0-1 0 0,1-1 0 0 0,-1 1 0 0 0,0 0 1 0 0,0 0-1 0 0,0 0 0 0 0,1 0 0 0 0,-1 0 1 0 0,1 2-1 0 0,1 0 34 0 0,-1 0-1 0 0,1 1 1 0 0,-1 0 0 0 0,0-1 0 0 0,0 1-1 0 0,-1 0 1 0 0,1 0 0 0 0,1 7-1 0 0,-2-3 159 0 0,0 16-1 0 0,-1-18-142 0 0,0 0 0 0 0,1 0-1 0 0,-1 0 1 0 0,1 0 0 0 0,2 8-1 0 0,-2-12-57 0 0,0-1 0 0 0,0 1-1 0 0,0 0 1 0 0,0-1-1 0 0,0 1 1 0 0,0-1 0 0 0,0 1-1 0 0,0-1 1 0 0,0 0-1 0 0,3 3 1 0 0,2 1 68 0 0,-2-6-46 0 0,-3 0-24 0 0,1 0 1 0 0,0-1 0 0 0,0 1 0 0 0,-1-1 0 0 0,1 0 0 0 0,-1 1 0 0 0,1-1-1 0 0,-1 0 1 0 0,0 0 0 0 0,0 0 0 0 0,0 0 0 0 0,0 0 0 0 0,1-3 0 0 0,3-6-6 0 0,1 0 0 0 0,0 0 0 0 0,0 0 1 0 0,11-12-1 0 0,-14 19 6 0 0,1 0 0 0 0,-1 0 0 0 0,1 1 0 0 0,-1 0 0 0 0,1-1 0 0 0,0 1 0 0 0,1 1 1 0 0,-1-1-1 0 0,0 0 0 0 0,1 1 0 0 0,-1 0 0 0 0,1 0 0 0 0,7-2 0 0 0,-11 4 5 0 0,-1 0-1 0 0,1 0 1 0 0,0 0 0 0 0,-1 0 0 0 0,1 0 0 0 0,-1 0-1 0 0,1 0 1 0 0,-1 0 0 0 0,1 0 0 0 0,0 0-1 0 0,-1 1 1 0 0,1-1 0 0 0,-1 0 0 0 0,1 0-1 0 0,-1 0 1 0 0,1 1 0 0 0,-1-1 0 0 0,1 0-1 0 0,-1 0 1 0 0,1 1 0 0 0,-1-1 0 0 0,1 1 0 0 0,-1-1-1 0 0,1 1 1 0 0,0 0 9 0 0,0 0 0 0 0,-1 1 0 0 0,1-1-1 0 0,0 0 1 0 0,-1 1 0 0 0,1-1 0 0 0,-1 0 0 0 0,1 1 0 0 0,-1 1-1 0 0,1 4 84 0 0,0 0-1 0 0,-1-1 1 0 0,0 9-1 0 0,-4 8 175 0 0,3-21-265 0 0,1 1 0 0 0,-1-1 0 0 0,0 1 0 0 0,1-1 0 0 0,0 0 0 0 0,0 1 0 0 0,0-1 0 0 0,0 1 1 0 0,0-1-1 0 0,0 1 0 0 0,1-1 0 0 0,-1 1 0 0 0,1-1 0 0 0,-1 1 0 0 0,1-1 0 0 0,0 0 0 0 0,2 4 0 0 0,0 0-39 0 0,-3-5-118 0 0,0-1 1 0 0,1 1-1 0 0,-1 0 1 0 0,0 0-1 0 0,1-1 1 0 0,-1 1 0 0 0,1 0-1 0 0,-1-1 1 0 0,1 1-1 0 0,-1 0 1 0 0,1-1-1 0 0,-1 1 1 0 0,1-1 0 0 0,-1 1-1 0 0,1-1 1 0 0,0 1-1 0 0,-1-1 1 0 0,1 0-1 0 0,0 1 1 0 0,0-1-1 0 0,-1 0 1 0 0,1 1 0 0 0,0-1-1 0 0,1 0 1 0 0,7 1-1763 0 0,-1-1-992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3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81 936 0 0,'-7'-52'9697'0'0,"7"51"-9580"0"0,0 0 0 0 0,0-1-1 0 0,1 1 1 0 0,-1 0 0 0 0,0 0 0 0 0,0 0 0 0 0,1 0 0 0 0,-1 0-1 0 0,0 0 1 0 0,1 0 0 0 0,-1 0 0 0 0,1-1 0 0 0,0 0 340 0 0,0 1 1 0 0,-1 0 0 0 0,1 0-1 0 0,-1 0 1 0 0,0-1-1 0 0,1 1 1 0 0,-1 0 0 0 0,0-2-1 0 0,3 3 311 0 0,-12 38 90 0 0,1 74-227 0 0,7-34-558 0 0,1-62-25 0 0,-1 1 1 0 0,-4 19-1 0 0,3-18-17 0 0,-2 24 0 0 0,4-41-36 0 0,1 1 0 0 0,-1-1 1 0 0,0 1-1 0 0,0-1 0 0 0,1 1 1 0 0,-1-1-1 0 0,1 1 0 0 0,-1-1 1 0 0,2 2-1 0 0,0-3 21 0 0,26-12-13 0 0,-21 8-14 0 0,1 1 0 0 0,-1 0 0 0 0,1 0 0 0 0,14-3 0 0 0,39-5-628 0 0,-52 8-1565 0 0,1 0-1 0 0,9-4 1 0 0,-12 4 670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4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1 108 6425 0 0,'0'0'75'0'0,"0"0"1"0"0,0 0-1 0 0,0 0 0 0 0,0 0 0 0 0,0 0 0 0 0,0 1 0 0 0,0-1 0 0 0,0 0 0 0 0,0 0 0 0 0,0 0 0 0 0,0 0 0 0 0,0 0 0 0 0,0 1 0 0 0,0-1 0 0 0,1 0 0 0 0,-1 0 1 0 0,0 0-1 0 0,0 0 0 0 0,0 0 0 0 0,0 0 0 0 0,0 1 0 0 0,0-1 0 0 0,0 0 0 0 0,1 0 0 0 0,-1 0 0 0 0,0 0 0 0 0,0 0 0 0 0,0 0 0 0 0,0 0 0 0 0,1 0 1 0 0,10 1 1116 0 0,15 0 1 0 0,10-1-615 0 0,-34 1-551 0 0,7 0 169 0 0,0 0 0 0 0,-1-1-1 0 0,1 0 1 0 0,14-1 0 0 0,-21 1-169 0 0,0-1 0 0 0,0 1 0 0 0,0-1 1 0 0,0 1-1 0 0,0-1 0 0 0,0 0 1 0 0,0 0-1 0 0,0 0 0 0 0,0 0 0 0 0,0 0 1 0 0,0-1-1 0 0,0 1 0 0 0,-1 0 0 0 0,1-1 1 0 0,0 0-1 0 0,-1 1 0 0 0,0-1 1 0 0,1 0-1 0 0,-1 0 0 0 0,0 1 0 0 0,0-1 1 0 0,0 0-1 0 0,1-3 0 0 0,-1 2 0 0 0,0 0 1 0 0,0 0-1 0 0,-1 0 0 0 0,1 0 1 0 0,-1 0-1 0 0,0-1 0 0 0,0 1 0 0 0,0 0 1 0 0,0 0-1 0 0,-1 0 0 0 0,1 0 1 0 0,-1 0-1 0 0,0 0 0 0 0,0 0 0 0 0,0 0 1 0 0,-1-3-1 0 0,1 4 21 0 0,0 1 0 0 0,0-1 1 0 0,0 0-1 0 0,0 1 0 0 0,0-1 0 0 0,0 1 0 0 0,-1-1 0 0 0,1 1 1 0 0,0 0-1 0 0,-1 0 0 0 0,1-1 0 0 0,-1 1 0 0 0,1 0 0 0 0,-1 0 1 0 0,0 0-1 0 0,0 1 0 0 0,1-1 0 0 0,-1 0 0 0 0,0 0 0 0 0,0 1 1 0 0,0 0-1 0 0,1-1 0 0 0,-1 1 0 0 0,0 0 0 0 0,0 0 0 0 0,-4 0 1 0 0,4 0-23 0 0,-1 1 0 0 0,0-1 0 0 0,1 1 0 0 0,-1 0 0 0 0,1 0 0 0 0,-1 0 0 0 0,1 1 0 0 0,-1-1 0 0 0,1 0 0 0 0,0 1 1 0 0,0 0-1 0 0,-1-1 0 0 0,1 1 0 0 0,1 0 0 0 0,-1 0 0 0 0,-3 4 0 0 0,-2 4 242 0 0,1 0 0 0 0,-9 18 0 0 0,7-11 106 0 0,3-7-251 0 0,0-1 0 0 0,1 1 0 0 0,0 0 1 0 0,1 0-1 0 0,0 0 0 0 0,-2 16 0 0 0,2-11-54 0 0,2-10-37 0 0,1 0 1 0 0,-1 1-1 0 0,1 8 1 0 0,0-12-30 0 0,0 0-1 0 0,1 0 1 0 0,-1 1 0 0 0,1-1 0 0 0,0 0-1 0 0,-1 0 1 0 0,1 0 0 0 0,0 0 0 0 0,0 0-1 0 0,0 0 1 0 0,0-1 0 0 0,3 4-1 0 0,-3-3-4 0 0,1-1-1 0 0,-1 1 0 0 0,1-1 0 0 0,-1 0 1 0 0,1 1-1 0 0,0-1 0 0 0,0 0 0 0 0,-1 0 0 0 0,1 0 1 0 0,0 0-1 0 0,0 0 0 0 0,0-1 0 0 0,0 1 0 0 0,3 0 1 0 0,-2-1 8 0 0,1 1 1 0 0,-1-1 0 0 0,1 0-1 0 0,-1 0 1 0 0,0-1 0 0 0,1 1-1 0 0,-1-1 1 0 0,5-1 0 0 0,0 0-60 0 0,-1-1 0 0 0,1-1-1 0 0,0 1 1 0 0,-1-1 0 0 0,0-1 0 0 0,10-7 0 0 0,12-13-3227 0 0,-12 6-2280 0 0,-12 13 2488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9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38 3169 0 0,'0'-2'328'0'0,"-1"1"-1"0"0,1-1 1 0 0,-1 1 0 0 0,1 0 0 0 0,-1-1 0 0 0,1 1 0 0 0,-1 0 0 0 0,0 0 0 0 0,0-1 0 0 0,1 1-1 0 0,-1 0 1 0 0,0 0 0 0 0,0 0 0 0 0,0 0 0 0 0,0 0 0 0 0,-2-1 0 0 0,0 0 297 0 0,1 0 0 0 0,0 1 0 0 0,-1-1 0 0 0,1 1 0 0 0,-1-1 0 0 0,-6-1 2756 0 0,0 2-2998 0 0,7 0-475 0 0,4 1-332 0 0,11 2-1157 0 0,6 1-1579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5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23 4793 0 0,'0'-4'1390'0'0,"1"0"-1"0"0,-1-1 1 0 0,2-5 0 0 0,1 18 1617 0 0,-9 21-878 0 0,0-2-1344 0 0,6-26-769 0 0,-4 22 215 0 0,2 1 1 0 0,0-1-1 0 0,3 30 0 0 0,4-22-172 0 0,-3-21-48 0 0,-1 0 0 0 0,0-1 0 0 0,0 13 0 0 0,0 22 71 0 0,1-7-39 0 0,-2-36-71 0 0,0 1 0 0 0,0 0 0 0 0,-1 0-1 0 0,1 0 1 0 0,-1-1 0 0 0,1 1 0 0 0,-1 0 0 0 0,0 0-1 0 0,1-1 1 0 0,-1 1 0 0 0,-2 2 0 0 0,3-3-318 0 0,-16-19-13913 0 0,12 12 13792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5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1 253 3177 0 0,'-1'-2'9041'0'0,"9"-4"-7383"0"0,13-6-1959 0 0,-8 8 445 0 0,0 0 0 0 0,0 0 0 0 0,24-3-1 0 0,42 1-2678 0 0,-60 5 155 0 0,-9 0 675 0 0,1 0 1361 0 0</inkml:trace>
  <inkml:trace contextRef="#ctx0" brushRef="#br0" timeOffset="1">353 26 2112 0 0,'0'-26'11183'0'0,"0"39"-9067"0"0,-8 79-635 0 0,6-48-1337 0 0,0 54 13 0 0,5-45-40 0 0,1 12-2594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5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14 4537 0 0,'-3'3'5035'0'0,"17"-5"-2978"0"0,-9 0-1788 0 0,0-1 0 0 0,0 1 1 0 0,0 1-1 0 0,1-1 0 0 0,-1 1 0 0 0,0 0 0 0 0,1 0 1 0 0,-1 0-1 0 0,1 1 0 0 0,-1 0 0 0 0,10 1 0 0 0,2 2-197 0 0,-8-1-805 0 0,1-1 1 0 0,14 2-1 0 0,-11-2-3504 0 0,-8-1 2230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29 119 2737 0 0,'0'1'122'0'0,"0"-1"0"0"0,0 0 0 0 0,0 0 0 0 0,1 1 0 0 0,-1-1 1 0 0,0 0-1 0 0,0 0 0 0 0,0 1 0 0 0,1-1 0 0 0,-1 0 1 0 0,0 0-1 0 0,0 0 0 0 0,1 0 0 0 0,-1 1 0 0 0,0-1 0 0 0,1 0 1 0 0,-1 0-1 0 0,0 0 0 0 0,0 0 0 0 0,1 0 0 0 0,-1 0 0 0 0,0 0 1 0 0,1 0-1 0 0,10 2 1893 0 0,-7-2-1440 0 0,-1 1-78 0 0,0 0 0 0 0,1-1 0 0 0,-1 0 0 0 0,1 0 0 0 0,-1 0 0 0 0,0 0 1 0 0,1 0-1 0 0,6-2 0 0 0,-3 0-173 0 0,0 0 0 0 0,-1-1 0 0 0,8-4 1 0 0,-9 4-235 0 0,1 0 1 0 0,0 0 0 0 0,-1 0-1 0 0,9-8 1 0 0,-9 6-42 0 0,-3 4-43 0 0,-1 0 0 0 0,1 0 0 0 0,-1 0 0 0 0,0 0 0 0 0,0-1-1 0 0,1 1 1 0 0,-1 0 0 0 0,0-1 0 0 0,0 1 0 0 0,-1-1 0 0 0,1 0 0 0 0,0 1 0 0 0,0-1 0 0 0,-1 1 0 0 0,1-1 0 0 0,0-2-1 0 0,3-7 106 0 0,-4 11-101 0 0,0-1-1 0 0,1 0 1 0 0,-1 0-1 0 0,1 0 0 0 0,-1 1 1 0 0,0-1-1 0 0,0 0 0 0 0,1 0 1 0 0,-1 0-1 0 0,0 0 1 0 0,0 1-1 0 0,0-1 0 0 0,0 0 1 0 0,0 0-1 0 0,0 0 0 0 0,0 0 1 0 0,0 0-1 0 0,0 0 1 0 0,-1 1-1 0 0,1-1 0 0 0,0 0 1 0 0,-1 0-1 0 0,1 0 0 0 0,0 1 1 0 0,-1-1-1 0 0,0-1 1 0 0,0 0 21 0 0,-1 0 0 0 0,1 1 0 0 0,-1-1 0 0 0,0 0 0 0 0,1 1 0 0 0,-1-1 0 0 0,0 1 0 0 0,0 0 0 0 0,1 0 0 0 0,-1 0 0 0 0,0 0 0 0 0,0 0 1 0 0,-1 0-1 0 0,-2-1 0 0 0,2 2 23 0 0,0-1 1 0 0,-1 1-1 0 0,1 0 1 0 0,0 0 0 0 0,0 0-1 0 0,-1 0 1 0 0,1 0-1 0 0,0 1 1 0 0,-4 1-1 0 0,1-1 57 0 0,0 2 0 0 0,0-1-1 0 0,1 1 1 0 0,-1-1-1 0 0,1 1 1 0 0,-1 1 0 0 0,1-1-1 0 0,0 1 1 0 0,-9 9-1 0 0,8-7-45 0 0,0 2 1 0 0,1-1-1 0 0,0 1 0 0 0,0-1 0 0 0,0 1 0 0 0,1 1 0 0 0,-5 12 1 0 0,7-17-69 0 0,1 0-1 0 0,0 0 1 0 0,0 0 0 0 0,0 1 0 0 0,1-1 0 0 0,-1 0 0 0 0,1 0 0 0 0,0 0 0 0 0,0 1 0 0 0,0-1 0 0 0,1 0 0 0 0,0 0 0 0 0,-1 0-1 0 0,1 0 1 0 0,1 0 0 0 0,-1 0 0 0 0,1 0 0 0 0,3 7 0 0 0,-4-10-21 0 0,0 1 0 0 0,0 0 0 0 0,0-1 1 0 0,1 1-1 0 0,-1-1 0 0 0,1 1 0 0 0,-1-1 0 0 0,1 0 0 0 0,-1 0 0 0 0,1 0 0 0 0,0 0 0 0 0,0 0 0 0 0,-1 0 1 0 0,1 0-1 0 0,0 0 0 0 0,0-1 0 0 0,0 1 0 0 0,2 0 0 0 0,1-1-536 0 0,1 1-1 0 0,-1-1 1 0 0,0-1-1 0 0,0 1 1 0 0,10-2-1 0 0,31-3-8285 0 0,-38 2 8461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6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4 206 1960 0 0,'0'0'2870'0'0,"-1"2"-1540"0"0,1-2-1150 0 0,0 1-16 0 0,-1 0-1 0 0,0 9 8932 0 0,1-14-8193 0 0,4-26-44 0 0,-3 21-736 0 0,0 1 0 0 0,1-1 1 0 0,-1 1-1 0 0,2-1 0 0 0,-1 1 0 0 0,7-15 0 0 0,-2 10-97 0 0,0 0 0 0 0,1 1-1 0 0,1 0 1 0 0,0 1 0 0 0,14-15-1 0 0,-18 22 628 0 0,-2 1-1169 0 0,0 0 0 0 0,1 0 0 0 0,-1 0 0 0 0,5-2 0 0 0,-7 4 222 0 0,0 1 1 0 0,-1-1-1 0 0,1 1 1 0 0,0 0-1 0 0,0-1 1 0 0,0 1-1 0 0,0 0 1 0 0,0 0-1 0 0,0-1 0 0 0,0 1 1 0 0,0 0-1 0 0,-1 0 1 0 0,1 0-1 0 0,0 0 1 0 0,0 0-1 0 0,0 1 1 0 0,0-1-1 0 0,0 0 1 0 0,0 0-1 0 0,0 1 1 0 0,0-1-1 0 0,0 0 1 0 0,-1 1-1 0 0,3 0 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6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10 6809 0 0,'-2'-2'410'0'0,"0"1"0"0"0,0 0 0 0 0,-1 0-1 0 0,1 0 1 0 0,-1 0 0 0 0,1 1 0 0 0,-1-1-1 0 0,1 1 1 0 0,-5-1 0 0 0,4 1-234 0 0,0 0 1 0 0,-1 0-1 0 0,1 1 1 0 0,0-1-1 0 0,0 1 1 0 0,-1 0-1 0 0,1 0 1 0 0,0 0-1 0 0,0 0 1 0 0,-5 4-1 0 0,-2 1 106 0 0,0 2-1 0 0,0-1 0 0 0,1 1 1 0 0,-9 10-1 0 0,16-16-26 0 0,1-1-246 0 0,0 0 1 0 0,0-1-1 0 0,1 1 1 0 0,-1 0-1 0 0,1 0 1 0 0,-1 0-1 0 0,0-1 0 0 0,1 1 1 0 0,-1 0-1 0 0,1 0 1 0 0,0 0-1 0 0,-1 0 1 0 0,1 0-1 0 0,0 0 1 0 0,-1 0-1 0 0,1 0 1 0 0,0 0-1 0 0,0 0 1 0 0,0 0-1 0 0,0 1 0 0 0,0-1-16 0 0,1 0-1 0 0,-1 0 1 0 0,1 0-1 0 0,-1 0 1 0 0,1 0-1 0 0,-1 0 0 0 0,1 0 1 0 0,-1-1-1 0 0,1 1 1 0 0,0 0-1 0 0,0 0 0 0 0,-1-1 1 0 0,1 1-1 0 0,0 0 1 0 0,0-1-1 0 0,0 1 1 0 0,0-1-1 0 0,2 2 0 0 0,14 5 27 0 0,-12-6-23 0 0,-1 1 0 0 0,1 0 0 0 0,-1 1 0 0 0,8 4 0 0 0,-8-4 0 0 0,0-1 0 0 0,0 0 1 0 0,0 0-1 0 0,7 3 0 0 0,-8-5 7 0 0,0 1 0 0 0,0 0 0 0 0,0 1 0 0 0,0-1 0 0 0,-1 1 0 0 0,1-1 0 0 0,0 1 1 0 0,-1 0-1 0 0,0 0 0 0 0,5 4 0 0 0,-7-5 52 0 0,1 0 0 0 0,-1-1 1 0 0,0 1-1 0 0,0 0 0 0 0,1 0 0 0 0,-1 0 1 0 0,0-1-1 0 0,0 1 0 0 0,0 0 1 0 0,0 0-1 0 0,0 0 0 0 0,0-1 0 0 0,0 1 1 0 0,-1 0-1 0 0,1 0 0 0 0,0 0 0 0 0,0 0 1 0 0,-1-1-1 0 0,1 1 0 0 0,0 0 1 0 0,-1 0-1 0 0,1-1 0 0 0,0 1 0 0 0,-1 0 1 0 0,1-1-1 0 0,-1 1 0 0 0,0 0 0 0 0,0 0 1 0 0,-2 3 287 0 0,-1-1 1 0 0,-7 7 0 0 0,-39 26 412 0 0,47-34-769 0 0,-1-1 0 0 0,1 1 0 0 0,-1-1 0 0 0,0 0 0 0 0,1 0 0 0 0,-1 0 0 0 0,0-1 0 0 0,0 1 0 0 0,0-1 0 0 0,0 0 0 0 0,0 0 0 0 0,0 0 0 0 0,-4-1 0 0 0,-11 0-3430 0 0,17-8-1340 0 0,3 1 3969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7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 3897 0 0,'-1'-1'176'0'0,"1"1"1"0"0,-1 0-1 0 0,1 0 1 0 0,0 0-1 0 0,-1 0 1 0 0,1 0-1 0 0,-1 0 1 0 0,1 0-1 0 0,0-1 1 0 0,-1 1-1 0 0,1 0 1 0 0,-1 0-1 0 0,1 1 1 0 0,-1-1-1 0 0,1 0 1 0 0,0 0-1 0 0,-1 0 1 0 0,1 0-1 0 0,-1 0 0 0 0,1 0 1 0 0,0 0-1 0 0,-1 1 1 0 0,1-1-1 0 0,-1 0 1 0 0,1 0-1 0 0,0 1 1 0 0,-1-1-1 0 0,1 0 1 0 0,0 0-1 0 0,-1 1 1 0 0,1-1-1 0 0,0 0 1 0 0,0 1-1 0 0,-1 0 1 0 0,1 0 64 0 0,-1 1 1 0 0,1-1-1 0 0,0 1 1 0 0,0 0-1 0 0,0-1 1 0 0,0 1-1 0 0,0 2 1 0 0,1 4-117 0 0,-1 1 89 0 0,1 0-1 0 0,4 17 1 0 0,0 5-30 0 0,-2-9-50 0 0,-2-1 0 0 0,-1 26 0 0 0,-1-34-31 0 0,1-8-4294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8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22 6777 0 0,'-17'-5'2369'0'0,"-1"0"-1"0"0,-21-2 1 0 0,16 4-1759 0 0,-29 1 0 0 0,56 4-1388 0 0,3 1-28 0 0,57-3-7665 0 0,-45 1 8072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5081 0 0,'-6'0'926'0'0,"-1"1"-1"0"0,0-1 1 0 0,0 1-1 0 0,0 1 1 0 0,1-1-1 0 0,-1 1 1 0 0,-6 3-1 0 0,6-2-636 0 0,1 0 0 0 0,-1 1 0 0 0,1 0-1 0 0,0 0 1 0 0,0 0 0 0 0,0 1 0 0 0,1 0 0 0 0,0 0-1 0 0,0 1 1 0 0,-6 7 0 0 0,3-4-70 0 0,-5 8 35 0 0,12-15-244 0 0,0-1-1 0 0,0 0 0 0 0,1 0 1 0 0,-1 1-1 0 0,0-1 0 0 0,1 0 1 0 0,-1 1-1 0 0,1-1 0 0 0,0 1 1 0 0,-1 2-1 0 0,1-4-14 0 0,0 1 0 0 0,0 0 0 0 0,1-1 0 0 0,-1 1 0 0 0,0-1 0 0 0,0 1-1 0 0,1-1 1 0 0,-1 1 0 0 0,0-1 0 0 0,1 1 0 0 0,-1-1 0 0 0,1 1 0 0 0,-1-1 0 0 0,1 1 0 0 0,-1-1 0 0 0,1 0 0 0 0,-1 1-1 0 0,1-1 1 0 0,-1 0 0 0 0,1 1 0 0 0,-1-1 0 0 0,1 0 0 0 0,-1 0 0 0 0,1 1 0 0 0,0-1 0 0 0,-1 0 0 0 0,2 0 0 0 0,18 3-30 0 0,-19-3 28 0 0,33-1-7 0 0,-25 0 23 0 0,1 0-1 0 0,17 2 1 0 0,-25 0-4 0 0,1-1 0 0 0,-1 1 0 0 0,1-1 0 0 0,-1 1 1 0 0,1 0-1 0 0,-1 0 0 0 0,1 0 0 0 0,-1 0 0 0 0,0 0 1 0 0,1 1-1 0 0,-1-1 0 0 0,0 1 0 0 0,0-1 0 0 0,3 5 0 0 0,-4-6 2 0 0,-1 1 0 0 0,1 0 0 0 0,-1-1-1 0 0,1 1 1 0 0,-1 0 0 0 0,0-1 0 0 0,1 1-1 0 0,-1 0 1 0 0,0 0 0 0 0,1 0 0 0 0,-1-1-1 0 0,0 1 1 0 0,0 0 0 0 0,0 0 0 0 0,0 0 0 0 0,0-1-1 0 0,0 1 1 0 0,0 0 0 0 0,0 1 0 0 0,0 0 9 0 0,-1-1 1 0 0,1 1 0 0 0,-1 0 0 0 0,0-1 0 0 0,1 1 0 0 0,-1-1 0 0 0,0 1 0 0 0,-2 2 0 0 0,-1 0 44 0 0,0 1 1 0 0,-1-1-1 0 0,1 0 0 0 0,-7 4 0 0 0,-3 2 178 0 0,0-2 0 0 0,-1 0 0 0 0,0-1 0 0 0,-21 8 0 0 0,34-15-226 0 0,-1 1-1 0 0,1-1 1 0 0,0 1 0 0 0,-1-1 0 0 0,-4 0 0 0 0,7 0-114 0 0,-1 0 0 0 0,1 1 0 0 0,-1-1 0 0 0,1 0 0 0 0,-1 0 0 0 0,1 0 1 0 0,-1-1-1 0 0,1 1 0 0 0,0 0 0 0 0,-1 0 0 0 0,1 0 0 0 0,-1 0 0 0 0,1 0 0 0 0,-1-1 0 0 0,1 1 1 0 0,-1 0-1 0 0,1 0 0 0 0,-1-1 0 0 0,1 1 0 0 0,0 0 0 0 0,-1 0 0 0 0,1-1 0 0 0,0 1 1 0 0,-1-1-1 0 0,1 1 0 0 0,0 0 0 0 0,-1-1 0 0 0,1 1 0 0 0,0-1 0 0 0,0 1 0 0 0,0 0 0 0 0,-1-1 1 0 0,1 1-1 0 0,0-2 0 0 0,0 2-141 0 0,0-1 0 0 0,0 0 0 0 0,0 1 0 0 0,0-1 0 0 0,1 1 0 0 0,-1-1 0 0 0,0 1 0 0 0,0-1 0 0 0,1 0 0 0 0,-1 1 0 0 0,0-1 0 0 0,1 1 0 0 0,-1-1 0 0 0,1 1 0 0 0,-1 0 1 0 0,0-1-1 0 0,2 0 0 0 0,-2 1 164 0 0,8-8-341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49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57 1400 0 0,'8'-5'5091'0'0,"-8"5"-4982"0"0,0 0 1 0 0,0-1-1 0 0,0 1 1 0 0,0 0-1 0 0,0-1 1 0 0,0 1-1 0 0,0 0 1 0 0,0-1-1 0 0,0 1 1 0 0,0 0-1 0 0,0-1 1 0 0,0 1 0 0 0,0 0-1 0 0,-1-1 1 0 0,1 1-1 0 0,0 0 1 0 0,0 0-1 0 0,0-1 1 0 0,-1 1-1 0 0,1 0 1 0 0,0 0-1 0 0,0-1 1 0 0,-1 1-1 0 0,0-2-57 0 0,-2-3 420 0 0,-1 0-1 0 0,1-1 1 0 0,-2-6-1 0 0,4 11-384 0 0,1 0 0 0 0,-1 1 0 0 0,0-1 0 0 0,1 0 0 0 0,-1 0 0 0 0,0 1 1 0 0,0-1-1 0 0,1 0 0 0 0,-1 1 0 0 0,0-1 0 0 0,0 1 0 0 0,0-1 0 0 0,0 1 0 0 0,0-1 0 0 0,0 1 0 0 0,0 0 0 0 0,0-1 0 0 0,-1 1 0 0 0,-20-4 866 0 0,18 4-820 0 0,0 1 0 0 0,0-1 0 0 0,0 0 0 0 0,0 1 0 0 0,0 0 0 0 0,0 0 0 0 0,0 0 0 0 0,1 0 0 0 0,-1 1 0 0 0,0 0 0 0 0,1-1 0 0 0,-1 1 0 0 0,1 1 0 0 0,-1-1 0 0 0,1 0 0 0 0,-5 6 0 0 0,2-2-66 0 0,0 0 1 0 0,0 1 0 0 0,1 0 0 0 0,0 0 0 0 0,0 0 0 0 0,-6 15 0 0 0,9-20-80 0 0,1 1 1 0 0,0 0-1 0 0,0-1 1 0 0,1 1-1 0 0,-1 0 1 0 0,0 0 0 0 0,1-1-1 0 0,0 1 1 0 0,0 0-1 0 0,0 0 1 0 0,0 0 0 0 0,0-1-1 0 0,0 1 1 0 0,1 0-1 0 0,1 5 1 0 0,-2-7 3 0 0,1 1 0 0 0,0-1 0 0 0,0 1 0 0 0,0 0 0 0 0,0-1 0 0 0,0 0 0 0 0,0 1 0 0 0,0-1 0 0 0,0 0 0 0 0,1 1 0 0 0,-1-1 1 0 0,0 0-1 0 0,1 0 0 0 0,-1 0 0 0 0,1 0 0 0 0,-1 0 0 0 0,1-1 0 0 0,0 1 0 0 0,-1 0 0 0 0,1-1 0 0 0,0 1 0 0 0,0-1 0 0 0,-1 1 0 0 0,1-1 0 0 0,3 0 0 0 0,-1 0 12 0 0,0 0 1 0 0,0 0-1 0 0,0-1 0 0 0,1 1 1 0 0,-1-1-1 0 0,0 0 0 0 0,0 0 0 0 0,0 0 1 0 0,0-1-1 0 0,-1 1 0 0 0,1-1 1 0 0,0 0-1 0 0,-1 0 0 0 0,6-4 0 0 0,-1-1-4 0 0,-1 1 0 0 0,0-1-1 0 0,0 0 1 0 0,11-16 0 0 0,-8 10 53 0 0,0-1 0 0 0,13-28-1 0 0,-18 35-58 0 0,-4 6 87 0 0,-2 3 7 0 0,-2 24 358 0 0,-3 19-120 0 0,5-40-313 0 0,1 0 0 0 0,-1-1-1 0 0,1 1 1 0 0,0 0-1 0 0,0-1 1 0 0,0 1-1 0 0,2 6 1 0 0,-1-9-52 0 0,-1 1 0 0 0,1-1 0 0 0,0 1 0 0 0,0-1-1 0 0,0 0 1 0 0,0 0 0 0 0,0 1 0 0 0,0-1 0 0 0,1 0 0 0 0,-1 0 0 0 0,1 0-1 0 0,-1 0 1 0 0,1 0 0 0 0,0-1 0 0 0,2 3 0 0 0,0-1-805 0 0,0-1 0 0 0,0 0 0 0 0,0 1 0 0 0,0-1 0 0 0,0-1 0 0 0,1 1 0 0 0,-1-1 0 0 0,1 1-1 0 0,6 0 1 0 0,5-1 398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9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 6897 0 0,'6'13'2963'0'0,"-6"-13"-2858"0"0,1 1 1 0 0,-1-1 0 0 0,0 1 0 0 0,0-1-1 0 0,0 1 1 0 0,0-1 0 0 0,1 1-1 0 0,-1-1 1 0 0,0 1 0 0 0,0 0-1 0 0,0-1 1 0 0,0 1 0 0 0,0-1-1 0 0,0 1 1 0 0,-1-1 0 0 0,1 1-1 0 0,0-1 1 0 0,0 2 0 0 0,6 2 119 0 0,-4-3-220 0 0,0 0-1 0 0,0-1 1 0 0,0 0-1 0 0,0 1 1 0 0,0-1 0 0 0,0 0-1 0 0,0 0 1 0 0,0 0-1 0 0,3 0 1 0 0,21-5 37 0 0,-11 2 76 0 0,7-2 409 0 0,-15 4-246 0 0,0-1 0 0 0,0 1 1 0 0,7 0-1 0 0,-11 1-151 0 0,-1 0 1 0 0,1 0-1 0 0,-1-1 0 0 0,1 0 1 0 0,2 0-1 0 0,-2 0-59 0 0,-1 0 0 0 0,1 1-1 0 0,-1-1 1 0 0,1 1 0 0 0,3-1 0 0 0,-5 1-63 0 0,0 0 0 0 0,0 0 0 0 0,1-1 0 0 0,-1 1 0 0 0,0 0 0 0 0,0-1 0 0 0,0 1 0 0 0,0 0-1 0 0,0-1 1 0 0,0 0 0 0 0,0 1 0 0 0,0-1 0 0 0,1-1 0 0 0,13-13-14 0 0,-8 7 5 0 0,-4 5 35 0 0,-1-1-1 0 0,1 1 1 0 0,-1-1 0 0 0,0 0-1 0 0,0 0 1 0 0,0 0 0 0 0,0 0-1 0 0,-1 0 1 0 0,0 0 0 0 0,0 0 0 0 0,0 0-1 0 0,0-1 1 0 0,-1 1 0 0 0,1-6-1 0 0,-1 6 25 0 0,-1 1-1 0 0,1 0 0 0 0,-1 0 0 0 0,0 0 0 0 0,0 0 1 0 0,0-1-1 0 0,0 1 0 0 0,0 0 0 0 0,-4-5 1 0 0,2 4-22 0 0,0-1 0 0 0,0 1 0 0 0,0 0 0 0 0,-1 0 1 0 0,-5-5-1 0 0,8 8-35 0 0,0 0 0 0 0,0 0 0 0 0,0 0 0 0 0,-1 0 0 0 0,1 0 0 0 0,0 1 0 0 0,-1-1-1 0 0,1 0 1 0 0,0 1 0 0 0,-1-1 0 0 0,1 1 0 0 0,-1-1 0 0 0,1 1 0 0 0,-1-1 0 0 0,0 1 0 0 0,1 0 0 0 0,-1 0 0 0 0,1 0 0 0 0,-1 0 0 0 0,1 0 0 0 0,-1 0 0 0 0,1 1 0 0 0,-1-1 0 0 0,0 0 0 0 0,1 1 0 0 0,-1-1 0 0 0,1 1-1 0 0,0-1 1 0 0,-1 1 0 0 0,1 0 0 0 0,-1 0 0 0 0,1 0 0 0 0,0 0 0 0 0,0 0 0 0 0,0 0 0 0 0,-1 0 0 0 0,1 0 0 0 0,0 0 0 0 0,0 0 0 0 0,0 1 0 0 0,1-1 0 0 0,-1 0 0 0 0,0 1 0 0 0,-1 2 0 0 0,-4 7 88 0 0,-9 14 0 0 0,-5 8 107 0 0,-19 50 83 0 0,37-74-273 0 0,-1 0 0 0 0,1 0 0 0 0,1 0 0 0 0,0 0-1 0 0,0 0 1 0 0,1 17 0 0 0,0-23 0 0 0,0 0-6 0 0,0 0 0 0 0,1 0-1 0 0,-1 0 1 0 0,1 0 0 0 0,0 0 0 0 0,0 0 0 0 0,0 0 0 0 0,0 0 0 0 0,0 0 0 0 0,1-1 0 0 0,-1 1 0 0 0,1 0 0 0 0,0-1 0 0 0,0 0 0 0 0,4 5-1 0 0,-5-5-2 0 0,1-1 0 0 0,0 1 0 0 0,0-1-1 0 0,0 1 1 0 0,0-1 0 0 0,0 0-1 0 0,0 0 1 0 0,0 0 0 0 0,0 0-1 0 0,1 0 1 0 0,-1 0 0 0 0,0-1-1 0 0,1 1 1 0 0,-1-1 0 0 0,0 1 0 0 0,1-1-1 0 0,-1 0 1 0 0,0 0 0 0 0,1 0-1 0 0,3-1 1 0 0,2 0-2 0 0,48-12-612 0 0,-19 0-2819 0 0,-16 7-2533 0 0,-16 3 4024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0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9 3481 0 0,'-8'-3'2012'0'0,"6"2"-1102"0"0,0 0 0 0 0,-1 0 0 0 0,1 1 0 0 0,-1-1 0 0 0,1 1-1 0 0,-1-1 1 0 0,-2 1 0 0 0,4 5 588 0 0,-1 4-1062 0 0,0 0 1 0 0,0 0 0 0 0,0 13 0 0 0,3 4-268 0 0,0-17-133 0 0,0 0-1 0 0,-2 0 1 0 0,1 0-1 0 0,-3 14 0 0 0,2-19-62 0 0,1-1-152 0 0,-1 0 0 0 0,0 0 0 0 0,0 0 1 0 0,0-1-1 0 0,0 1 0 0 0,0 0 1 0 0,0 0-1 0 0,-4 5 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0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21 5041 0 0,'-14'-6'645'0'0,"8"3"547"0"0,0 1-1 0 0,0 0 0 0 0,0 0 1 0 0,0 0-1 0 0,0 1 0 0 0,-7-1 1 0 0,12 2-924 0 0,1 4-358 0 0,1-3 79 0 0,-1 0-1 0 0,0 0 1 0 0,1 0-1 0 0,-1 0 0 0 0,1 0 1 0 0,-1 0-1 0 0,1-1 1 0 0,-1 1-1 0 0,1 0 0 0 0,0 0 1 0 0,-1 0-1 0 0,1 0 1 0 0,0-1-1 0 0,0 1 0 0 0,0 0 1 0 0,0-1-1 0 0,0 1 1 0 0,21 9-435 0 0,-19-9 248 0 0,1 1 1 0 0,0-1-1 0 0,0 1 0 0 0,3 3 0 0 0,1 1-1161 0 0,0 1-1 0 0,8 11 1 0 0,6 4-2434 0 0,-12-12 2158 0 0,1 1 1309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1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16 166 696 0 0,'0'2'570'0'0,"1"0"0"0"0,-1 1 1 0 0,0-1-1 0 0,0 0 0 0 0,0 0 0 0 0,0 1 0 0 0,0-1 1 0 0,0 0-1 0 0,-1 0 0 0 0,1 1 0 0 0,-1-1 0 0 0,-1 3 3542 0 0,2-5-4052 0 0,-1 0-1 0 0,1 0 0 0 0,0-1 0 0 0,-1 1 1 0 0,1 0-1 0 0,-1 0 0 0 0,1 0 0 0 0,-1 0 1 0 0,1 0-1 0 0,0 0 0 0 0,-1-1 0 0 0,1 1 1 0 0,0 0-1 0 0,-1 0 0 0 0,1-1 0 0 0,0 1 1 0 0,-1 0-1 0 0,1-1 0 0 0,0 1 0 0 0,-1 0 1 0 0,1-1-1 0 0,0 1 0 0 0,0 0 0 0 0,-1-1 1 0 0,1-1 13 0 0,-1 1 0 0 0,1 0-1 0 0,-1-1 1 0 0,1 1 0 0 0,-1-1 0 0 0,1 1 0 0 0,0-3 0 0 0,0-1 2 0 0,0 0 0 0 0,0-1 0 0 0,2-5 0 0 0,1-8-52 0 0,2 1 0 0 0,8-25 0 0 0,-11 38-12 0 0,0-1-1 0 0,1 1 1 0 0,0-1 0 0 0,0 1 0 0 0,0 0-1 0 0,1 0 1 0 0,0 0 0 0 0,-1 0-1 0 0,2 1 1 0 0,-1 0 0 0 0,7-5-1 0 0,-11 8 5 0 0,1 0-1 0 0,0 1 1 0 0,0-1-1 0 0,-1 1 0 0 0,1-1 1 0 0,0 1-1 0 0,0-1 1 0 0,0 1-1 0 0,0 0 0 0 0,0 0 1 0 0,0-1-1 0 0,0 1 1 0 0,0 0-1 0 0,0 0 0 0 0,1 0 1 0 0,-1 0 0 0 0,-1 0 1 0 0,1 1 0 0 0,-1-1-1 0 0,1 0 1 0 0,-1 1-1 0 0,1-1 1 0 0,-1 0 0 0 0,0 1-1 0 0,1-1 1 0 0,-1 0 0 0 0,1 1-1 0 0,-1-1 1 0 0,0 1-1 0 0,1-1 1 0 0,-1 1 0 0 0,0-1-1 0 0,0 1 1 0 0,1-1 0 0 0,-1 1-1 0 0,0-1 1 0 0,0 1-1 0 0,0-1 1 0 0,0 1 0 0 0,0 0-1 0 0,0-1 1 0 0,0 1 0 0 0,3 17 217 0 0,-2 18 0 0 0,3 13-2 0 0,-4-43-898 0 0,2 0 0 0 0,-1 1-1 0 0,1-1 1 0 0,0 0 0 0 0,4 9-1 0 0,-3-11-1291 0 0,-1-1-943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1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50 4465 0 0,'-8'-45'6844'0'0,"8"45"-6796"0"0,0-1 0 0 0,0 1 1 0 0,0 0-1 0 0,0-1 0 0 0,0 1 0 0 0,-1 0 0 0 0,1 0 1 0 0,0-1-1 0 0,0 1 0 0 0,0 0 0 0 0,-1 0 0 0 0,1 0 0 0 0,0-1 1 0 0,0 1-1 0 0,-1 0 0 0 0,1 0 0 0 0,0 0 0 0 0,0 0 1 0 0,-1 0-1 0 0,1-1 0 0 0,0 1 0 0 0,-1 0 0 0 0,1 0 0 0 0,0 0 1 0 0,0 0-1 0 0,-1 0 0 0 0,1 0 0 0 0,0 0 0 0 0,-1 0 0 0 0,-10 1 73 0 0,9-1 32 0 0,-3 2-34 0 0,1 0 0 0 0,-1-1 0 0 0,0 1 0 0 0,1 1 0 0 0,-1-1 0 0 0,1 1 0 0 0,0-1 0 0 0,-8 8 0 0 0,-5 2 158 0 0,14-10-271 0 0,1 0-1 0 0,0-1 1 0 0,-1 1-1 0 0,1 0 1 0 0,0 0-1 0 0,0 1 1 0 0,0-1-1 0 0,0 0 1 0 0,1 1-1 0 0,-1-1 1 0 0,1 1-1 0 0,-1 0 1 0 0,0 3-1 0 0,1-5-7 0 0,1 1-1 0 0,-1-1 1 0 0,1 1-1 0 0,0-1 1 0 0,0 1-1 0 0,0-1 1 0 0,0 1-1 0 0,0-1 1 0 0,0 1 0 0 0,0-1-1 0 0,0 1 1 0 0,0-1-1 0 0,1 1 1 0 0,-1-1-1 0 0,1 1 1 0 0,-1-1-1 0 0,1 1 1 0 0,-1-1 0 0 0,1 0-1 0 0,0 1 1 0 0,0-1-1 0 0,0 0 1 0 0,0 0-1 0 0,0 1 1 0 0,0-1 0 0 0,2 1-1 0 0,0 1-3 0 0,-1 0 0 0 0,1 0 1 0 0,-1 0-1 0 0,4 5 0 0 0,-5-5 7 0 0,1-1 1 0 0,0 1-1 0 0,0 0 0 0 0,0-1 1 0 0,0 0-1 0 0,1 1 0 0 0,-1-1 0 0 0,4 2 1 0 0,8 4-37 0 0,-10-7 45 0 0,0 1-1 0 0,0 0 0 0 0,-1 1 1 0 0,1-1-1 0 0,0 1 0 0 0,-1 0 0 0 0,4 3 1 0 0,-6-3 6 0 0,-1-1 0 0 0,1 0 0 0 0,-1 1 0 0 0,1-1 0 0 0,-1 0 0 0 0,0 1 1 0 0,0-1-1 0 0,0 1 0 0 0,-1-1 0 0 0,0 5 0 0 0,1-6 6 0 0,-1 1 0 0 0,1-1 1 0 0,-1 0-1 0 0,0 1 0 0 0,0-1 0 0 0,1 0 0 0 0,-1 0 1 0 0,0 0-1 0 0,0 0 0 0 0,0 0 0 0 0,-1 2 0 0 0,-16 10 366 0 0,6-4-176 0 0,7-5-182 0 0,0 1 1 0 0,0-1-1 0 0,-1 0 1 0 0,0 0-1 0 0,1-1 1 0 0,-1 0-1 0 0,0 0 1 0 0,-11 4-1 0 0,17-7-96 0 0,0 0-1 0 0,0 0 0 0 0,-1 0 1 0 0,1 0-1 0 0,0 0 0 0 0,0 0 1 0 0,0 0-1 0 0,0 0 0 0 0,0 0 1 0 0,0 0-1 0 0,-1 0 0 0 0,1 0 1 0 0,0 0-1 0 0,0 0 0 0 0,0 0 1 0 0,0 0-1 0 0,0 0 0 0 0,-1 0 1 0 0,1 0-1 0 0,0 0 0 0 0,0 0 0 0 0,0 0 1 0 0,0 0-1 0 0,0 0 0 0 0,0 0 1 0 0,0 0-1 0 0,-1 0 0 0 0,1 0 1 0 0,0 0-1 0 0,0 0 0 0 0,0 0 1 0 0,0-1-1 0 0,0 1 0 0 0,0 0 1 0 0,0 0-1 0 0,0 0 0 0 0,0 0 1 0 0,-1 0-1 0 0,1 0 0 0 0,0 0 1 0 0,0-1-1 0 0,0 1 0 0 0,0 0 1 0 0,0 0-1 0 0,0 0 0 0 0,0 0 1 0 0,0 0-1 0 0,0 0 0 0 0,0-1 1 0 0,0 1-1 0 0,0 0 0 0 0,0 0 1 0 0,2-8-3497 0 0,1 0-195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1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 7009 0 0,'0'-6'963'0'0,"-1"4"-610"0"0,1 0 0 0 0,0 0-1 0 0,0 0 1 0 0,0 0-1 0 0,0 0 1 0 0,1 0 0 0 0,-1 0-1 0 0,0 0 1 0 0,1 0 0 0 0,0 0-1 0 0,1-4 2031 0 0,-2 9-1981 0 0,0 1 1 0 0,-1 0-1 0 0,-1 6 1 0 0,-1 6-206 0 0,-3 73 268 0 0,2-19-389 0 0,2 30 45 0 0,3-61-99 0 0,1 8 471 0 0,0-26-2668 0 0,-2 0-6565 0 0</inkml:trace>
  <inkml:trace contextRef="#ctx0" brushRef="#br0" timeOffset="1">11 369 1680 0 0,'-7'-51'5039'0'0,"5"38"-3617"0"0,2 12-1252 0 0,-1 0 1 0 0,1 0-1 0 0,0 0 1 0 0,0 0-1 0 0,-1 0 1 0 0,1-1-1 0 0,0 1 0 0 0,0 0 1 0 0,0 0-1 0 0,0 0 1 0 0,0 0-1 0 0,1 0 1 0 0,-1 0-1 0 0,0 0 0 0 0,1 0 1 0 0,-1 0-1 0 0,0-1 1 0 0,1 1-1 0 0,-1 0 1 0 0,1 0-1 0 0,1-1 1 0 0,3-7 1396 0 0,-5 8-1552 0 0,0 0 1 0 0,0 1-1 0 0,0-1 1 0 0,1 0-1 0 0,-1 1 1 0 0,0-1-1 0 0,1 1 1 0 0,-1-1-1 0 0,1 0 1 0 0,-1 1-1 0 0,0-1 1 0 0,1 1-1 0 0,-1 0 1 0 0,1-1-1 0 0,0 1 1 0 0,-1-1-1 0 0,1 1 1 0 0,-1 0-1 0 0,1-1 1 0 0,0 1-1 0 0,-1 0 1 0 0,1-1-1 0 0,-1 1 0 0 0,1 0 1 0 0,0 0-1 0 0,-1 0 1 0 0,1 0-1 0 0,1 0 1 0 0,15-3 24 0 0,-9 2-647 0 0,1 0-1 0 0,-1 0 1 0 0,1 1 0 0 0,10 1-1 0 0,7 0-4467 0 0,-17 0 2329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2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14 880 0 0,'0'0'9257'0'0,"-8"-5"-5916"0"0,-8-2-2873 0 0,15 7-421 0 0,0-1 0 0 0,0 1 0 0 0,0 0 1 0 0,0 0-1 0 0,0 0 0 0 0,0 0 1 0 0,0 0-1 0 0,0 0 0 0 0,0 0 0 0 0,0 0 1 0 0,0 0-1 0 0,0 1 0 0 0,0-1 1 0 0,0 0-1 0 0,1 1 0 0 0,-1-1 0 0 0,0 0 1 0 0,0 1-1 0 0,0-1 0 0 0,0 1 1 0 0,0 0-1 0 0,0 0 0 0 0,-2 2 76 0 0,0-1 0 0 0,0 1 0 0 0,-4 6 0 0 0,6-8-75 0 0,-1 2-24 0 0,-1 1 0 0 0,1-1-1 0 0,0 1 1 0 0,0-1 0 0 0,0 1 0 0 0,1 0 0 0 0,-2 5 0 0 0,2-8-31 0 0,1 0 0 0 0,0 1 1 0 0,-1-1-1 0 0,1 0 0 0 0,0 1 0 0 0,0-1 0 0 0,0 0 0 0 0,0 1 0 0 0,1-1 0 0 0,-1 1 0 0 0,0-1 0 0 0,0 0 0 0 0,1 0 1 0 0,-1 1-1 0 0,1-1 0 0 0,-1 0 0 0 0,1 0 0 0 0,0 1 0 0 0,-1-1 0 0 0,1 0 0 0 0,0 0 0 0 0,0 0 0 0 0,0 0 0 0 0,0 0 1 0 0,1 1-1 0 0,0-1-1 0 0,0 1 0 0 0,-1-1 1 0 0,1 0-1 0 0,0 0 0 0 0,0 0 1 0 0,0-1-1 0 0,0 1 1 0 0,1 0-1 0 0,-1-1 0 0 0,3 1 1 0 0,24 1-515 0 0,-23-2 294 0 0,-4-1 198 0 0,0 1 0 0 0,0-1-1 0 0,0 1 1 0 0,0-1 0 0 0,1 1 0 0 0,-1-1 0 0 0,0 0-1 0 0,0 0 1 0 0,-1 0 0 0 0,1 0 0 0 0,0-1-1 0 0,0 1 1 0 0,1-2 0 0 0,5-4 69 0 0,9-10 0 0 0,-15 14-63 0 0,13-17-11 0 0,-14 18 44 0 0,1 1 1 0 0,-1-1 0 0 0,0 0 0 0 0,-1 0 0 0 0,1 0 0 0 0,0 0 0 0 0,-1 0 0 0 0,1 0 0 0 0,0-3 0 0 0,-1 4 410 0 0,-1 1-377 0 0,0 0-1 0 0,-1 0 1 0 0,1 0-1 0 0,0 0 1 0 0,0 1 0 0 0,0-1-1 0 0,0 0 1 0 0,0 1 0 0 0,0-1-1 0 0,0 0 1 0 0,0 1 0 0 0,0 0-1 0 0,0-1 1 0 0,0 1 0 0 0,0-1-1 0 0,0 1 1 0 0,0 0 0 0 0,0 0-1 0 0,0 0 1 0 0,0-1 0 0 0,1 1-1 0 0,-1 0 1 0 0,0 0 0 0 0,1 0-1 0 0,-1 2 1 0 0,-1-1-43 0 0,1 0-1 0 0,0 0 0 0 0,0 0 1 0 0,1 1-1 0 0,-1-1 1 0 0,0 0-1 0 0,1 1 1 0 0,0-1-1 0 0,-1 1 1 0 0,1-1-1 0 0,0 4 1 0 0,1-1-344 0 0,0-1 0 0 0,0 1 1 0 0,0-1-1 0 0,0 0 0 0 0,3 5 0 0 0,-3-7-882 0 0,0 1-1 0 0,0-1 0 0 0,1 0 0 0 0,-1 0 0 0 0,4 4 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2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5 179 4257 0 0,'-3'-4'6518'0'0,"2"-4"-6837"0"0,1 7 992 0 0,0-2-441 0 0,-1 1-1 0 0,1-1 1 0 0,0 1-1 0 0,1-1 1 0 0,-1 1-1 0 0,0 0 1 0 0,1-1 0 0 0,-1 1-1 0 0,1 0 1 0 0,0-1-1 0 0,-1 1 1 0 0,1 0-1 0 0,3-4 1 0 0,-1 0-90 0 0,1 1 1 0 0,0 0-1 0 0,8-7 1 0 0,-7 6-58 0 0,0 1 1 0 0,5-8 0 0 0,-1 0 23 0 0,16-23-56 0 0,-22 32 34 0 0,0 1 0 0 0,0 0 0 0 0,1 0 0 0 0,-1 0 0 0 0,1 0 0 0 0,-1 0 0 0 0,7-3 385 0 0,-10 12-347 0 0,1 1 0 0 0,-1-1 0 0 0,1 0 1 0 0,0 0-1 0 0,0 0 0 0 0,5 11 0 0 0,-5-14-118 0 0,0 0 0 0 0,-1-1 0 0 0,1 1 0 0 0,0 0-1 0 0,-1 0 1 0 0,0 0 0 0 0,0 0 0 0 0,1-1 0 0 0,-2 1 0 0 0,1 0 0 0 0,-1 4 0 0 0,1-3-2 0 0,0-1 0 0 0,0 1-1 0 0,0-1 1 0 0,0 1 0 0 0,2 5 0 0 0,-1-6-1 0 0,0 0-1 0 0,-1 1 0 0 0,0-1 1 0 0,1 0-1 0 0,-1 0 1 0 0,0 0-1 0 0,0 0 0 0 0,-2 5 1 0 0,2-6-247 0 0,0-1 1 0 0,-1 1-1 0 0,1 0 1 0 0,0-1-1 0 0,0 1 1 0 0,0 0-1 0 0,0 0 1 0 0,0-1-1 0 0,0 1 1 0 0,0 0-1 0 0,1-1 1 0 0,0 3-1 0 0,-1-3 87 0 0,1 0 0 0 0,-1 0 0 0 0,1 0 0 0 0,-1-1 0 0 0,1 1 0 0 0,-1 0 0 0 0,1 0 0 0 0,-1-1 0 0 0,1 1-1 0 0,0 0 1 0 0,-1-1 0 0 0,1 1 0 0 0,0-1 0 0 0,0 1 0 0 0,-1-1 0 0 0,1 1 0 0 0,0-1 0 0 0,0 0 0 0 0,0 1 0 0 0,0-1-1 0 0,-1 0 1 0 0,1 0 0 0 0,0 0 0 0 0,0 1 0 0 0,0-1 0 0 0,0 0 0 0 0,1 0 0 0 0,4 0-2764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16 5401 0 0,'1'-4'1009'0'0,"-5"-4"5554"0"0,-8 5-6297 0 0,11 3-172 0 0,0 0-1 0 0,-1 0 1 0 0,1 1 0 0 0,0-1 0 0 0,-1 1 0 0 0,1-1-1 0 0,0 0 1 0 0,0 1 0 0 0,-1 0 0 0 0,1-1 0 0 0,0 1 0 0 0,0 0-1 0 0,0 0 1 0 0,0 0 0 0 0,0-1 0 0 0,-2 3 0 0 0,0 0 177 0 0,-3 3-93 0 0,0-1 0 0 0,1 1 0 0 0,-1 0 1 0 0,1 0-1 0 0,1 0 0 0 0,-1 1 0 0 0,1 0 0 0 0,0 0 1 0 0,1 0-1 0 0,-1 0 0 0 0,1 0 0 0 0,1 1 1 0 0,0 0-1 0 0,0-1 0 0 0,0 1 0 0 0,0 9 1 0 0,1-12-172 0 0,1 0 0 0 0,0 0 0 0 0,0 0 0 0 0,0 0 1 0 0,1 6-1 0 0,-1-9-11 0 0,1-1 0 0 0,-1 0 1 0 0,0 1-1 0 0,1-1 0 0 0,-1 1 0 0 0,1-1 1 0 0,0 0-1 0 0,-1 1 0 0 0,1-1 0 0 0,0 0 1 0 0,0 0-1 0 0,0 0 0 0 0,0 1 0 0 0,0-1 1 0 0,0 0-1 0 0,0 0 0 0 0,0 0 1 0 0,0-1-1 0 0,0 1 0 0 0,1 0 0 0 0,-1 0 1 0 0,2 0-1 0 0,-1 0-32 0 0,0-1 0 0 0,0 1 1 0 0,0-1-1 0 0,0 1 0 0 0,0-1 0 0 0,0 0 1 0 0,0 0-1 0 0,0 0 0 0 0,0 0 0 0 0,0 0 1 0 0,0-1-1 0 0,0 1 0 0 0,0 0 0 0 0,0-1 0 0 0,0 0 1 0 0,0 1-1 0 0,0-1 0 0 0,2-1 0 0 0,2-2-1423 0 0,0 0-1 0 0,-1 0 0 0 0,10-9 0 0 0,-12 10 312 0 0,4-3-395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3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89 6009 0 0,'0'0'3522'0'0,"0"2"-2556"0"0,0-2-874 0 0,0 1 0 0 0,0 0 0 0 0,0-1 0 0 0,0 1 0 0 0,0 0 0 0 0,0 0 0 0 0,1-1 0 0 0,-1 1 0 0 0,0 0 1 0 0,0-1-1 0 0,1 1 0 0 0,-1-1 0 0 0,1 1 0 0 0,-1 0 0 0 0,0-1 0 0 0,1 1 0 0 0,-1-1 0 0 0,1 1 0 0 0,-1-1 0 0 0,2 2 0 0 0,0-1 12 0 0,-1-1 1 0 0,1 1-1 0 0,0 0 0 0 0,0 0 0 0 0,-1-1 0 0 0,1 1 0 0 0,0-1 0 0 0,2 1 1 0 0,1 0 49 0 0,0-1 0 0 0,0 0 0 0 0,0 0 0 0 0,0 0 1 0 0,0 0-1 0 0,5-2 0 0 0,-4 0-54 0 0,0 0 0 0 0,0-1 1 0 0,0 1-1 0 0,-1-1 0 0 0,1-1 0 0 0,-1 1 0 0 0,0-1 0 0 0,6-5 1 0 0,-8 7-70 0 0,-1 0 0 0 0,0 0 1 0 0,0 0-1 0 0,0-1 0 0 0,0 1 1 0 0,-1-1-1 0 0,1 1 0 0 0,-1-1 0 0 0,1 0 1 0 0,1-5-1 0 0,-3 7-16 0 0,0-1 0 0 0,1 1 1 0 0,-1 0-1 0 0,0-1 0 0 0,0 1 0 0 0,0-1 0 0 0,0 1 0 0 0,0-1 0 0 0,0 1 0 0 0,-1 0 1 0 0,1-1-1 0 0,0 1 0 0 0,-1-1 0 0 0,1 1 0 0 0,-1 0 0 0 0,1-1 0 0 0,-1 1 1 0 0,0 0-1 0 0,0 0 0 0 0,0 0 0 0 0,1-1 0 0 0,-1 1 0 0 0,0 0 0 0 0,-3-2 0 0 0,3 2 1 0 0,-2 0 0 0 0,1-1 0 0 0,0 1 0 0 0,0 0 0 0 0,0 0 0 0 0,0 0 0 0 0,-1 1 0 0 0,1-1 0 0 0,0 0 0 0 0,-1 1 0 0 0,1 0 0 0 0,-1-1-1 0 0,1 1 1 0 0,-1 0 0 0 0,1 0 0 0 0,0 0 0 0 0,-1 1 0 0 0,1-1 0 0 0,-5 2 0 0 0,-3 0 108 0 0,1 1-1 0 0,0 1 1 0 0,-13 6 0 0 0,14-6-19 0 0,0 1 1 0 0,0-1-1 0 0,1 1 0 0 0,0 1 1 0 0,0 0-1 0 0,0 0 0 0 0,-7 8 1 0 0,11-10-33 0 0,-1 1 0 0 0,1 0 0 0 0,0 0 1 0 0,0 0-1 0 0,0 0 0 0 0,1 0 0 0 0,-1 1 1 0 0,2-1-1 0 0,-1 1 0 0 0,0-1 0 0 0,-1 12 1 0 0,2-4 2 0 0,0-6-41 0 0,0-1 0 0 0,1 0 0 0 0,-1 0 0 0 0,1 0 0 0 0,2 12 0 0 0,-1-16-30 0 0,-1 0 0 0 0,1 0 0 0 0,0 0 0 0 0,0 0 0 0 0,-1-1 0 0 0,1 1 0 0 0,1 0 0 0 0,-1 0 0 0 0,0-1-1 0 0,0 1 1 0 0,0-1 0 0 0,1 1 0 0 0,-1-1 0 0 0,1 0 0 0 0,0 1 0 0 0,-1-1 0 0 0,1 0 0 0 0,0 0 0 0 0,-1 0 0 0 0,1 0 0 0 0,0 0 0 0 0,4 0 0 0 0,4 3-4 0 0,1-2 0 0 0,-1 0 0 0 0,17 2 0 0 0,34-1-21 0 0,-55-3 16 0 0,9 0-534 0 0,0-1 1 0 0,0 0-1 0 0,0-1 1 0 0,0-1-1 0 0,21-7 1 0 0,-20 5-1918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4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0 2465 0 0,'0'0'3882'0'0,"-5"1"-871"0"0,-33 3-615 0 0,27-4-1293 0 0,0 1 0 0 0,0 0 0 0 0,-20 5 0 0 0,28-4-985 0 0,0-1 0 0 0,0 1-1 0 0,0 0 1 0 0,0-1 0 0 0,0 1-1 0 0,1 0 1 0 0,-1 1 0 0 0,1-1 0 0 0,-1 0-1 0 0,1 1 1 0 0,-2 2 0 0 0,-4 6 151 0 0,-9 16 0 0 0,11-16-208 0 0,1 0-1 0 0,-1 0 0 0 0,2 1 1 0 0,-6 19-1 0 0,9-26-71 0 0,0 0 0 0 0,0 0 0 0 0,0 0 0 0 0,1 0 0 0 0,0 0 0 0 0,0 0 0 0 0,0 0 0 0 0,0 0 0 0 0,1 1 0 0 0,0-1 1 0 0,0 0-1 0 0,1 0 0 0 0,-1-1 0 0 0,3 6 0 0 0,-3-8 7 0 0,0 0 1 0 0,1 1-1 0 0,-1-1 1 0 0,1 0-1 0 0,-1 0 1 0 0,1 0-1 0 0,-1 0 0 0 0,1-1 1 0 0,0 1-1 0 0,0 0 1 0 0,0-1-1 0 0,0 1 1 0 0,0-1-1 0 0,1 0 1 0 0,3 2-1 0 0,-3-2 1 0 0,0 0-1 0 0,0-1 0 0 0,1 1 0 0 0,-1-1 1 0 0,0 1-1 0 0,1-1 0 0 0,-1 0 0 0 0,0 0 1 0 0,1-1-1 0 0,4 0 0 0 0,2-2-12 0 0,0 0 0 0 0,0 0 0 0 0,0-1 0 0 0,0-1 0 0 0,-1 0 0 0 0,12-7 0 0 0,-4 2 27 0 0,-10 6-10 0 0,0 0 1 0 0,0-1 0 0 0,-1 1-1 0 0,0-1 1 0 0,1 0 0 0 0,-2-1-1 0 0,9-8 1 0 0,-7 3-19 0 0,0 1 1 0 0,7-15-1 0 0,-11 21 30 0 0,-1-1-1 0 0,0 0 1 0 0,-1 0 0 0 0,1 0-1 0 0,-1 0 1 0 0,0 0 0 0 0,0-1 0 0 0,0-5-1 0 0,0 8 1 0 0,-1 0 0 0 0,0 0 0 0 0,-1 0-1 0 0,1 0 1 0 0,0-1 0 0 0,-1 1 0 0 0,1 0 0 0 0,-1 1-1 0 0,0-1 1 0 0,0 0 0 0 0,0 0 0 0 0,-1 0 0 0 0,1 0-1 0 0,-3-3 1 0 0,2 3 50 0 0,0 1-1 0 0,0-1 1 0 0,0 1 0 0 0,0 0-1 0 0,-3-2 1 0 0,4 3-21 0 0,0 0 1 0 0,-1 1-1 0 0,1-1 1 0 0,0 1-1 0 0,-1-1 1 0 0,1 1-1 0 0,0-1 1 0 0,-1 1-1 0 0,1 0 1 0 0,-1 0-1 0 0,1-1 1 0 0,-3 1-1 0 0,-4 1-10 0 0,1 0 0 0 0,-1 0 0 0 0,1 0 0 0 0,0 1 0 0 0,-1 0-1 0 0,1 1 1 0 0,-10 4 0 0 0,13-4-707 0 0,12 0-4232 0 0,-2-4 2463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59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1 316 2953 0 0,'2'3'310'0'0,"1"-1"1"0"0,-1-1-1 0 0,1 1 0 0 0,-1 0 1 0 0,1-1-1 0 0,0 1 1 0 0,0-1-1 0 0,0 0 1 0 0,0 0-1 0 0,0 0 1 0 0,0 0-1 0 0,0 0 1 0 0,0-1-1 0 0,8 1 1298 0 0,-9-2-913 0 0,1-1-313 0 0,-1 0-1 0 0,1 0 1 0 0,-1 0 0 0 0,1-1-1 0 0,-1 1 1 0 0,0 0 0 0 0,0-1-1 0 0,0 1 1 0 0,0-1-1 0 0,0 0 1 0 0,2-5 0 0 0,-2-1 193 0 0,0 1 1 0 0,0 0-1 0 0,0-12 1 0 0,0 9-191 0 0,3-18 0 0 0,3-3-50 0 0,-6 21-271 0 0,0 0 0 0 0,1 1 0 0 0,1-1 0 0 0,0 1 0 0 0,5-11 0 0 0,-2 12 5 0 0,-1 1 0 0 0,2 0 0 0 0,-1 0 0 0 0,1 1 0 0 0,12-9 1 0 0,-10 8-85 0 0,-4 3 16 0 0,2 0 1 0 0,-1 0-1 0 0,0 1 0 0 0,1 0 0 0 0,0 0 0 0 0,0 1 1 0 0,0 0-1 0 0,1 0 0 0 0,15-3 0 0 0,-19 5-254 0 0,-1 0 0 0 0,0 1 0 0 0,1-1 0 0 0,-1 1 0 0 0,1 0 0 0 0,-1 0-1 0 0,0 0 1 0 0,1 0 0 0 0,6 2 0 0 0,12 6-2592 0 0,-12-3 838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4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82 6777 0 0,'-4'-9'1801'0'0,"-1"0"0"0"0,0 1 0 0 0,-10-14 0 0 0,5 9-1428 0 0,-5-6 704 0 0,14 18-394 0 0,0 1-610 0 0,0 0 0 0 0,0 0 0 0 0,0 0 1 0 0,0 0-1 0 0,0 0 0 0 0,0 1 0 0 0,0-1 0 0 0,0 0 0 0 0,0 1 0 0 0,0-1 0 0 0,0 1 1 0 0,0-1-1 0 0,0 1 0 0 0,0-1 0 0 0,0 1 0 0 0,1 0 0 0 0,-1-1 0 0 0,0 1 0 0 0,0 0 1 0 0,1 0-1 0 0,-1 0 0 0 0,0 1 0 0 0,-1 0 22 0 0,1 1 1 0 0,-1 0-1 0 0,1 0 1 0 0,0 0-1 0 0,0 1 1 0 0,0 4-1 0 0,-16 62 546 0 0,16-62-628 0 0,0-1-1 0 0,0 1 0 0 0,1 0 0 0 0,0-1 0 0 0,0 1 0 0 0,3 12 0 0 0,-1 17-13 0 0,2 55 88 0 0,-1-34-164 0 0,-2-45 31 0 0,0-9-112 0 0,-1-1 0 0 0,1 1-1 0 0,-1-1 1 0 0,0 1 0 0 0,0 0-1 0 0,-1-1 1 0 0,1 1 0 0 0,-1-1-1 0 0,0 1 1 0 0,-2 6 0 0 0,1-7-140 0 0,-5 11-3426 0 0,7-14 3599 0 0,0 0-1 0 0,-1 0 0 0 0,1 1 0 0 0,0-1 0 0 0,0 0 0 0 0,0 0 1 0 0,0 0-1 0 0,-1 0 0 0 0,1 0 0 0 0,0 1 0 0 0,0-1 1 0 0,0 0-1 0 0,-1 0 0 0 0,1 0 0 0 0,0 0 0 0 0,0 0 0 0 0,0 0 1 0 0,-1 0-1 0 0,1 0 0 0 0,0 0 0 0 0,0 0 0 0 0,-1 0 0 0 0,1 0 1 0 0,0 0-1 0 0,0 0 0 0 0,0 0 0 0 0,-1 0 0 0 0,1 0 1 0 0,0 0-1 0 0,0 0 0 0 0,-1 0 0 0 0,1 0 0 0 0,0 0 0 0 0,0 0 1 0 0,0 0-1 0 0,-1 0 0 0 0,1-1 0 0 0,0 1 0 0 0,0 0 1 0 0,0 0-1 0 0,-1 0 0 0 0,1 0 0 0 0,0 0 0 0 0,0-1 0 0 0,0 1 1 0 0,0 0-1 0 0,0 0 0 0 0,0 0 0 0 0,-1-1 0 0 0,1 1 1 0 0,0 0-1 0 0,0 0 0 0 0,0-1 0 0 0,0 1 0 0 0,0 0 0 0 0,0-1 1 0 0,-2-4-2253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5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1 127 2224 0 0,'0'-38'8505'0'0,"0"37"-8261"0"0,0 0 0 0 0,0 0 0 0 0,0 0 0 0 0,0 0 0 0 0,1 0 0 0 0,-1 0 0 0 0,0-1 0 0 0,1 1 0 0 0,-1 0 0 0 0,1 0 1 0 0,-1 0-1 0 0,1 0 0 0 0,0 0 0 0 0,-1 0 0 0 0,1 1 0 0 0,2-3 0 0 0,15-10 1587 0 0,-4 4-1451 0 0,-7 4-462 0 0,0 0 1 0 0,1 1-1 0 0,0 0 0 0 0,0 0 0 0 0,0 1 1 0 0,0 0-1 0 0,1 0 0 0 0,-1 1 1 0 0,1 0-1 0 0,9-1 0 0 0,8-3-2844 0 0,-14 3-176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5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3713 0 0,'1'-5'10142'0'0,"-1"5"-10076"0"0,1 1 0 0 0,-1-1 0 0 0,1 0 0 0 0,-1 1 0 0 0,0-1 0 0 0,0 0 0 0 0,1 1 0 0 0,-1-1 0 0 0,0 1 0 0 0,1-1 0 0 0,-1 1 1 0 0,0-1-1 0 0,0 1 0 0 0,0-1 0 0 0,0 1 0 0 0,1-1 0 0 0,-1 0 0 0 0,0 1 0 0 0,0-1 0 0 0,0 1 0 0 0,0 0 0 0 0,0 15 485 0 0,0-10-297 0 0,3 35 687 0 0,0 46-321 0 0,1 8-497 0 0,-1-55-166 0 0,-5 78-1 0 0,-4-87-2189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5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43 4609 0 0,'-7'-3'8599'0'0,"12"2"-6338"0"0,20 0-2238 0 0,-10 1-29 0 0,-11 0 8 0 0,10 0-324 0 0,-1-1-1 0 0,1-1 1 0 0,-1 0 0 0 0,25-7-1 0 0,21-12-8124 0 0,-49 19 8083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6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71 800 0 0,'0'-25'855'0'0,"0"22"-467"0"0,1 0-1 0 0,-1 0 1 0 0,0-1-1 0 0,-1 1 1 0 0,1 0 0 0 0,0 0-1 0 0,-1 0 1 0 0,0 0-1 0 0,-1-5 1 0 0,-2-1 4811 0 0,5 11-4679 0 0,-1 1 1 0 0,1 0-1 0 0,0-1 1 0 0,-1 1-1 0 0,0 5 0 0 0,-5 174 1359 0 0,4-140-1627 0 0,0-23-106 0 0,1 22 0 0 0,0-24-146 0 0,0-13 6 0 0,0 0 0 0 0,1 0 0 0 0,-1 1 0 0 0,0-1 0 0 0,1 0 0 0 0,0 0 0 0 0,0 0 0 0 0,1 0 0 0 0,1 6 0 0 0,-2-10-5 0 0,-1 1-1 0 0,0-1 0 0 0,0 1 0 0 0,1-1 1 0 0,-1 0-1 0 0,0 1 0 0 0,1-1 0 0 0,-1 1 1 0 0,1-1-1 0 0,-1 0 0 0 0,0 1 0 0 0,1-1 1 0 0,0 1-1 0 0,-1-1 0 0 0,1 0 0 0 0,-1 0 0 0 0,0 0 0 0 0,0 0 0 0 0,0 0 0 0 0,1 0 0 0 0,-1 0 0 0 0,0 0 0 0 0,0 0 0 0 0,1 0 0 0 0,-1 0 0 0 0,0 0 0 0 0,0 0 0 0 0,0-1 0 0 0,1 1 0 0 0,-1 0 0 0 0,0 0 0 0 0,0 0 0 0 0,0 0 0 0 0,1 0 0 0 0,-1 0 0 0 0,0-1 0 0 0,0 1 0 0 0,2-2 0 0 0,-1 1 0 0 0,0-1-1 0 0,0 0 1 0 0,0 0 0 0 0,2-3-1 0 0,-1-1 1 0 0,7-13 16 0 0,-7 12-6 0 0,1 0 0 0 0,1 0 0 0 0,3-6 0 0 0,-1 3-9 0 0,0 0 1 0 0,-1-1 0 0 0,4-11-1 0 0,-4 8-14 0 0,10-16 0 0 0,-13 27 12 0 0,-1 0 0 0 0,2 0 0 0 0,-1 0 0 0 0,0 0-1 0 0,0 0 1 0 0,1 0 0 0 0,0 1 0 0 0,-1 0 0 0 0,1-1 0 0 0,0 1 0 0 0,0 0 0 0 0,0 0 0 0 0,0 0 0 0 0,5-1 0 0 0,-8 3 4 0 0,1 0 0 0 0,-1 0 0 0 0,1-1 0 0 0,-1 1 0 0 0,1 0 0 0 0,0 0 0 0 0,-1 0-1 0 0,1 0 1 0 0,-1 0 0 0 0,1 0 0 0 0,-1 0 0 0 0,1 1 0 0 0,-1-1 0 0 0,1 0 0 0 0,0 0 0 0 0,-1 0 0 0 0,1 1 0 0 0,-1-1 0 0 0,1 0 0 0 0,-1 0 0 0 0,0 1 0 0 0,1-1 0 0 0,0 1 0 0 0,0 0 6 0 0,-1 0 1 0 0,1 0-1 0 0,-1-1 0 0 0,1 1 1 0 0,-1 0-1 0 0,1 0 1 0 0,-1 0-1 0 0,1 0 0 0 0,-1 0 1 0 0,0 0-1 0 0,1 2 1 0 0,-1 2 32 0 0,0-1 0 0 0,0 1-1 0 0,0 0 1 0 0,-1 7 0 0 0,-8 24 74 0 0,6-27-92 0 0,0 0 0 0 0,1 1 0 0 0,-1 14 0 0 0,2-10-62 0 0,-1 13-485 0 0,5-9-2647 0 0,0-12 1269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6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60 141 4153 0 0,'0'0'765'0'0,"5"0"1779"0"0,0 2-1968 0 0,1-1 1 0 0,-1 0-1 0 0,1 0 1 0 0,0 0 0 0 0,-1-1-1 0 0,1 0 1 0 0,7-1 0 0 0,-11 1-503 0 0,0-1 1 0 0,0 1 0 0 0,0-1 0 0 0,0 0 0 0 0,0 0-1 0 0,0 0 1 0 0,0 0 0 0 0,0-1 0 0 0,0 1 0 0 0,-1 0-1 0 0,1-1 1 0 0,2-2 0 0 0,9-6 174 0 0,-10 8-204 0 0,0-1 0 0 0,-1 1 1 0 0,1 0-1 0 0,0-1 0 0 0,-1 0 0 0 0,1 1 0 0 0,-1-1 0 0 0,0 0 1 0 0,0 0-1 0 0,0-1 0 0 0,0 1 0 0 0,1-5 0 0 0,-2 7 27 0 0,0-1 0 0 0,-1 0 0 0 0,1 0 0 0 0,-1 0 0 0 0,0 0 0 0 0,0 0-1 0 0,0 0 1 0 0,0 0 0 0 0,0 0 0 0 0,0 0 0 0 0,0 0 0 0 0,0 0 0 0 0,-1 0 0 0 0,1 0 0 0 0,-1 0-1 0 0,0 0 1 0 0,1 0 0 0 0,-1 1 0 0 0,0-1 0 0 0,0 0 0 0 0,0 0 0 0 0,0 1 0 0 0,-3-4 0 0 0,0 1 134 0 0,0 0 0 0 0,1 0-1 0 0,-2 1 1 0 0,-8-7 0 0 0,12 9-180 0 0,0 0-1 0 0,0 1 1 0 0,-1-1-1 0 0,1 0 1 0 0,0 1-1 0 0,-1 0 1 0 0,1-1-1 0 0,0 1 1 0 0,-1 0-1 0 0,1-1 1 0 0,-1 1-1 0 0,1 0 1 0 0,-1 0-1 0 0,1 0 1 0 0,0 0-1 0 0,-1 1 1 0 0,1-1-1 0 0,-1 0 1 0 0,1 1-1 0 0,0-1 1 0 0,-1 0-1 0 0,1 1 1 0 0,0 0-1 0 0,-1-1 1 0 0,0 2-1 0 0,-7 3 190 0 0,0 2 1 0 0,1-1-1 0 0,0 1 1 0 0,0 0-1 0 0,0 1 0 0 0,1 0 1 0 0,-11 15-1 0 0,12-13-140 0 0,1-1 0 0 0,0 1 0 0 0,1 0 0 0 0,0 0 0 0 0,0 0 0 0 0,1 1 0 0 0,1-1 0 0 0,-1 1 0 0 0,2 0 0 0 0,-1 0 0 0 0,2 0 0 0 0,-1 0 0 0 0,2 0 0 0 0,-1 0 0 0 0,4 16 0 0 0,-3-24-72 0 0,-1 0-1 0 0,1 0 0 0 0,0 0 1 0 0,0 0-1 0 0,0 0 1 0 0,1 0-1 0 0,-1 0 0 0 0,0-1 1 0 0,1 1-1 0 0,0-1 0 0 0,0 1 1 0 0,0-1-1 0 0,0 0 0 0 0,0 1 1 0 0,0-1-1 0 0,0 0 1 0 0,1 0-1 0 0,-1-1 0 0 0,1 1 1 0 0,0 0-1 0 0,-1-1 0 0 0,1 0 1 0 0,0 0-1 0 0,0 0 1 0 0,0 0-1 0 0,5 1 0 0 0,0 0-50 0 0,-1-2-1 0 0,1 1 1 0 0,-1-1-1 0 0,1 0 1 0 0,-1-1-1 0 0,1 1 1 0 0,-1-2-1 0 0,0 1 1 0 0,1-1-1 0 0,6-2 1 0 0,12-6-3933 0 0,25-13 0 0 0,-36 17 3558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7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64 5169 0 0,'-9'-15'3036'0'0,"7"12"-2716"0"0,0 0 1 0 0,1 0-1 0 0,-1 0 0 0 0,0 0 0 0 0,-1 0 0 0 0,1 1 1 0 0,0-1-1 0 0,-1 0 0 0 0,0 1 0 0 0,1 0 0 0 0,-1 0 1 0 0,0 0-1 0 0,0 0 0 0 0,-5-2 0 0 0,3 2-118 0 0,-1 0 1 0 0,1 1-1 0 0,-1 0 0 0 0,1 0 0 0 0,-1 0 1 0 0,0 1-1 0 0,1-1 0 0 0,-1 1 0 0 0,0 1 0 0 0,1-1 1 0 0,-1 1-1 0 0,1 0 0 0 0,-1 0 0 0 0,1 1 1 0 0,-1 0-1 0 0,1 0 0 0 0,0 0 0 0 0,0 0 1 0 0,0 1-1 0 0,0 0 0 0 0,0 0 0 0 0,1 0 0 0 0,-1 1 1 0 0,1 0-1 0 0,0-1 0 0 0,0 2 0 0 0,-5 5 1 0 0,-4 4-178 0 0,9-10-10 0 0,0 0 0 0 0,1 1 0 0 0,-4 4 0 0 0,6-8-20 0 0,1-1-1 0 0,0 1 1 0 0,0-1 0 0 0,0 1-1 0 0,0-1 1 0 0,0 1 0 0 0,0-1-1 0 0,0 1 1 0 0,0-1 0 0 0,0 1-1 0 0,0-1 1 0 0,0 1 0 0 0,0-1-1 0 0,0 1 1 0 0,1-1 0 0 0,-1 1-1 0 0,0-1 1 0 0,0 1-1 0 0,0-1 1 0 0,1 1 0 0 0,7 10-16 0 0,-6-8 17 0 0,0-1-4 0 0,0 0 1 0 0,-1 0-1 0 0,1-1 1 0 0,0 1-1 0 0,0-1 1 0 0,0 1-1 0 0,1-1 1 0 0,-1 0-1 0 0,0 0 1 0 0,5 2-1 0 0,27 7-44 0 0,-16-5 59 0 0,9 2-2 0 0,-14-4-12 0 0,24 10 0 0 0,-33-11 10 0 0,0 0 1 0 0,1 1-1 0 0,-1-1 0 0 0,0 1 0 0 0,0 0 1 0 0,-1 0-1 0 0,1 0 0 0 0,-1 1 0 0 0,4 4 1 0 0,-4-5 17 0 0,-1 0 0 0 0,0 0 1 0 0,0 0-1 0 0,0 0 1 0 0,-1 1-1 0 0,1-1 0 0 0,-1 1 1 0 0,1-1-1 0 0,-1 1 1 0 0,-1 0-1 0 0,1-1 0 0 0,0 1 1 0 0,-1 0-1 0 0,0 0 1 0 0,1-1-1 0 0,-2 1 0 0 0,1 0 1 0 0,0 0-1 0 0,-1-1 0 0 0,0 1 1 0 0,1 0-1 0 0,-2-1 1 0 0,1 1-1 0 0,-2 4 0 0 0,-1-1 96 0 0,1-1 0 0 0,-1 0 0 0 0,0 0 0 0 0,-1 0 0 0 0,1-1 0 0 0,-1 1 0 0 0,-10 8-1 0 0,5-7 14 0 0,1 0 0 0 0,-1-1-1 0 0,-21 11 1 0 0,29-16-131 0 0,-1 0 1 0 0,1-1-1 0 0,0 1 1 0 0,-1 0-1 0 0,1-1 0 0 0,-1 1 1 0 0,1-1-1 0 0,0 0 0 0 0,-1 0 1 0 0,1 0-1 0 0,-1 0 1 0 0,1-1-1 0 0,-1 1 0 0 0,-3-2 1 0 0,4 2-133 0 0,1-1-1 0 0,0 1 1 0 0,-1-1 0 0 0,1 1 0 0 0,0-1 0 0 0,0 0-1 0 0,-1 0 1 0 0,1 0 0 0 0,0 0 0 0 0,0 1-1 0 0,0-1 1 0 0,0-1 0 0 0,0 1 0 0 0,0 0 0 0 0,0 0-1 0 0,1 0 1 0 0,-1 0 0 0 0,0-1 0 0 0,1 1 0 0 0,-1 0-1 0 0,1-1 1 0 0,-1 1 0 0 0,1 0 0 0 0,-1-1 0 0 0,1-2-1 0 0,0 2-402 0 0,-1-1 0 0 0,1 1-1 0 0,0 0 1 0 0,1-1 0 0 0,-1 1-1 0 0,0 0 1 0 0,1-1 0 0 0,-1 1-1 0 0,1 0 1 0 0,0 0 0 0 0,1-4-1 0 0,3-1-2055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7 3745 0 0,'-7'-6'6627'0'0,"1"5"-4234"0"0,6 2-2291 0 0,-1-1 1 0 0,1 0 0 0 0,-1 1-1 0 0,1-1 1 0 0,-1 0 0 0 0,1 1-1 0 0,-1-1 1 0 0,1 1 0 0 0,-1-1-1 0 0,1 1 1 0 0,-1-1 0 0 0,1 1-1 0 0,0-1 1 0 0,-1 1 0 0 0,1 0-1 0 0,0-1 1 0 0,0 1-1 0 0,-1 1 1 0 0,-10 20 1151 0 0,7-16-1045 0 0,1 1 0 0 0,0-1 0 0 0,0 1 0 0 0,-1 7 0 0 0,-11 66 850 0 0,14-69-1018 0 0,1 0 0 0 0,0 0 0 0 0,1 0 0 0 0,0 0 0 0 0,4 17-1 0 0,1 17-71 0 0,-2-19 42 0 0,-3-16-5 0 0,0 1-1 0 0,0-1 1 0 0,-1 1 0 0 0,-1 10 0 0 0,1-16-199 0 0,0 1 1 0 0,0-1 0 0 0,0 0 0 0 0,1 1-1 0 0,1 9 1 0 0,-1-14 161 0 0,-1 0 1 0 0,0-1-1 0 0,0 1 1 0 0,0-1-1 0 0,0 1 1 0 0,-1-1-1 0 0,1 1 0 0 0,0-1 1 0 0,0 1-1 0 0,0-1 1 0 0,0 1-1 0 0,0-1 1 0 0,-1 1-1 0 0,1-1 0 0 0,0 1 1 0 0,-1-1-1 0 0,1 1 1 0 0,0-1-1 0 0,-1 1 0 0 0,1-1 1 0 0,0 1-1 0 0,-1-1 1 0 0,1 0-1 0 0,-1 1 1 0 0,-3 3-2404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8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23 106 3265 0 0,'-1'-3'766'0'0,"-1"1"0"0"0,0-1 0 0 0,0 0-1 0 0,0 1 1 0 0,0-1 0 0 0,0 1 0 0 0,0 0 0 0 0,-5-4 4865 0 0,10 2-5127 0 0,-1 2-475 0 0,0 1-1 0 0,0 1 1 0 0,0-1 0 0 0,0 0-1 0 0,1 0 1 0 0,-1 1-1 0 0,3-1 1 0 0,2-1 29 0 0,-4 2-40 0 0,2-2-4 0 0,0 0 0 0 0,-1 1-1 0 0,1 0 1 0 0,0 0 0 0 0,0 0-1 0 0,0 1 1 0 0,0 0 0 0 0,9 0-1 0 0,0 3-167 0 0,-1 0-1 0 0,0 1 1 0 0,22 11-1 0 0,-21-9-2991 0 0,18 13 1 0 0,-25-13 562 0 0,-1 1 953 0 0</inkml:trace>
  <inkml:trace contextRef="#ctx0" brushRef="#br0" timeOffset="1">256 210 1520 0 0,'0'6'8452'0'0,"0"4"-2162"0"0,4-11-5391 0 0,-3-1-799 0 0,0 1 0 0 0,-1-1-1 0 0,1 0 1 0 0,-1 0 0 0 0,1 0 0 0 0,-1 0-1 0 0,0 0 1 0 0,0 0 0 0 0,0 0 0 0 0,0 0-1 0 0,0 0 1 0 0,0-3 0 0 0,-1-5 214 0 0,2-14 124 0 0,3-22 438 0 0,-3 40-847 0 0,0 0 1 0 0,0 0-1 0 0,1 0 0 0 0,0 0 0 0 0,5-10 1 0 0,-3 10-12 0 0,0-1 1 0 0,0 1-1 0 0,0 0 1 0 0,1 1-1 0 0,6-7 1 0 0,-7 8-150 0 0,-1 1 0 0 0,1 0 0 0 0,0 0 0 0 0,0 0 0 0 0,0 1 0 0 0,1-1 1 0 0,-1 1-1 0 0,9-3 0 0 0,-12 5-97 0 0,0 0 1 0 0,0 0-1 0 0,0 0 1 0 0,0 0-1 0 0,0 0 1 0 0,0 0-1 0 0,0 0 1 0 0,0 0-1 0 0,0 0 1 0 0,-1 1-1 0 0,1-1 1 0 0,0 0 0 0 0,0 1-1 0 0,0-1 1 0 0,0 0-1 0 0,-1 1 1 0 0,1-1-1 0 0,0 1 1 0 0,0-1-1 0 0,0 2 1 0 0,6 2-2134 0 0,-1 0-1102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8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0 9426 0 0,'-2'2'1407'0'0,"2"-2"-1181"0"0,-1 1 1 0 0,0 0-1 0 0,1 0 1 0 0,-1 0-1 0 0,1 0 0 0 0,-1 0 1 0 0,1 0-1 0 0,-1 0 1 0 0,1-1-1 0 0,-1 1 0 0 0,1 1 1 0 0,0 0-1 0 0,-1 0-128 0 0,0 0 0 0 0,1-1 0 0 0,-1 1 0 0 0,0 0 0 0 0,0 0 0 0 0,0-1 1 0 0,0 1-1 0 0,-1-1 0 0 0,-1 3 0 0 0,2-2-63 0 0,-1-1 1 0 0,1 1 0 0 0,0-1 0 0 0,0 1 0 0 0,0 0 0 0 0,0 0 0 0 0,0-1 0 0 0,0 1-1 0 0,-1 3 1 0 0,-2 11 37 0 0,1 0 0 0 0,1 0 0 0 0,1 0-1 0 0,0 1 1 0 0,0-1 0 0 0,3 19 0 0 0,-1-32-304 0 0,0-1 1 0 0,-1 1 0 0 0,1 0-1 0 0,0 0 1 0 0,0-1 0 0 0,3 6-1 0 0,-3-7-440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00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10 3321 0 0,'0'0'3076'0'0,"1"-9"2093"0"0,12 9-2795 0 0,2 1-2052 0 0,-14-1-298 0 0,-1 0 0 0 0,1 1 0 0 0,-1-1 0 0 0,1 0 0 0 0,-1 0 0 0 0,1 1 0 0 0,-1-1 1 0 0,1 0-1 0 0,-1 1 0 0 0,0-1 0 0 0,1 0 0 0 0,-1 1 0 0 0,0-1 0 0 0,1 1 0 0 0,-1-1 0 0 0,0 0 0 0 0,1 1 0 0 0,-1-1 1 0 0,0 1-1 0 0,0-1 0 0 0,1 1 0 0 0,-1-1 0 0 0,0 1 0 0 0,0-1 0 0 0,0 2 0 0 0,1 1 78 0 0,21 46 345 0 0,15 40-318 0 0,-33-76-85 0 0,-1-1 0 0 0,0 1 0 0 0,0-1 0 0 0,-2 1 0 0 0,1 18 0 0 0,-2-2 353 0 0,-1 0 0 0 0,-8 40 0 0 0,9-66-370 0 0,-25 116 950 0 0,17-89-486 0 0,-22 55 0 0 0,-7-14-50 0 0,24-46-1109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59 6417 0 0,'-2'-6'1216'0'0,"1"1"-1"0"0,-1 0 1 0 0,1 0-1 0 0,-6-9 0 0 0,6 12-976 0 0,0 0 1 0 0,0 1-1 0 0,-1 0 0 0 0,1-1 0 0 0,0 1 0 0 0,0 0 0 0 0,-1-1 0 0 0,1 1 0 0 0,-1 0 0 0 0,1 0 0 0 0,-1 0 0 0 0,1 0 0 0 0,-1 1 0 0 0,0-1 0 0 0,1 0 0 0 0,-1 1 0 0 0,-3-2 0 0 0,4 2 76 0 0,-1 0-149 0 0,-11-2-42 0 0,13 2-100 0 0,6 5-2871 0 0,13-1-1502 0 0,-13-3 2395 0 0,3 1 63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9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2 152 5641 0 0,'-1'19'1550'0'0,"2"28"0"0"0,0-8-630 0 0,1-25-450 0 0,-1-2 1664 0 0,-2-18-136 0 0,0 2-1849 0 0,1 0 1 0 0,0 0-1 0 0,0 0 0 0 0,0-1 1 0 0,1-6-1 0 0,1-3 43 0 0,-2 5-120 0 0,0 0-32 0 0,1 0 0 0 0,0-1 0 0 0,0 1 0 0 0,4-12 0 0 0,2 0-36 0 0,0 2 0 0 0,2-1 0 0 0,0 1 0 0 0,1 1 0 0 0,14-20 0 0 0,-23 35 44 0 0,1 0 0 0 0,0 1 0 0 0,1-1 0 0 0,-1 1 0 0 0,0-1 0 0 0,1 1 0 0 0,0 0-1 0 0,-1 0 1 0 0,1 0 0 0 0,5-2 0 0 0,-7 4-22 0 0,-1 0 0 0 0,1-1 0 0 0,-1 1 0 0 0,1 0 0 0 0,-1 0 0 0 0,1 1 0 0 0,0-1 0 0 0,-1 0 0 0 0,1 0 0 0 0,-1 0 0 0 0,1 0 0 0 0,-1 0 0 0 0,1 0 0 0 0,-1 1 0 0 0,1-1 0 0 0,-1 0 0 0 0,0 0 0 0 0,1 1 0 0 0,-1-1 0 0 0,1 0 0 0 0,-1 1 0 0 0,0-1 0 0 0,1 1 0 0 0,-1-1 0 0 0,0 0 0 0 0,1 1 0 0 0,-1-1 0 0 0,0 1 0 0 0,1-1 0 0 0,-1 1-1 0 0,0-1 1 0 0,0 1 0 0 0,0-1 0 0 0,1 1 0 0 0,3 19 726 0 0,-4-19-738 0 0,1 10 199 0 0,-1 0 0 0 0,0 1 0 0 0,-2 16 0 0 0,-1 13-115 0 0,2-27-190 0 0,1-4 160 0 0,1 16 1 0 0,0-23-327 0 0,-1 0 0 0 0,1 0 0 0 0,-1 0 0 0 0,1 0 0 0 0,0-1 0 0 0,0 1 0 0 0,1 0 0 0 0,-1-1 0 0 0,4 6-1 0 0,-5-7-107 0 0,1 0 0 0 0,0-1-1 0 0,0 1 1 0 0,0 0 0 0 0,0 0-1 0 0,0-1 1 0 0,0 1-1 0 0,0 0 1 0 0,0-1 0 0 0,0 1-1 0 0,0-1 1 0 0,1 1-1 0 0,-1-1 1 0 0,0 0 0 0 0,0 1-1 0 0,0-1 1 0 0,1 0-1 0 0,1 0 1 0 0,2-1-1838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7:59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42 4433 0 0,'1'-3'769'0'0,"1"0"1"0"0,0 1-1 0 0,-1-1 0 0 0,0 0 1 0 0,0 1-1 0 0,0-1 0 0 0,1-4 1 0 0,-2 6-715 0 0,1 1 0 0 0,-1-1 0 0 0,0 1 0 0 0,0 0 0 0 0,0-1 0 0 0,0 1 0 0 0,0-1 0 0 0,0 1 0 0 0,0-1 0 0 0,0 1 0 0 0,-1-1 0 0 0,1 1-1 0 0,0 0 1 0 0,0-1 0 0 0,0 1 0 0 0,0-1 0 0 0,0 1 0 0 0,-1 0 0 0 0,1-1 0 0 0,0 1 0 0 0,0 0 0 0 0,-1-1 0 0 0,1 1 0 0 0,0 0 0 0 0,-1-1 0 0 0,1 1 0 0 0,0 0 0 0 0,-1 0 0 0 0,1-1 0 0 0,0 1 0 0 0,-1 0 0 0 0,1 0 0 0 0,-1 0 0 0 0,1-1 0 0 0,-5-1 220 0 0,5 1 134 0 0,-2 2-269 0 0,0 0-3 0 0,0 0-1 0 0,0 0 0 0 0,0 0 0 0 0,0 1 1 0 0,0-1-1 0 0,0 1 0 0 0,0-1 1 0 0,-3 4-1 0 0,-14 20 719 0 0,8-12-499 0 0,6-7-278 0 0,1 0-1 0 0,0 0 1 0 0,0 0-1 0 0,1 1 1 0 0,-1-1 0 0 0,-3 12-1 0 0,6-15-80 0 0,0 0-1 0 0,0-1 1 0 0,1 1 0 0 0,-1 0-1 0 0,1 0 1 0 0,0 0-1 0 0,0 0 1 0 0,0 0-1 0 0,0 0 1 0 0,0-1 0 0 0,0 1-1 0 0,1 0 1 0 0,-1 0-1 0 0,1 0 1 0 0,0 0-1 0 0,0-1 1 0 0,0 1 0 0 0,0 0-1 0 0,3 3 1 0 0,-3-4-6 0 0,0-1 1 0 0,0 0 0 0 0,0 0-1 0 0,0 0 1 0 0,0 0 0 0 0,0 0-1 0 0,1 0 1 0 0,-1-1-1 0 0,0 1 1 0 0,0 0 0 0 0,1 0-1 0 0,-1-1 1 0 0,0 1-1 0 0,1-1 1 0 0,-1 0 0 0 0,1 1-1 0 0,-1-1 1 0 0,0 0 0 0 0,1 0-1 0 0,-1 1 1 0 0,1-1-1 0 0,-1 0 1 0 0,1-1 0 0 0,-1 1-1 0 0,1 0 1 0 0,-1 0 0 0 0,1-1-1 0 0,1 0 1 0 0,1 0-2 0 0,0-1 1 0 0,0 1-1 0 0,0-1 1 0 0,-1 0 0 0 0,1-1-1 0 0,0 1 1 0 0,-1-1-1 0 0,4-3 1 0 0,-4 4 10 0 0,0-1 0 0 0,0 0 1 0 0,0 1-1 0 0,0-1 0 0 0,-1 0 1 0 0,5-7-1 0 0,3-4 35 0 0,-8 11-32 0 0,0 0 0 0 0,1 0-1 0 0,-1-1 1 0 0,0 1 0 0 0,1-6 0 0 0,0 3 12 0 0,-2 3-15 0 0,0 0 0 0 0,0 0 0 0 0,0 0 0 0 0,0 0-1 0 0,-1 0 1 0 0,1-4 0 0 0,-1 7 45 0 0,0 1-33 0 0,0 0-1 0 0,0 1 1 0 0,0-1 0 0 0,0 0 0 0 0,0 1 0 0 0,0-1-1 0 0,0 0 1 0 0,-1 0 0 0 0,0 3 0 0 0,0-1-8 0 0,0 0-1 0 0,1 0 1 0 0,-1 0 0 0 0,1 0 0 0 0,0 0 0 0 0,0 0-1 0 0,0 0 1 0 0,0 1 0 0 0,0-1 0 0 0,0 0-1 0 0,1 0 1 0 0,1 5 0 0 0,2 17-21 0 0,-3-18 22 0 0,4 63 47 0 0,-1-42 63 0 0,2 47-1 0 0,-6-61 108 0 0,-1 1 0 0 0,-1 0 0 0 0,0-1 1 0 0,0 1-1 0 0,-5 13 0 0 0,5-22-125 0 0,-1-1 0 0 0,1 0 0 0 0,-1 0 0 0 0,0 0-1 0 0,0 0 1 0 0,0 0 0 0 0,-1-1 0 0 0,1 0 0 0 0,-1 1 0 0 0,0-1 0 0 0,-1-1 0 0 0,-5 6 0 0 0,6-7-76 0 0,1 1 1 0 0,-1-1-1 0 0,0 0 1 0 0,0 0 0 0 0,0 0-1 0 0,0 0 1 0 0,0-1-1 0 0,0 0 1 0 0,0 0-1 0 0,-1 0 1 0 0,1 0-1 0 0,0-1 1 0 0,-1 1 0 0 0,1-1-1 0 0,0 0 1 0 0,-8-1-1 0 0,7 0-102 0 0,0-1-1 0 0,0 1 0 0 0,0-1 1 0 0,0 0-1 0 0,0 0 1 0 0,1 0-1 0 0,-7-5 1 0 0,6 4-557 0 0,1-1 0 0 0,0 1 0 0 0,0-1-1 0 0,0 0 1 0 0,0-1 0 0 0,-5-7 0 0 0,0-3-2613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00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64 608 0 0,'0'0'32'0'0,"1"0"0"0"0,-1 0 0 0 0,0 0 0 0 0,1 0 0 0 0,-1 0 0 0 0,0 0 0 0 0,1 0 0 0 0,-1 0 0 0 0,0 0 0 0 0,1 0 1 0 0,-1 0-1 0 0,0 0 0 0 0,1-1 0 0 0,-1 1 0 0 0,0 0 0 0 0,1 0 0 0 0,-1 0 0 0 0,0 0 0 0 0,0-1 0 0 0,1 1 0 0 0,-1 0 0 0 0,0 0 0 0 0,1-1 0 0 0,7-9 553 0 0,-4 5 198 0 0,-3 4-91 0 0,0 1 0 0 0,0-1 0 0 0,-1 0 0 0 0,1 0 1 0 0,0 0-1 0 0,-1 0 0 0 0,1 0 0 0 0,0 0 0 0 0,-1-1 0 0 0,0 1 1 0 0,1-2-1 0 0,-1 3-460 0 0,1-1 1 0 0,-1 0-1 0 0,0 0 1 0 0,0 0 0 0 0,0 0-1 0 0,0 0 1 0 0,-1 0-1 0 0,1 0 1 0 0,0 0-1 0 0,0 1 1 0 0,0-1-1 0 0,-1-2 1 0 0,0 2-149 0 0,0 0 0 0 0,0-1-1 0 0,0 1 1 0 0,0 0 0 0 0,0 0 0 0 0,0 0 0 0 0,0 0 0 0 0,0 0 0 0 0,0 0-1 0 0,0 0 1 0 0,-1 0 0 0 0,1 1 0 0 0,0-1 0 0 0,-1 0 0 0 0,1 1 0 0 0,0-1 0 0 0,-1 1-1 0 0,-2-1 1 0 0,2 1 30 0 0,-1-1 0 0 0,1 1-1 0 0,0 0 1 0 0,-1 0-1 0 0,1 0 1 0 0,-1 0 0 0 0,1 0-1 0 0,-1 1 1 0 0,1-1 0 0 0,-1 1-1 0 0,1 0 1 0 0,-5 1 0 0 0,0 2 224 0 0,1 0 0 0 0,-12 8 1 0 0,7-4-95 0 0,2-2-143 0 0,1 1 0 0 0,0 1 1 0 0,0-1-1 0 0,1 1 0 0 0,0 1 0 0 0,0-1 1 0 0,1 1-1 0 0,1 0 0 0 0,-1 1 0 0 0,1-1 1 0 0,1 1-1 0 0,-6 14 0 0 0,8-14-96 0 0,-1-1-1 0 0,2 1 1 0 0,-1 0-1 0 0,1 0 1 0 0,1 16 0 0 0,0-21-14 0 0,0 1 1 0 0,1-1-1 0 0,0 1 1 0 0,0-1-1 0 0,0 0 1 0 0,1 0-1 0 0,0 0 1 0 0,0 0-1 0 0,0 0 1 0 0,0 0-1 0 0,7 8 1 0 0,-8-10 7 0 0,1-1 0 0 0,1 0 0 0 0,-1-1 0 0 0,0 1 0 0 0,0 0 0 0 0,1 0 0 0 0,-1-1 0 0 0,1 0 1 0 0,-1 1-1 0 0,1-1 0 0 0,0 0 0 0 0,-1 0 0 0 0,1 0 0 0 0,0-1 0 0 0,0 1 0 0 0,-1-1 0 0 0,1 1 1 0 0,5-1-1 0 0,-2 0-32 0 0,-1-1 0 0 0,0 1 0 0 0,1-1 0 0 0,-1 0 0 0 0,0 0 0 0 0,0-1 0 0 0,1 1 0 0 0,-1-1 0 0 0,5-3 0 0 0,42-23-2542 0 0,-37 18-426 0 0,19-14 0 0 0,-21 13 513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00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21 5577 0 0,'-3'-7'1201'0'0,"-1"-7"4650"0"0,-1 27-4228 0 0,-2 36-809 0 0,2 0-1 0 0,1 60 1 0 0,-2-30-536 0 0,1-30-220 0 0,-4 27-45 0 0,8-61-35 0 0,0 6-65 0 0,0-1-1 0 0,-7 28 1 0 0,5-21-603 0 0,3-13-351 0 0,-4-9-90 0 0,2 0-778 0 0,2-5 1741 0 0,1 0 0 0 0,-1 0 0 0 0,0 1 1 0 0,1-1-1 0 0,-1 0 0 0 0,0 0 0 0 0,1 0 0 0 0,-1 0 1 0 0,1 0-1 0 0,-1 0 0 0 0,0 0 0 0 0,1 0 1 0 0,-1 0-1 0 0,1 0 0 0 0,-1 0 0 0 0,0 0 0 0 0,1 0 1 0 0,-1 0-1 0 0,1 0 0 0 0,9-3-1838 0 0,-3 0-386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00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25 4737 0 0,'0'-2'624'0'0,"-1"-10"2912"0"0,1 11-3335 0 0,0 1-1 0 0,0 0 1 0 0,0-1 0 0 0,0 1-1 0 0,0-1 1 0 0,0 1 0 0 0,-1 0-1 0 0,1-1 1 0 0,0 1 0 0 0,0-1 0 0 0,-1 1-1 0 0,1 0 1 0 0,0-1 0 0 0,0 1-1 0 0,-1 0 1 0 0,1-1 0 0 0,0 1-1 0 0,-1 0 1 0 0,1 0 0 0 0,0-1 0 0 0,-1 1-1 0 0,1 0 1 0 0,-1 0 0 0 0,1 0-1 0 0,-1-1 1 0 0,0 1-171 0 0,0 0 0 0 0,0-1 1 0 0,0 1-1 0 0,0 0 0 0 0,0 0 0 0 0,0 0 1 0 0,0 0-1 0 0,0 0 0 0 0,0 0 0 0 0,0 0 1 0 0,0 0-1 0 0,0 0 0 0 0,0 0 0 0 0,0 1 0 0 0,0-1 1 0 0,0 0-1 0 0,0 1 0 0 0,1-1 0 0 0,-1 0 1 0 0,0 1-1 0 0,0-1 0 0 0,0 1 0 0 0,0 0 1 0 0,1-1-1 0 0,-1 1 0 0 0,0 0 0 0 0,0-1 0 0 0,1 1 1 0 0,-2 2-1 0 0,-8 8 288 0 0,1 0 0 0 0,0 2 0 0 0,1-1 0 0 0,0 1 0 0 0,-6 13 0 0 0,10-17-291 0 0,1-1-1 0 0,0 1 0 0 0,-3 15 1 0 0,6-21-35 0 0,-1-1 0 0 0,1 0 1 0 0,0 1-1 0 0,0-1 0 0 0,0 1 1 0 0,0-1-1 0 0,0 0 0 0 0,0 1 1 0 0,1-1-1 0 0,-1 0 0 0 0,1 1 1 0 0,0-1-1 0 0,0 0 0 0 0,0 0 1 0 0,0 1-1 0 0,0-1 0 0 0,0 0 1 0 0,0 0-1 0 0,3 3 0 0 0,-3-4-5 0 0,0 0-1 0 0,0-1 0 0 0,-1 1 1 0 0,1 0-1 0 0,0-1 0 0 0,0 1 1 0 0,0-1-1 0 0,0 1 1 0 0,0-1-1 0 0,0 1 0 0 0,0-1 1 0 0,0 0-1 0 0,1 0 0 0 0,-1 1 1 0 0,0-1-1 0 0,0 0 0 0 0,0 0 1 0 0,0 0-1 0 0,0 0 0 0 0,0 0 1 0 0,0 0-1 0 0,1-1 1 0 0,-1 1-1 0 0,0 0 0 0 0,1-1 1 0 0,1 0-32 0 0,-1 0 0 0 0,1-1 0 0 0,-1 1 0 0 0,1 0 1 0 0,-1-1-1 0 0,0 0 0 0 0,0 0 0 0 0,0 0 0 0 0,2-2 0 0 0,53-66-48 0 0,-29 27 108 0 0,-5 6-14 0 0,-19 31-6 0 0,-2 5 7 0 0,-1-1 0 0 0,0 1 0 0 0,0-1 0 0 0,0 1 0 0 0,0-1 0 0 0,0 0 0 0 0,0 0 0 0 0,0-2 0 0 0,-1 3 244 0 0,-4 2-132 0 0,3-1-109 0 0,1 0 0 0 0,-1 0 0 0 0,1 0 0 0 0,-1 0 0 0 0,1 0 0 0 0,0 0 0 0 0,-1 1 0 0 0,1-1 0 0 0,-1 0 0 0 0,1 0 0 0 0,0 0 0 0 0,-1 1 0 0 0,1-1 0 0 0,0 0 0 0 0,-1 0 0 0 0,1 1 0 0 0,0-1 0 0 0,-1 0 0 0 0,1 1 0 0 0,0-1 0 0 0,0 0 0 0 0,-1 1 0 0 0,1-1 0 0 0,0 0 0 0 0,0 1 0 0 0,-1 0 0 0 0,-4 9 77 0 0,1 0-1 0 0,-1 0 0 0 0,2 0 1 0 0,0 0-1 0 0,0 1 0 0 0,0 0 1 0 0,-1 19-1 0 0,4-21-346 0 0,0 0 0 0 0,1-1 0 0 0,-1 1 0 0 0,3 10 0 0 0,-1-12-768 0 0,0 0-1 0 0,1 0 1 0 0,-1 1 0 0 0,1-1 0 0 0,5 7 0 0 0,-4-6-954 0 0,1 1 1595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1 7842 0 0,'-11'0'3306'0'0,"7"-1"-2740"0"0,0 1-1 0 0,-1 0 1 0 0,1 0 0 0 0,0 1 0 0 0,-1 0 0 0 0,-7 1 0 0 0,8 0-429 0 0,-8 2 225 0 0,1 1 0 0 0,-15 7-1 0 0,23-11-343 0 0,0 1 0 0 0,0 0 1 0 0,0 0-1 0 0,0 0 0 0 0,0 1 0 0 0,1-1 0 0 0,-1 1 0 0 0,1 0 0 0 0,0-1 0 0 0,0 1 0 0 0,0 0 0 0 0,-4 6 0 0 0,6-8-25 0 0,0 0 1 0 0,-1 0-1 0 0,1 0 0 0 0,0 0 1 0 0,0-1-1 0 0,-1 1 0 0 0,1 0 1 0 0,0 0-1 0 0,0 0 0 0 0,0 0 0 0 0,0 0 1 0 0,0 0-1 0 0,0-1 0 0 0,0 1 1 0 0,1 0-1 0 0,-1 0 0 0 0,0 0 1 0 0,0 0-1 0 0,1 0 0 0 0,-1-1 0 0 0,0 1 1 0 0,1 0-1 0 0,-1 0 0 0 0,1-1 1 0 0,0 2-1 0 0,1 0 1 0 0,0 0 1 0 0,0-1-1 0 0,0 1 1 0 0,0-1-1 0 0,0 1 1 0 0,1-1-1 0 0,-1 0 1 0 0,3 1-1 0 0,-4-1 7 0 0,0-1-1 0 0,0 1 0 0 0,0 0 1 0 0,1 0-1 0 0,-1 0 1 0 0,0 0-1 0 0,0 0 0 0 0,0 0 1 0 0,0 0-1 0 0,-1 0 0 0 0,1 0 1 0 0,0 1-1 0 0,0 0 1 0 0,8 10-24 0 0,5 0 0 0 0,-8-6-1 0 0,0-1-1 0 0,8 6 1 0 0,-11-9 32 0 0,-1 0 1 0 0,1-1-1 0 0,-1 1 1 0 0,1 1-1 0 0,-1-1 1 0 0,0 0-1 0 0,3 4 1 0 0,-5-5 0 0 0,1-1 1 0 0,-1 1 0 0 0,1 0-1 0 0,-1 0 1 0 0,0-1 0 0 0,1 1-1 0 0,-1 0 1 0 0,0 0 0 0 0,0 0 0 0 0,1 0-1 0 0,-1-1 1 0 0,0 1 0 0 0,0 0-1 0 0,0 0 1 0 0,0 0 0 0 0,0 0-1 0 0,0 0 1 0 0,0 0 0 0 0,0-1 0 0 0,-1 1-1 0 0,1 0 1 0 0,0 0 0 0 0,0 0-1 0 0,-1 0 1 0 0,1-1 0 0 0,0 1-1 0 0,-1 0 1 0 0,1 0 0 0 0,-1 0 0 0 0,-4 6 87 0 0,2-4 63 0 0,1 0-1 0 0,-1 1 1 0 0,0-1 0 0 0,0 0 0 0 0,0 0 0 0 0,0-1 0 0 0,0 1 0 0 0,-1 0 0 0 0,-6 2 0 0 0,4-1-164 0 0,-1-1 1 0 0,1-1-1 0 0,-1 1 1 0 0,0-1-1 0 0,0-1 1 0 0,0 1-1 0 0,0-1 1 0 0,-1 0-1 0 0,1-1 1 0 0,-8 0-1 0 0,6-3-761 0 0,8 3 669 0 0,1 0-1 0 0,0 0 1 0 0,0 0-1 0 0,0 0 1 0 0,0 0 0 0 0,-1 0-1 0 0,1 0 1 0 0,0 0-1 0 0,0 0 1 0 0,0 0 0 0 0,0 0-1 0 0,0 0 1 0 0,-1 0-1 0 0,1-1 1 0 0,0 1 0 0 0,0 0-1 0 0,0 0 1 0 0,0 0-1 0 0,0 0 1 0 0,0 0-1 0 0,0-1 1 0 0,-1 1 0 0 0,1 0-1 0 0,0 0 1 0 0,0 0-1 0 0,0 0 1 0 0,0-1 0 0 0,0 1-1 0 0,0 0 1 0 0,0 0-1 0 0,0 0 1 0 0,0 0 0 0 0,0-1-1 0 0,0 1 1 0 0,0 0-1 0 0,0 0 1 0 0,0 0-1 0 0,0 0 1 0 0,0-1 0 0 0,0 1-1 0 0,0 0 1 0 0,0 0-1 0 0,0 0 1 0 0,1 0 0 0 0,-1-1-1 0 0,0 1 1 0 0,0 0-1 0 0,0 0 1 0 0,0 0 0 0 0,0 0-1 0 0,0-1 1 0 0,4-2-2289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01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10 10202 0 0,'0'0'4505'0'0,"-1"-2"-4218"0"0,1 2-268 0 0,-1-1 0 0 0,1 1 0 0 0,0-1-1 0 0,-1 1 1 0 0,1-1 0 0 0,-1 1 0 0 0,1-1 0 0 0,-1 1 0 0 0,1 0 0 0 0,-1-1 0 0 0,1 1 0 0 0,-1-1-1 0 0,1 1 1 0 0,-1 0 0 0 0,0 0 0 0 0,1-1 0 0 0,-1 1 0 0 0,-1 0 0 0 0,1 0 21 0 0,-1 0-1 0 0,1 0 1 0 0,-1 0 0 0 0,1 0 0 0 0,-1 1 0 0 0,1-1 0 0 0,-1 1 0 0 0,1-1 0 0 0,-2 2-1 0 0,-10 4 359 0 0,2 0-1 0 0,-1 2 0 0 0,1-1 0 0 0,0 2 0 0 0,-14 12 0 0 0,7-6-167 0 0,14-11-203 0 0,0 0-1 0 0,0 0 1 0 0,-4 6 0 0 0,6-9-45 0 0,1 1 0 0 0,0-1 0 0 0,0 1 1 0 0,0 0-1 0 0,0 0 0 0 0,1-1 0 0 0,-1 1 1 0 0,0 0-1 0 0,1 0 0 0 0,-1 0 0 0 0,1 0 1 0 0,-1 3-1 0 0,1-5-49 0 0,7 9-12 0 0,-6-7 71 0 0,0-1-1 0 0,0 1 1 0 0,0-1 0 0 0,0 0 0 0 0,0 1-1 0 0,1-1 1 0 0,1 2 0 0 0,11 7-21 0 0,-8-6 14 0 0,-1 0 0 0 0,1-1 0 0 0,0 1 0 0 0,0-1 0 0 0,0 0 0 0 0,1 0 0 0 0,7 2-1 0 0,-12-5 31 0 0,1 1 0 0 0,0 0-1 0 0,-1 0 1 0 0,1 0 0 0 0,-1 0-1 0 0,1 1 1 0 0,-1-1 0 0 0,4 4-1 0 0,-5-5-9 0 0,0 1 0 0 0,-1-1 0 0 0,1 1 0 0 0,-1-1 0 0 0,1 1 0 0 0,-1 0 0 0 0,1-1 0 0 0,-1 1 0 0 0,1 0 0 0 0,-1-1 0 0 0,0 1 0 0 0,1 0 0 0 0,-1-1 0 0 0,0 1 0 0 0,1 0 0 0 0,-1 0 0 0 0,0 0 0 0 0,0-1-1 0 0,0 1 1 0 0,0 0 0 0 0,0 0 0 0 0,0 0 0 0 0,0-1 0 0 0,0 1 0 0 0,0 0 0 0 0,0 0 0 0 0,0 0 0 0 0,-1-1 0 0 0,1 1 0 0 0,0 0 0 0 0,0 0 0 0 0,-1-1 0 0 0,1 1 0 0 0,-1 0 0 0 0,-5 7 193 0 0,0-1 0 0 0,-1 0 1 0 0,1 0-1 0 0,-1-1 0 0 0,-1 0 0 0 0,1 0 1 0 0,-1 0-1 0 0,-14 6 0 0 0,10-6-101 0 0,0 0-1 0 0,-1-1 0 0 0,0 0 0 0 0,-17 3 1 0 0,29-8-133 0 0,0 1 1 0 0,0-1-1 0 0,0 0 1 0 0,0 0-1 0 0,1 0 1 0 0,-1 0-1 0 0,0 0 1 0 0,0 0-1 0 0,0 0 1 0 0,0 0-1 0 0,0 0 1 0 0,0-1-1 0 0,0 1 1 0 0,1 0-1 0 0,-1 0 1 0 0,0-1-1 0 0,0 1 1 0 0,0-1-1 0 0,0 1 1 0 0,0-1 0 0 0,0 0-181 0 0,0 0 1 0 0,1 0 0 0 0,-1 1 0 0 0,1-1-1 0 0,-1 0 1 0 0,1 0 0 0 0,0 0 0 0 0,-1 0 0 0 0,1 0-1 0 0,0 0 1 0 0,-1 0 0 0 0,1 0 0 0 0,0 0-1 0 0,0 0 1 0 0,0 0 0 0 0,0 0 0 0 0,0 0 0 0 0,0-1-1 0 0,1-7-2476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6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22 1152 0 0,'-6'-21'11999'0'0,"-1"25"-11099"0"0,5-4-725 0 0,0 2-22 0 0,1-1 1 0 0,-1 0 0 0 0,1 1 0 0 0,0-1-1 0 0,-1 1 1 0 0,1-1 0 0 0,0 1 0 0 0,-2 3-1 0 0,-5 7 356 0 0,-12 9-37 0 0,1 2 0 0 0,1 0 0 0 0,-16 27 1 0 0,26-37-419 0 0,0 0 60 0 0,-11 24 0 0 0,2 5-31 0 0,-14 58 1 0 0,26-81-80 0 0,1 0 1 0 0,1 1 0 0 0,1-1 0 0 0,1 1-1 0 0,1 32 1 0 0,1-47 2 0 0,0 0 0 0 0,0 0 0 0 0,0-1 0 0 0,0 1 0 0 0,1 0 0 0 0,-1 0 0 0 0,1-1 0 0 0,1 1 0 0 0,2 4 0 0 0,-4-7-172 0 0,0-1-1 0 0,0 1 0 0 0,1 0 1 0 0,-1-1-1 0 0,0 0 0 0 0,1 1 0 0 0,-1-1 1 0 0,1 0-1 0 0,-1 0 0 0 0,1 0 1 0 0,-1 0-1 0 0,1 0 0 0 0,0 0 1 0 0,0 0-1 0 0,-1-1 0 0 0,1 1 0 0 0,0 0 1 0 0,0-1-1 0 0,0 0 0 0 0,0 1 1 0 0,0-1-1 0 0,0 0 0 0 0,-1 0 0 0 0,1 0 1 0 0,0 0-1 0 0,2-1 0 0 0,17-4-4233 0 0,-9 1 399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6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54 6305 0 0,'-1'-1'262'0'0,"-4"-6"1232"0"0,0 0 0 0 0,-1 0 0 0 0,0 1 0 0 0,-12-10 0 0 0,17 15-1399 0 0,0 0 1 0 0,-1 0-1 0 0,1 0 0 0 0,0 0 0 0 0,-1 0 1 0 0,1 1-1 0 0,-1-1 0 0 0,1 1 1 0 0,0-1-1 0 0,-1 1 0 0 0,0-1 0 0 0,1 1 1 0 0,-1 0-1 0 0,1 0 0 0 0,-1 0 0 0 0,1-1 1 0 0,-1 2-1 0 0,0-1 0 0 0,1 0 1 0 0,-1 0-1 0 0,1 0 0 0 0,-1 1 0 0 0,1-1 1 0 0,-1 1-1 0 0,1-1 0 0 0,-1 1 0 0 0,1 0 1 0 0,0-1-1 0 0,-1 1 0 0 0,1 0 1 0 0,0 0-1 0 0,-1 0 0 0 0,1 0 0 0 0,-1 2 1 0 0,-8 8 138 0 0,0 1 1 0 0,-8 13 0 0 0,-5 6-66 0 0,20-27-155 0 0,0 1-1 0 0,0 0 0 0 0,0 1 1 0 0,0-1-1 0 0,1 0 0 0 0,0 1 1 0 0,0 0-1 0 0,1-1 0 0 0,-1 1 1 0 0,0 9-1 0 0,2-12-12 0 0,0 0 0 0 0,0 0 1 0 0,0 0-1 0 0,0 0 0 0 0,1 3 0 0 0,0 9-17 0 0,-1-14 12 0 0,1 0 1 0 0,-1 0 0 0 0,1 0 0 0 0,-1 0 0 0 0,1 0 0 0 0,-1 0 0 0 0,1 0-1 0 0,-1 0 1 0 0,1 0 0 0 0,0 0 0 0 0,-1 0 0 0 0,1 0 0 0 0,0 0-1 0 0,0 0 1 0 0,0-1 0 0 0,0 1 0 0 0,0 0 0 0 0,0-1 0 0 0,1 2 0 0 0,1-1-1 0 0,0 1 0 0 0,0-1 1 0 0,0 0-1 0 0,0 0 1 0 0,0 0-1 0 0,4 1 1 0 0,-3-1 0 0 0,0-1 0 0 0,0 0 0 0 0,0 0 0 0 0,0 0 0 0 0,0-1 0 0 0,-1 1 0 0 0,1-1 0 0 0,0 0 0 0 0,0 0 0 0 0,-1 0 0 0 0,7-3 0 0 0,-5 1 4 0 0,-1 1-1 0 0,1-1 1 0 0,0-1 0 0 0,-1 1 0 0 0,0-1-1 0 0,0 1 1 0 0,5-7 0 0 0,-1-1-1 0 0,0 0 0 0 0,0-1 0 0 0,-2 0 0 0 0,1 0 0 0 0,7-24 0 0 0,-11 30 18 0 0,-1 1 0 0 0,0-1 0 0 0,-1 0-1 0 0,0 0 1 0 0,1-8 0 0 0,-2 14 54 0 0,-1 0-7 0 0,-1 2-52 0 0,1 0-1 0 0,-1-1 0 0 0,0 1 1 0 0,1 0-1 0 0,0 0 0 0 0,-1 0 1 0 0,1 0-1 0 0,0 0 0 0 0,0 0 0 0 0,-1 3 1 0 0,-8 26 31 0 0,8-26-42 0 0,-1 4 25 0 0,1 0 0 0 0,0 0 0 0 0,1 0 0 0 0,-1 15 0 0 0,2-21-130 0 0,0 0 1 0 0,0 0 0 0 0,0 0-1 0 0,1 0 1 0 0,-1 0 0 0 0,1 0-1 0 0,-1 0 1 0 0,1 0 0 0 0,0 0-1 0 0,1 0 1 0 0,-1 0 0 0 0,0-1-1 0 0,1 1 1 0 0,-1 0 0 0 0,1-1-1 0 0,0 1 1 0 0,3 3 0 0 0,-4-6-106 0 0,0 1 0 0 0,-1-1 1 0 0,1 1-1 0 0,0-1 1 0 0,-1 0-1 0 0,1 1 1 0 0,0-1-1 0 0,-1 0 1 0 0,1 1-1 0 0,0-1 0 0 0,0 0 1 0 0,-1 0-1 0 0,2 0 1 0 0,4 1-2044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02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1 149 2144 0 0,'0'0'5015'0'0,"12"0"-247"0"0,33 4-3523 0 0,-19-4-903 0 0,0-2 1 0 0,28-5-1 0 0,-19 3 251 0 0,34 0 0 0 0,-67 4-575 0 0,174-3 338 0 0,29-1-329 0 0,-166 2-3 0 0,41 4 0 0 0,-7 1 124 0 0,-12-1 28 0 0,242 5 80 0 0,-145-8 68 0 0,101 1-172 0 0,-4-5 91 0 0,-51-1 24 0 0,-87 5-197 0 0,53-1 182 0 0,-31 1-182 0 0,-36-1 18 0 0,55-2-7 0 0,-1-1-47 0 0,13 1 55 0 0,-1 1-4 0 0,188-4 241 0 0,-179 3-141 0 0,302-8 8 0 0,-232 4-187 0 0,-147 5 39 0 0,45-1-5 0 0,57-1 36 0 0,-1 1-69 0 0,39-2-21 0 0,-101 1 76 0 0,-51 1 31 0 0,26-1 52 0 0,171-6 23 0 0,-240 9-115 0 0,64 4 28 0 0,-34 0-5 0 0,60-5 101 0 0,18 0-149 0 0,-113 2-56 0 0,151-1 123 0 0,-166 3-83 0 0,-19 0-15 0 0,0-1 0 0 0,1 0 1 0 0,-1 0-1 0 0,14-2 1 0 0,2-2 12 0 0,0 2 1 0 0,1 0 0 0 0,27 2 0 0 0,-26 0-22 0 0,8 1 22 0 0,75-5 48 0 0,-20 1 30 0 0,-78 3-71 0 0,3 1-8 0 0,-10-1-12 0 0,1 0 0 0 0,-1 0 0 0 0,1 0 0 0 0,-1 0 0 0 0,1 0 0 0 0,-1-1 0 0 0,0 0 0 0 0,4 0 0 0 0,-2-1 14 0 0,0 1 1 0 0,0 0-1 0 0,1 0 1 0 0,-1 1-1 0 0,0 0 1 0 0,10 0-1 0 0,12 0 24 0 0,-1 1 165 0 0,-12 1-82 0 0,-13-2-404 0 0,-3 0-749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7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10 7514 0 0,'-8'-5'3524'0'0,"7"5"-3435"0"0,1-1 0 0 0,-1 1 0 0 0,0-1 0 0 0,0 1 0 0 0,0-1 0 0 0,0 1 0 0 0,0-1 0 0 0,0 1 0 0 0,1 0 0 0 0,-1 0 0 0 0,0 0 0 0 0,0-1 0 0 0,0 1 0 0 0,0 0 0 0 0,0 0 0 0 0,-2 1 0 0 0,-5 18 826 0 0,7-15-830 0 0,0 0 1 0 0,0 0-1 0 0,0 0 0 0 0,1 0 1 0 0,-1 0-1 0 0,1 0 1 0 0,0 1-1 0 0,0-1 1 0 0,1 0-1 0 0,1 7 1 0 0,-1-3 67 0 0,-1 0 0 0 0,1 9 0 0 0,-5 75 296 0 0,3-19-317 0 0,1-50-91 0 0,0-1 0 0 0,-1 1 0 0 0,-1-1 0 0 0,-7 26 0 0 0,6-35-27 0 0,-12 38 58 0 0,12-43-71 0 0,1 0 0 0 0,0 0 0 0 0,-1 14 0 0 0,3-22-63 0 0,0 0 0 0 0,0 0 0 0 0,0 0 0 0 0,0 1 1 0 0,0-1-1 0 0,0 0 0 0 0,0 0 0 0 0,0 0 0 0 0,0 1 0 0 0,0-1 1 0 0,0 0-1 0 0,0 0 0 0 0,0 0 0 0 0,0 1 0 0 0,0-1 0 0 0,0 0 1 0 0,0 0-1 0 0,0 0 0 0 0,0 0 0 0 0,0 1 0 0 0,1-1 0 0 0,-1 0 1 0 0,0 0-1 0 0,0 0 0 0 0,0 0 0 0 0,0 0 0 0 0,0 1 0 0 0,1-1 1 0 0,-1 0-1 0 0,0 0 0 0 0,0 0 0 0 0,0 0 0 0 0,0 0 0 0 0,1 0 1 0 0,-1 0-1 0 0,0 0 0 0 0,0 0 0 0 0,0 0 0 0 0,0 0 0 0 0,1 0 1 0 0,-1 0-1 0 0,0 0 0 0 0,0 0 0 0 0,0 0 0 0 0,1 0 0 0 0,-1 0 1 0 0,0 0-1 0 0,0 0 0 0 0,0 0 0 0 0,1 0 0 0 0,-1 0 0 0 0,0 0 1 0 0,0 0-1 0 0,0 0 0 0 0,0 0 0 0 0,1 0 0 0 0,-1 0 0 0 0,0-1 1 0 0,0 1-1 0 0,0 0 0 0 0,0 0 0 0 0,1 0 0 0 0,10-8-1667 0 0,-9 6 1337 0 0,-1 0 0 0 0,0 0 0 0 0,1 0 0 0 0,-1-1 0 0 0,0 1 0 0 0,0 0 0 0 0,0-1 0 0 0,0 1 0 0 0,-1 0 0 0 0,1-1 0 0 0,0-2 0 0 0,3-12-1266 0 0,-4 16 1633 0 0,1 0 1 0 0,-1 0-1 0 0,0 0 0 0 0,0 0 0 0 0,0 0 0 0 0,0-1 0 0 0,0 1 1 0 0,0 0-1 0 0,0 0 0 0 0,-1 0 0 0 0,1 0 0 0 0,0 0 1 0 0,0 0-1 0 0,-1 0 0 0 0,1 0 0 0 0,-1-1 0 0 0,-3-10 754 0 0,4 3 408 0 0,-1 9-1019 0 0,1-1 1 0 0,0 0-1 0 0,0 0 1 0 0,0 0-1 0 0,0 0 0 0 0,0 1 1 0 0,0-1-1 0 0,0 0 1 0 0,0 0-1 0 0,0 0 1 0 0,0 0-1 0 0,1 1 0 0 0,-1-1 1 0 0,0 0-1 0 0,1 0 1 0 0,-1 0-1 0 0,0 1 0 0 0,1-1 1 0 0,-1 0-1 0 0,1 1 1 0 0,0-2-1 0 0,3-3 485 0 0,0 0 0 0 0,6-12 0 0 0,-7 12-241 0 0,0 0 0 0 0,0 0 1 0 0,1 0-1 0 0,4-4 1 0 0,-1 1 556 0 0,0 0 0 0 0,10-15-1 0 0,-14 18-737 0 0,1 1 0 0 0,-1 0 0 0 0,1 1 0 0 0,0-1-1 0 0,6-3 1 0 0,8-8 125 0 0,55-50 45 0 0,-70 63-412 0 0,-1-1 0 0 0,1 2 0 0 0,0-1 0 0 0,0 0 1 0 0,0 0-1 0 0,0 1 0 0 0,0 0 0 0 0,0-1 0 0 0,0 1 0 0 0,0 1 0 0 0,5-2 0 0 0,-7 4-640 0 0,-3 13-1400 0 0,2-12 878 0 0,-1-1-1 0 0,0 1 0 0 0,-1 0 1 0 0,1 0-1 0 0,0 0 0 0 0,-3 3 0 0 0,0 0 674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7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6065 0 0,'0'0'2461'0'0,"-1"0"-1424"0"0,1 0-982 0 0,-1 0 1 0 0,1 0-1 0 0,0 0 0 0 0,0 1 0 0 0,-1-1 0 0 0,1 0 0 0 0,0 0 0 0 0,-1 0 0 0 0,1 0 1 0 0,0 0-1 0 0,0 0 0 0 0,0 0 0 0 0,-1 0 0 0 0,1 1 0 0 0,0-1 0 0 0,0 0 0 0 0,-1 0 1 0 0,1 0-1 0 0,0 0 0 0 0,0 1 0 0 0,0-1 0 0 0,0 0 0 0 0,-1 0 0 0 0,1 1 0 0 0,0-1 0 0 0,0 0 1 0 0,0 0-1 0 0,0 1 0 0 0,0-1 0 0 0,0 0 0 0 0,3 8 2314 0 0,1-1-1582 0 0,-2-4-505 0 0,0 1-1 0 0,1-1 0 0 0,-1 0 1 0 0,0 0-1 0 0,1 0 0 0 0,0 0 1 0 0,0 0-1 0 0,4 3 0 0 0,4 2-100 0 0,14 7-1 0 0,8 5-136 0 0,-31-18-57 0 0,0 0-1283 0 0,1 0 0 0 0,0 0 0 0 0,0 0 0 0 0,0-1 0 0 0,0 1 0 0 0,6 2 0 0 0,-6-3 890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7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85 3321 0 0,'3'-4'1227'0'0,"3"-7"2422"0"0,-6 11-3538 0 0,0-1 0 0 0,0 1 0 0 0,0-1 0 0 0,0 1 1 0 0,0-1-1 0 0,0 1 0 0 0,0-1 0 0 0,0 1 0 0 0,0-1 1 0 0,0 1-1 0 0,0-1 0 0 0,0 1 0 0 0,0 0 0 0 0,-1-1 0 0 0,1 1 1 0 0,0-1-1 0 0,0 1 0 0 0,-1-1 0 0 0,1 1 0 0 0,0 0 0 0 0,0-1 1 0 0,-1 1-1 0 0,0-1 537 0 0,0-1-242 0 0,-3-6 343 0 0,0 0-1 0 0,-1 1 1 0 0,0-1 0 0 0,-8-9-1 0 0,12 16-707 0 0,1 1-1 0 0,-1-1 0 0 0,0 0 0 0 0,0 0 1 0 0,0 1-1 0 0,0-1 0 0 0,0 1 0 0 0,0-1 1 0 0,0 1-1 0 0,0-1 0 0 0,0 1 0 0 0,0-1 1 0 0,0 1-1 0 0,0 0 0 0 0,-1 0 0 0 0,1 0 1 0 0,0-1-1 0 0,0 1 0 0 0,0 0 0 0 0,0 0 1 0 0,0 1-1 0 0,-1-1 0 0 0,1 0 0 0 0,0 0 1 0 0,0 0-1 0 0,0 1 0 0 0,0-1 1 0 0,0 1-1 0 0,0-1 0 0 0,-2 2 0 0 0,-3 1 49 0 0,0 1 1 0 0,0 0-1 0 0,-9 9 0 0 0,9-8-76 0 0,-5 5 4 0 0,0 0 0 0 0,-18 23 0 0 0,25-28-21 0 0,0 0 0 0 0,1 1 0 0 0,-1 0 0 0 0,1 0 0 0 0,0 0 1 0 0,1 0-1 0 0,-1 1 0 0 0,-1 10 0 0 0,3-14-2 0 0,1 0 0 0 0,-1-1 1 0 0,1 1-1 0 0,0-1 0 0 0,0 1 0 0 0,1-1 1 0 0,-1 1-1 0 0,0 0 0 0 0,1-1 0 0 0,-1 1 0 0 0,1-1 1 0 0,0 0-1 0 0,0 1 0 0 0,0-1 0 0 0,0 0 1 0 0,1 1-1 0 0,-1-1 0 0 0,0 0 0 0 0,1 0 0 0 0,0 0 1 0 0,-1 0-1 0 0,1 0 0 0 0,0 0 0 0 0,0-1 1 0 0,0 1-1 0 0,0-1 0 0 0,0 1 0 0 0,0-1 0 0 0,1 0 1 0 0,-1 0-1 0 0,0 0 0 0 0,1 0 0 0 0,-1 0 1 0 0,1 0-1 0 0,-1-1 0 0 0,1 1 0 0 0,-1-1 0 0 0,1 1 1 0 0,-1-1-1 0 0,1 0 0 0 0,0 0 0 0 0,-1-1 1 0 0,1 1-1 0 0,3-1 0 0 0,3-2 8 0 0,-1-1-1 0 0,0 0 1 0 0,1 0-1 0 0,-2 0 1 0 0,11-9 0 0 0,0 2 1 0 0,-8 5-2 0 0,1-1 9 0 0,0 0-1 0 0,0-1 1 0 0,12-11-1 0 0,-23 18 74 0 0,1 2-80 0 0,-1-1 0 0 0,0 0 0 0 0,0 0 0 0 0,0 0 0 0 0,1 0 0 0 0,-1 0 0 0 0,0 0 0 0 0,0 0 0 0 0,0 0 0 0 0,0 0 0 0 0,1 1 0 0 0,-1-1 0 0 0,0 0 0 0 0,0 0 0 0 0,0 0 0 0 0,0 0 0 0 0,0 0 0 0 0,1 1-1 0 0,-1-1 1 0 0,0 0 0 0 0,0 0 0 0 0,0 0 0 0 0,0 1 0 0 0,0-1 0 0 0,0 0 0 0 0,0 0 0 0 0,0 0 0 0 0,0 1 0 0 0,0-1 0 0 0,0 0 0 0 0,0 0 0 0 0,0 0 0 0 0,0 1 0 0 0,0-1 0 0 0,0 0 0 0 0,0 0 0 0 0,0 0 0 0 0,0 1 0 0 0,0-1 0 0 0,-2 10 174 0 0,2-10-153 0 0,-3 8 27 0 0,1 0 1 0 0,-1 12 0 0 0,3-17-49 0 0,-1 0 1 0 0,1 0 0 0 0,1 0-1 0 0,-1 0 1 0 0,0 0-1 0 0,1 0 1 0 0,-1 0 0 0 0,1 0-1 0 0,0-1 1 0 0,1 4-1 0 0,-1-4-28 0 0,0-1 0 0 0,0 1 0 0 0,0-1 0 0 0,0 1-1 0 0,0-1 1 0 0,0 0 0 0 0,0 0 0 0 0,0 1-1 0 0,0-1 1 0 0,1 0 0 0 0,-1 0 0 0 0,0 0-1 0 0,1 0 1 0 0,-1-1 0 0 0,1 1 0 0 0,1 1 0 0 0,0-1-1010 0 0,1 0 1 0 0,-1 0 0 0 0,1-1 0 0 0,-1 1 0 0 0,1-1-1 0 0,5 0 1 0 0,-1 0-4343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9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80 2441 0 0,'-1'0'214'0'0,"-1"0"0"0"0,0-1 0 0 0,1 1 0 0 0,-1-1 0 0 0,1 1 0 0 0,-1-1 0 0 0,1 0 0 0 0,-1 0 1 0 0,-1-1-1 0 0,2 1-66 0 0,1 1 0 0 0,-1-1 0 0 0,1 0 1 0 0,-1 0-1 0 0,1 1 0 0 0,0-1 1 0 0,-1 0-1 0 0,1 0 0 0 0,0 0 0 0 0,0 0 1 0 0,0 1-1 0 0,-1-1 0 0 0,1 0 0 0 0,0 0 1 0 0,0 0-1 0 0,0 0 0 0 0,0 0 0 0 0,0 0 1 0 0,1-1-1 0 0,0-38 2630 0 0,-1 39-2696 0 0,0 1 0 0 0,-1-1 0 0 0,1 1 0 0 0,0-1 0 0 0,-1 0 0 0 0,1 1 0 0 0,0-1 0 0 0,-1 1 0 0 0,1-1 0 0 0,-1 1 0 0 0,1-1 0 0 0,-1 1 0 0 0,1-1 0 0 0,-1 1 0 0 0,0 0 0 0 0,1-1 0 0 0,-1 1 0 0 0,1 0 0 0 0,-1 0 0 0 0,0-1 0 0 0,1 1 0 0 0,-1 0 0 0 0,-1 0 0 0 0,-15-4 1667 0 0,10 4-1561 0 0,0 0 0 0 0,0 0 0 0 0,1 1 0 0 0,-1 0 1 0 0,0 0-1 0 0,1 1 0 0 0,-1 0 0 0 0,1 0 0 0 0,-11 5 0 0 0,13-5-100 0 0,0 1 0 0 0,0 0 0 0 0,0 0 0 0 0,0 0 0 0 0,0 0 1 0 0,1 0-1 0 0,-1 1 0 0 0,1 0 0 0 0,0 0 0 0 0,0-1 0 0 0,-2 7 0 0 0,-4 5 340 0 0,-11 28 0 0 0,19-41-403 0 0,-3 9 42 0 0,0-1 0 0 0,1 1 0 0 0,0 0 0 0 0,0 0 0 0 0,1 0 0 0 0,-1 14 0 0 0,3-21-68 0 0,1 1 1 0 0,-1-1-1 0 0,0 0 0 0 0,1 1 1 0 0,0-1-1 0 0,0 0 1 0 0,0 1-1 0 0,2 4 1 0 0,-1-7-3 0 0,-1 1 0 0 0,1 0 0 0 0,-1-1 0 0 0,1 0 0 0 0,0 1 0 0 0,0-1 0 0 0,0 0 0 0 0,0 0 0 0 0,0 0 0 0 0,1 0 0 0 0,-1 0 0 0 0,1 0 0 0 0,2 1 0 0 0,-2-2 2 0 0,-1 0 1 0 0,1 0 0 0 0,0 0 0 0 0,-1 0 0 0 0,1-1 0 0 0,0 1-1 0 0,0-1 1 0 0,0 0 0 0 0,0 0 0 0 0,0 0 0 0 0,-1 0 0 0 0,1 0-1 0 0,0 0 1 0 0,0-1 0 0 0,0 0 0 0 0,-1 1 0 0 0,1-1 0 0 0,0 0-1 0 0,-1-1 1 0 0,4 0 0 0 0,2-3 1 0 0,0 0-1 0 0,0 0 0 0 0,0 0 1 0 0,11-13-1 0 0,-12 12 2 0 0,-2-1 0 0 0,1 0 1 0 0,8-14-1 0 0,0-1 31 0 0,-5 10-27 0 0,-4 6 0 0 0,-1 1 0 0 0,0-1 0 0 0,5-11 0 0 0,-5 9 1 0 0,-3 4-3 0 0,1 1 1 0 0,0-1-1 0 0,-1 1 0 0 0,0-1 1 0 0,0 0-1 0 0,0 0 0 0 0,1-7 1 0 0,-2 10 125 0 0,0 1-116 0 0,-1 0 0 0 0,1 1 0 0 0,-1-1 0 0 0,1 0 0 0 0,-1 0-1 0 0,1 0 1 0 0,-1 1 0 0 0,1-1 0 0 0,-1 0 0 0 0,1 0 0 0 0,0 1 0 0 0,-1-1-1 0 0,1 0 1 0 0,-1 1 0 0 0,1-1 0 0 0,0 0 0 0 0,0 1 0 0 0,-1-1 0 0 0,1 1 0 0 0,-1 0-1 0 0,-5 11 40 0 0,4-6-3 0 0,1-4-50 0 0,0-1 1 0 0,0 1-1 0 0,0-1 0 0 0,0 1 1 0 0,1 0-1 0 0,-1-1 1 0 0,1 1-1 0 0,-1 0 0 0 0,1-1 1 0 0,-1 1-1 0 0,1 0 1 0 0,0 0-1 0 0,0-1 0 0 0,0 1 1 0 0,0 0-1 0 0,0 0 1 0 0,0 0-1 0 0,1-1 0 0 0,0 4 1 0 0,0-3-3 0 0,0 1 1 0 0,-1-1 0 0 0,1 0-1 0 0,-1 0 1 0 0,1 0 0 0 0,-1 1 0 0 0,0-1-1 0 0,0 0 1 0 0,0 3 0 0 0,1 10 2 0 0,-1-13-69 0 0,1 0 0 0 0,0 0 0 0 0,-1-1 1 0 0,1 1-1 0 0,0 0 0 0 0,0-1 0 0 0,0 1 0 0 0,1 0 1 0 0,-1-1-1 0 0,0 0 0 0 0,0 1 0 0 0,1-1 1 0 0,-1 0-1 0 0,1 0 0 0 0,0 1 0 0 0,-1-1 0 0 0,4 1 1 0 0,-1 0-1090 0 0,-1 0 1 0 0,1-1 0 0 0,0 1 0 0 0,0-1-1 0 0,0 0 1 0 0,0 0 0 0 0,5 1-1 0 0,-2-1 723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19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21 216 3209 0 0,'-6'15'5525'0'0,"1"-3"-3446"0"0,3-3 2067 0 0,-5-32-2211 0 0,7 18-1791 0 0,0 0-1 0 0,0 0 0 0 0,0-1 0 0 0,1 1 1 0 0,0-5-1 0 0,2-13-49 0 0,-2 15-76 0 0,0 0 0 0 0,0 0 0 0 0,1 1 0 0 0,0-1 0 0 0,1 0 0 0 0,4-9-1 0 0,-1 3-8 0 0,1 2-1 0 0,14-21 1 0 0,-18 29 16 0 0,0 0 0 0 0,0 0 1 0 0,1 0-1 0 0,-1 0 0 0 0,1 0 1 0 0,0 1-1 0 0,0 0 0 0 0,1-1 1 0 0,-1 2-1 0 0,1-1 0 0 0,-1 0 1 0 0,7-1-1 0 0,-10 3-7 0 0,0 1 1 0 0,1 0 0 0 0,-1 0-1 0 0,0 0 1 0 0,1 0-1 0 0,-1 0 1 0 0,0 0-1 0 0,0 1 1 0 0,1-1-1 0 0,-1 0 1 0 0,0 1-1 0 0,0-1 1 0 0,0 0 0 0 0,1 1-1 0 0,-1 0 1 0 0,0-1-1 0 0,0 1 1 0 0,0 0-1 0 0,0-1 1 0 0,0 1-1 0 0,0 0 1 0 0,0 0-1 0 0,0 0 1 0 0,0 0-1 0 0,-1 0 1 0 0,1 0 0 0 0,0 0-1 0 0,0 2 1 0 0,2 1 26 0 0,0 1 0 0 0,-1-1 1 0 0,0 1-1 0 0,0 0 0 0 0,2 8 0 0 0,11 60 269 0 0,-9-40-289 0 0,13 40 1 0 0,-17-66-469 0 0,-1-5 332 0 0,-1 0 1 0 0,1 0 0 0 0,0 0 0 0 0,-1 0 0 0 0,1 0-1 0 0,0 0 1 0 0,3 3 0 0 0,-4-5-152 0 0,0 1 0 0 0,1-1-1 0 0,-1 0 1 0 0,1 1 0 0 0,-1-1 0 0 0,1 0 0 0 0,-1 1 0 0 0,1-1 0 0 0,-1 0-1 0 0,1 0 1 0 0,-1 1 0 0 0,1-1 0 0 0,0 0 0 0 0,1 0-678 0 0,-1 0 0 0 0,0 0 0 0 0,0 0 0 0 0,0 0 1 0 0,0 0-1 0 0,1 0 0 0 0,-1-1 0 0 0,2 1 0 0 0,4-4 357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0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34 7562 0 0,'-8'-3'1207'0'0,"0"1"0"0"0,0 0 0 0 0,-1 1 0 0 0,-12-1 1 0 0,6 1 132 0 0,11 1-1159 0 0,0 0-1 0 0,0 0 1 0 0,1 1 0 0 0,-1-1 0 0 0,0 1 0 0 0,0 0 0 0 0,0 0-1 0 0,0 0 1 0 0,1 0 0 0 0,-1 1 0 0 0,1 0 0 0 0,-1-1-1 0 0,1 1 1 0 0,-1 1 0 0 0,1-1 0 0 0,-3 3 0 0 0,-3 3-25 0 0,2-1 0 0 0,-1 1 1 0 0,1 1-1 0 0,-9 12 0 0 0,13-16-144 0 0,0-1-1 0 0,1 0 1 0 0,0 1-1 0 0,0-1 1 0 0,0 1-1 0 0,0-1 1 0 0,0 1-1 0 0,1 0 1 0 0,0 0-1 0 0,-1 8 1 0 0,2-11-18 0 0,0 0 1 0 0,0 1 0 0 0,1-1 0 0 0,-1 0 0 0 0,0 0 0 0 0,1 1 0 0 0,-1-1 0 0 0,1 0 0 0 0,0 0 0 0 0,0 0 0 0 0,0 0 0 0 0,0 0 0 0 0,0 0 0 0 0,0 0 0 0 0,1 0 0 0 0,-1 0 0 0 0,0 0-1 0 0,1 0 1 0 0,0-1 0 0 0,-1 1 0 0 0,1-1 0 0 0,0 1 0 0 0,0-1 0 0 0,0 0 0 0 0,2 2 0 0 0,1-1-2 0 0,0 0-1 0 0,0 0 1 0 0,1-1 0 0 0,-1 1-1 0 0,0-1 1 0 0,1 0 0 0 0,-1-1-1 0 0,1 1 1 0 0,-1-1-1 0 0,8-1 1 0 0,-1 0 11 0 0,0 0 0 0 0,-1-2 0 0 0,20-5 0 0 0,-23 6-3 0 0,-1-1 0 0 0,0 0 0 0 0,0 0 0 0 0,0-1 0 0 0,-1 0 0 0 0,1 0 0 0 0,-1 0 0 0 0,0-1 0 0 0,0 0 0 0 0,0 0 0 0 0,7-10 0 0 0,-11 11 3 0 0,0 0 0 0 0,0 0 0 0 0,0 0 0 0 0,-1 0 1 0 0,0-1-1 0 0,1 1 0 0 0,-2 0 0 0 0,1-1 0 0 0,0-6 1 0 0,0 5 22 0 0,-1 3-16 0 0,0 1-1 0 0,0-1 1 0 0,-1 1 0 0 0,1-1 0 0 0,-1 1-1 0 0,1-1 1 0 0,-1 1 0 0 0,0-1 0 0 0,0 1-1 0 0,0 0 1 0 0,0-1 0 0 0,0 1-1 0 0,0 0 1 0 0,-1 0 0 0 0,1 0 0 0 0,-1 0-1 0 0,0 0 1 0 0,1 0 0 0 0,-1 0-1 0 0,0 1 1 0 0,-3-3 0 0 0,1 1 17 0 0,0 0 0 0 0,0 0 0 0 0,-1 1-1 0 0,1-1 1 0 0,-1 1 0 0 0,0 0 0 0 0,0 0 0 0 0,1 1 0 0 0,-10-2 0 0 0,4 2-17 0 0,1 0 0 0 0,-1 1 0 0 0,0 0 0 0 0,-9 1-1 0 0,18-1-54 0 0,-2-3-3304 0 0,3 2 3271 0 0,0 1 0 0 0,-1 0 0 0 0,1 0 0 0 0,0-1 0 0 0,0 1 0 0 0,0 0 0 0 0,0 0 0 0 0,0 0 0 0 0,1-1 0 0 0,-1 1 0 0 0,0 0 0 0 0,0 0 0 0 0,0 0 0 0 0,0-1 0 0 0,0 1 0 0 0,0 0 0 0 0,0 0 0 0 0,0 0 0 0 0,0-1 0 0 0,1 1 0 0 0,-1 0 0 0 0,0 0 0 0 0,0 0 0 0 0,0 0 0 0 0,0 0 0 0 0,0-1 0 0 0,1 1 0 0 0,-1 0 0 0 0,0 0 0 0 0,0 0 0 0 0,0 0 0 0 0,1 0 0 0 0,-1 0 0 0 0,0 0 0 0 0,0 0 0 0 0,0 0 0 0 0,1-1 0 0 0,17-4-5573 0 0,-17 4 5299 0 0,13-1-126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0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59 6569 0 0,'-4'-13'3008'0'0,"-3"-18"0"0"0,4 17-1666 0 0,3 14-1293 0 0,0 0 0 0 0,0 0 0 0 0,0 0 1 0 0,0 0-1 0 0,0 0 0 0 0,0 0 0 0 0,0 0 0 0 0,0 1 197 0 0,0-1-197 0 0,0 0 1 0 0,0 0-1 0 0,0 0 0 0 0,0 0 0 0 0,0 0 0 0 0,-1 0 0 0 0,1 0 1 0 0,0 0-1 0 0,0 0 0 0 0,0 0 0 0 0,0 0 0 0 0,0 0 0 0 0,0 0 1 0 0,0 0-1 0 0,0 0 0 0 0,0 0 0 0 0,0 0 0 0 0,0 0 0 0 0,0 0 1 0 0,-1 0-1 0 0,1 0 0 0 0,0 0 0 0 0,0 0 0 0 0,0 0 0 0 0,0 0 1 0 0,0 0-1 0 0,0 0 0 0 0,0 0 0 0 0,0 0 0 0 0,0 0 0 0 0,-1-1 197 0 0,1 1-197 0 0,0 0 1 0 0,0 0-1 0 0,0 0 0 0 0,0 0 0 0 0,0 0 0 0 0,0 0 0 0 0,0 0 1 0 0,0 0-1 0 0,0 0 0 0 0,-2 7-3 0 0,0 29 492 0 0,0 11-277 0 0,-2 22-115 0 0,2-41-131 0 0,2 10 24 0 0,5 45-1 0 0,-5-81-37 0 0,1 9-8 0 0,1 0 0 0 0,0 0 1 0 0,5 12-1 0 0,-7-23 122 0 0,2-2-126 0 0,0-2 14 0 0,1 0-1 0 0,-1 0 1 0 0,-1-1-1 0 0,1 1 1 0 0,-1-1-1 0 0,2-7 1 0 0,2-8-26 0 0,-4 16 18 0 0,1 0 0 0 0,-1 1 0 0 0,1-1 0 0 0,0 0 1 0 0,1 0-1 0 0,-1 1 0 0 0,1-1 0 0 0,-1 1 0 0 0,1 0 0 0 0,0 0 0 0 0,6-5 1 0 0,-8 7 4 0 0,1 0-1 0 0,-1 0 1 0 0,0 0 0 0 0,1 0 0 0 0,-1 1 0 0 0,1-1 0 0 0,-1 1 0 0 0,1-1 0 0 0,-1 1 0 0 0,1-1 0 0 0,-1 1 0 0 0,1 0 0 0 0,-1-1 0 0 0,1 1 0 0 0,0 0 0 0 0,-1 0 0 0 0,1 0 0 0 0,-1 1 0 0 0,1-1 0 0 0,0 0 0 0 0,-1 0-1 0 0,1 1 1 0 0,-1-1 0 0 0,1 1 0 0 0,-1 0 0 0 0,1-1 0 0 0,-1 1 0 0 0,1 0 0 0 0,-1 0 0 0 0,0 0 0 0 0,0 0 0 0 0,1 0 0 0 0,1 2 0 0 0,10 10 2 0 0,-7-8 10 0 0,0 0-1 0 0,-1 0 0 0 0,5 7 0 0 0,-8-10-9 0 0,-1 0 0 0 0,0 0 0 0 0,0 0 0 0 0,0 0 1 0 0,0 0-1 0 0,0 0 0 0 0,0 1 0 0 0,-1-1 0 0 0,1 0 0 0 0,-1 0 0 0 0,1 1 0 0 0,-1-1 0 0 0,0 0 0 0 0,0 4 1 0 0,0-3 14 0 0,-1-1 1 0 0,0 0 0 0 0,1 1 0 0 0,-1-1-1 0 0,0 0 1 0 0,0 0 0 0 0,0 0 0 0 0,-1 0-1 0 0,1 0 1 0 0,0 0 0 0 0,-1 0 0 0 0,0 0-1 0 0,1-1 1 0 0,-3 3 0 0 0,0-1 18 0 0,0 0 0 0 0,0 0 1 0 0,0 0-1 0 0,0 0 0 0 0,-9 3 1 0 0,6-3 58 0 0,-1 0 0 0 0,-1-1 1 0 0,1 0-1 0 0,0 0 0 0 0,-16 1 0 0 0,21-3-91 0 0,-1 0-1 0 0,0 0 0 0 0,0 0 1 0 0,1-1-1 0 0,-1 1 0 0 0,0-1 0 0 0,1 0 1 0 0,-1 0-1 0 0,1 0 0 0 0,-1 0 0 0 0,1-1 1 0 0,-1 1-1 0 0,1-1 0 0 0,0 0 0 0 0,-5-3 1 0 0,6 3-104 0 0,-1-1 0 0 0,1 1 0 0 0,-1-1 0 0 0,1 0 0 0 0,-3-3 0 0 0,5 5-16 0 0,0 0-1 0 0,-1 1 1 0 0,1-1 0 0 0,0 0 0 0 0,-1 1 0 0 0,1-1 0 0 0,0 0-1 0 0,0 0 1 0 0,-1 1 0 0 0,1-1 0 0 0,0 0 0 0 0,0 0 0 0 0,0 1-1 0 0,0-1 1 0 0,0 0 0 0 0,0 0 0 0 0,0 1 0 0 0,1-1 0 0 0,-1 0 0 0 0,0 0-1 0 0,0 1 1 0 0,0-1 0 0 0,1 0 0 0 0,-1 1 0 0 0,0-1 0 0 0,1 0-1 0 0,-1 1 1 0 0,1-1 0 0 0,0 0 0 0 0,5-7-2394 0 0,-3 5 381 0 0,0-1 0 0 0,0 1 0 0 0,4-4 0 0 0,2 1 1538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0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0 6233 0 0,'-6'1'6595'0'0,"7"1"-5613"0"0,2 7-766 0 0,-2 1 113 0 0,-1-7-257 0 0,0 1-1 0 0,0-1 1 0 0,1 1 0 0 0,0-1-1 0 0,-1 1 1 0 0,4 6 0 0 0,2 5 123 0 0,7 32 0 0 0,-6-21-125 0 0,-1 10-37 0 0,-3-17-17 0 0,-2-16 34 0 0,0 1 1 0 0,-1 0 0 0 0,0 0-1 0 0,0-1 1 0 0,0 1-1 0 0,0 0 1 0 0,0 0-1 0 0,-1 0 1 0 0,0-1-1 0 0,0 1 1 0 0,0 0-1 0 0,0-1 1 0 0,0 1-1 0 0,-1-1 1 0 0,0 1-1 0 0,1-1 1 0 0,-4 4-1 0 0,3-3 41 0 0,-1 0-1 0 0,1 0 1 0 0,-1-1-1 0 0,0 1 0 0 0,0-1 1 0 0,-1 1-1 0 0,1-1 1 0 0,-1 0-1 0 0,1 0 0 0 0,-1-1 1 0 0,0 1-1 0 0,0-1 1 0 0,-6 3-1 0 0,6-3-23 0 0,-5 2 32 0 0,1-1-1 0 0,-14 4 0 0 0,19-7-109 0 0,1 1 0 0 0,-1-1 0 0 0,0 0-1 0 0,1 0 1 0 0,-1 0 0 0 0,0 0 0 0 0,1 0 0 0 0,-1 0-1 0 0,0-1 1 0 0,1 0 0 0 0,-1 1 0 0 0,0-1 0 0 0,-2-1-1 0 0,3 1-187 0 0,-1-1-1 0 0,0 1 0 0 0,1-1 0 0 0,-1 1 0 0 0,1-1 0 0 0,0 0 0 0 0,0 0 0 0 0,-4-3 0 0 0,5 3-222 0 0,0 0 0 0 0,0 0 0 0 0,0 1 0 0 0,0-1 0 0 0,0 0 0 0 0,0 0 0 0 0,0 0 0 0 0,1 0 0 0 0,-1 0 0 0 0,1 0 0 0 0,-1-1 0 0 0,1-2 0 0 0,0-8-3494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8042 0 0,'-2'0'565'0'0,"0"1"0"0"0,-1-1 0 0 0,1 0 0 0 0,-1 0 0 0 0,1 0 1 0 0,-1 0-1 0 0,-2 0 0 0 0,3 0-248 0 0,-1-1-1 0 0,1 1 1 0 0,0 0-1 0 0,0 0 1 0 0,-1 1 0 0 0,-3 0-1 0 0,5-1-9 0 0,1 0-348 0 0,0 0 33 0 0,0 0 0 0 0,0-1-1 0 0,0 1 1 0 0,0 0 0 0 0,1 0 0 0 0,-1 0 0 0 0,0 0 0 0 0,0 0 0 0 0,0 0 0 0 0,0 0 0 0 0,0 0 0 0 0,0-1 0 0 0,0 1 0 0 0,1 0 0 0 0,-1 0 0 0 0,0 0 0 0 0,0 0 0 0 0,0 0 0 0 0,0 0 0 0 0,0 0 0 0 0,0 0 0 0 0,1 0 0 0 0,-1 0 0 0 0,0 0 0 0 0,0 0 0 0 0,0 0 0 0 0,0 0 0 0 0,1 0 0 0 0,-1 0 0 0 0,0 0 0 0 0,0 0 0 0 0,10 1-529 0 0,9 6-2241 0 0,-8-2-1041 0 0,-6-3 206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1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41 140 9426 0 0,'0'1'217'0'0,"0"-1"1"0"0,0 1-1 0 0,0-1 0 0 0,-1 1 1 0 0,1-1-1 0 0,0 1 0 0 0,0-1 1 0 0,0 1-1 0 0,-1-1 0 0 0,1 1 1 0 0,0-1-1 0 0,-1 0 0 0 0,1 1 0 0 0,0-1 1 0 0,-1 1-1 0 0,1-1 0 0 0,-1 1 1 0 0,1-1-119 0 0,-1 0 0 0 0,1 1-1 0 0,-1-1 1 0 0,1 0 0 0 0,-1 1 0 0 0,1-1 0 0 0,0 1 0 0 0,-1-1 0 0 0,1 1 0 0 0,0-1 0 0 0,0 1 0 0 0,-1-1-1 0 0,1 1 1 0 0,0-1 0 0 0,0 1 0 0 0,0-1 0 0 0,0 2 0 0 0,0-2 94 0 0,0 0-190 0 0,0 1-1 0 0,1-1 0 0 0,-1 0 0 0 0,1 1 1 0 0,-1-1-1 0 0,1 0 0 0 0,-1 1 0 0 0,1-1 1 0 0,-1 0-1 0 0,1 0 0 0 0,0 0 0 0 0,-1 1 1 0 0,1-1-1 0 0,-1 0 0 0 0,1 0 0 0 0,-1 0 1 0 0,1 0-1 0 0,0 0 0 0 0,-1 0 0 0 0,1 0 1 0 0,-1 0-1 0 0,1 0 0 0 0,-1 0 0 0 0,1-1 1 0 0,0 1-1 0 0,-1 0 0 0 0,2-1 0 0 0,15-6 17 0 0,-16 7-15 0 0,50-28 157 0 0,-26 13 713 0 0,-23 13-820 0 0,0 1 0 0 0,0-1 0 0 0,0 1 0 0 0,0-1 0 0 0,0 0 0 0 0,0 0 0 0 0,0 0 0 0 0,0 0 0 0 0,-1 0 0 0 0,1 0 0 0 0,-1-1 0 0 0,0 1 0 0 0,0 0 0 0 0,0-1 1 0 0,0 1-1 0 0,0-1 0 0 0,0 1 0 0 0,-1-1 0 0 0,1 0 0 0 0,-1 1 0 0 0,1-1 0 0 0,-1 1 0 0 0,0-1 0 0 0,0 0 0 0 0,0 1 0 0 0,-1-1 0 0 0,1 0 0 0 0,-1 1 1 0 0,1-1-1 0 0,-1 1 0 0 0,0-1 0 0 0,0 1 0 0 0,0-1 0 0 0,-2-2 0 0 0,2 3-18 0 0,0 0 0 0 0,-1 0 0 0 0,0 1 0 0 0,1-1 0 0 0,-1 0 0 0 0,0 1 0 0 0,0-1 0 0 0,1 1 0 0 0,-1-1 0 0 0,0 1 0 0 0,-1 0 0 0 0,1 0 1 0 0,0 0-1 0 0,0 0 0 0 0,0 0 0 0 0,-1 1 0 0 0,1-1 0 0 0,0 1 0 0 0,-1-1 0 0 0,1 1 0 0 0,0 0 0 0 0,-1 0 0 0 0,1 0 0 0 0,0 0 0 0 0,-1 0 0 0 0,1 1 0 0 0,-1-1 0 0 0,1 1 0 0 0,0-1 0 0 0,0 1 0 0 0,-1 0 0 0 0,1 0 0 0 0,0 0 0 0 0,-3 2 1 0 0,-1 1-29 0 0,0 0 0 0 0,1 0 0 0 0,-1 0 0 0 0,1 1 0 0 0,0 0 0 0 0,1 0 0 0 0,-1 1 0 0 0,1-1 0 0 0,-7 12 0 0 0,4-4 15 0 0,5-9-29 0 0,0-1-1 0 0,0 0 1 0 0,0 1-1 0 0,1 0 1 0 0,-1-1-1 0 0,1 1 1 0 0,0 0-1 0 0,0 0 1 0 0,0 5-1 0 0,-3 12-9 0 0,4-19 10 0 0,-1 0 0 0 0,1 0 0 0 0,-1 1 0 0 0,1-1 1 0 0,-1 0-1 0 0,1 0 0 0 0,0 0 0 0 0,0 0 1 0 0,0 1-1 0 0,1-1 0 0 0,-1 0 0 0 0,0 0 1 0 0,1 0-1 0 0,-1 0 0 0 0,1 1 0 0 0,0-1 0 0 0,0 0 1 0 0,0 0-1 0 0,2 3 0 0 0,2 2-3 0 0,-4-5 2 0 0,0 0 0 0 0,1 0 1 0 0,-1 0-1 0 0,1 0 0 0 0,-1 0 0 0 0,1 0 1 0 0,0-1-1 0 0,0 1 0 0 0,0 0 0 0 0,0-1 1 0 0,0 0-1 0 0,0 1 0 0 0,1-1 0 0 0,3 2 0 0 0,-3-2-114 0 0,1-1 0 0 0,-1 1-1 0 0,1-1 1 0 0,-1 1-1 0 0,1-1 1 0 0,-1 0 0 0 0,1 0-1 0 0,0 0 1 0 0,-1-1-1 0 0,1 1 1 0 0,4-2 0 0 0,2-2-2357 0 0,1 1 1 0 0,12-8 0 0 0,-13 7-462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04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4081 0 0,'-1'0'182'0'0,"1"0"1"0"0,-1 0-1 0 0,1 0 0 0 0,-1 0 1 0 0,1 0-1 0 0,0 0 0 0 0,-1 0 1 0 0,1 0-1 0 0,-1 0 0 0 0,1 1 1 0 0,0-1-1 0 0,-1 0 0 0 0,1 0 1 0 0,-1 1-1 0 0,1-1 0 0 0,0 0 1 0 0,-1 1-1 0 0,1-1 1 0 0,0 0-1 0 0,0 1 0 0 0,-1-1 1 0 0,1 0-1 0 0,0 1 0 0 0,0-1 1 0 0,-1 0-1 0 0,1 2 0 0 0,0-1 61 0 0,0 0-1 0 0,0 0 1 0 0,0 0-1 0 0,0 1 1 0 0,0-1-1 0 0,0 0 1 0 0,0 0-1 0 0,1 0 1 0 0,-1 0-1 0 0,1 2 1 0 0,8 14 703 0 0,-7-13-743 0 0,-1-3 109 0 0,0 4 335 0 0,2 4-199 0 0,0 1 0 0 0,-1-1 0 0 0,0 1 0 0 0,1 19-1 0 0,-6 106 1460 0 0,0-98-1604 0 0,2-26-116 0 0,-1 22 0 0 0,3-25-115 0 0,0-3-32 0 0,-1 0 0 0 0,0-1 0 0 0,0 1-1 0 0,0-1 1 0 0,0 1 0 0 0,-1-1 0 0 0,-2 10-1 0 0,0-8 11 0 0,1 1-1 0 0,0 0 0 0 0,0 0 1 0 0,-1 10-1 0 0,1 19 127 0 0,2-27-106 0 0,0 0 0 0 0,-1 0 0 0 0,-4 18 0 0 0,4-22-54 0 0,0 0-1 0 0,1 0 1 0 0,-1 1-1 0 0,1-1 1 0 0,0 0-1 0 0,0 0 1 0 0,1 1-1 0 0,0-1 0 0 0,1 7 1 0 0,0 9 42 0 0,-2-17-56 0 0,0-1-1 0 0,1 1 1 0 0,-1-1 0 0 0,2 8 0 0 0,4 3-6 0 0,-4-9 22 0 0,0-1 0 0 0,-1 1 1 0 0,1-1-1 0 0,-1 1 0 0 0,0 0 0 0 0,0 0 0 0 0,0-1 0 0 0,-1 8 1 0 0,-4 19 233 0 0,3-19-13 0 0,-2 17 0 0 0,-1 1 76 0 0,2 0-48 0 0,0-18-134 0 0,1 24 1 0 0,1-28-118 0 0,-1 1 0 0 0,-1 10 0 0 0,1-14-2 0 0,1 1 1 0 0,-1-1 0 0 0,1 1 0 0 0,0-1 0 0 0,0 0 0 0 0,0 1-1 0 0,1-1 1 0 0,2 9 0 0 0,2 14-8 0 0,-4-24-9 0 0,0-1 0 0 0,0 1 1 0 0,-1 0-1 0 0,1 0 1 0 0,-1 0-1 0 0,0 0 1 0 0,0-1-1 0 0,-1 1 0 0 0,0 7 1 0 0,0-4 10 0 0,0-1-1 0 0,0 9 1 0 0,1-9-7 0 0,0-1 0 0 0,-1 1 0 0 0,0 0 0 0 0,-3 10 0 0 0,3-11 3 0 0,0-1 0 0 0,0 1-1 0 0,0-1 1 0 0,0 1 0 0 0,1-1 0 0 0,0 1 0 0 0,0-1 0 0 0,0 1 0 0 0,1 4 0 0 0,3 13 12 0 0,1 40 0 0 0,-5-57-16 0 0,0 0-2 0 0,-1-1 1 0 0,1 1-1 0 0,-1-1 1 0 0,-1 8-1 0 0,1-9 0 0 0,0 1 0 0 0,0 0 0 0 0,1 0-1 0 0,-1 0 1 0 0,1-1 0 0 0,0 1 0 0 0,0 5 0 0 0,3 7-40 0 0,8 45 28 0 0,-10-53 25 0 0,0 1-1 0 0,-1-1 0 0 0,0 1 1 0 0,0-1-1 0 0,-1 11 1 0 0,-1 20 7 0 0,1 21-10 0 0,1 4-11 0 0,1-39 12 0 0,-5 33 1 0 0,2-34 12 0 0,1 35 1 0 0,1-51-28 0 0,0 0 1 0 0,-1-1-1 0 0,-2 15 0 0 0,1-15 14 0 0,1 0 1 0 0,0-1-1 0 0,0 1 0 0 0,1 0 0 0 0,0 8 1 0 0,6 53-94 0 0,6 39 148 0 0,-11-87-86 0 0,-1-16 27 0 0,0-1-1 0 0,0 0 1 0 0,0 1 0 0 0,2 5-1 0 0,-2-6-4 0 0,2 5-3 0 0,0 0 1 0 0,0 0-1 0 0,-1 0 1 0 0,0 1-1 0 0,-1 11 1 0 0,0-11-1 0 0,-1 0 0 0 0,2 0 0 0 0,-1 0 0 0 0,1 0 0 0 0,2 10 0 0 0,1-4 7 0 0,-1 0-1 0 0,1 23 1 0 0,-1-3 17 0 0,2 33-34 0 0,-4-62 17 0 0,-1-1 0 0 0,0 0 0 0 0,0 0 0 0 0,-2 10 0 0 0,2-13 0 0 0,0 0-1 0 0,0 0 0 0 0,0 1 0 0 0,1-1 0 0 0,-1 0 1 0 0,0-1-1 0 0,1 1 0 0 0,0 3 0 0 0,3 10-11 0 0,-4-9 3 0 0,0 0 1 0 0,1-1-1 0 0,0 1 0 0 0,0-1 0 0 0,3 8 0 0 0,0-3 4 0 0,-1 0 0 0 0,2 12-1 0 0,-1-5 4 0 0,-1 0 5 0 0,2 18-1 0 0,-3-17-28 0 0,0-7 5 0 0,1 5 14 0 0,-3-10 18 0 0,1 0 1 0 0,0 0-1 0 0,1 6 1 0 0,-1-8-18 0 0,0 0 0 0 0,0-1 0 0 0,0 1 0 0 0,-1 0 0 0 0,0 0 0 0 0,0-1 0 0 0,0 1 0 0 0,0 0-1 0 0,0 0 1 0 0,-2 6 0 0 0,1-7 9 0 0,0 1-1 0 0,1 0 0 0 0,-1 0 0 0 0,1 0 0 0 0,0 0 1 0 0,0 0-1 0 0,2 6 0 0 0,-2-4-12 0 0,1 0 0 0 0,-2 9 0 0 0,1-5 3 0 0,0 1 0 0 0,0-1 0 0 0,1 0 1 0 0,2 12-1 0 0,-2-9 28 0 0,0 1-1 0 0,0-1 1 0 0,-1 1 0 0 0,-1-1 0 0 0,-2 17-1 0 0,0 9-31 0 0,3-38 7 0 0,1 1 1 0 0,-1-1 0 0 0,0 1-1 0 0,0-1 1 0 0,0 1 0 0 0,1-1-1 0 0,0 3 1 0 0,0-3-2 0 0,-1 0 1 0 0,1 0 0 0 0,-1 0-1 0 0,0 0 1 0 0,0 0-1 0 0,1-1 1 0 0,-1 1-1 0 0,0 0 1 0 0,0 0 0 0 0,0 0-1 0 0,0 0 1 0 0,0 0-1 0 0,0 0 1 0 0,0 0-1 0 0,0 0 1 0 0,-1 0 0 0 0,1 0-1 0 0,0 1 1 0 0,-1-1-3 0 0,1 0-1 0 0,0 0 1 0 0,0 0 0 0 0,0 0 0 0 0,0-1-1 0 0,0 1 1 0 0,0 0 0 0 0,0 0 0 0 0,0 0-1 0 0,0 0 1 0 0,0 0 0 0 0,0 0 0 0 0,1 0-1 0 0,-1 0 1 0 0,1 1 0 0 0,-1-1 3 0 0,1 0 0 0 0,-1 0 0 0 0,0 0 1 0 0,1 1-1 0 0,-1-1 0 0 0,0 0 0 0 0,0 0 0 0 0,0 2 0 0 0,0 0 4 0 0,-1 0 0 0 0,1 0-1 0 0,0 0 1 0 0,0 0 0 0 0,1-1-1 0 0,0 6 1 0 0,0-5-7 0 0,-1 0 0 0 0,0-1 0 0 0,1 1 0 0 0,-1 0 0 0 0,0 0 0 0 0,0-1 0 0 0,-1 5-1 0 0,-1 0 8 0 0,1 0 0 0 0,1 0-1 0 0,-1 0 1 0 0,1 1 0 0 0,0-1-1 0 0,1 0 1 0 0,2 12 0 0 0,-1 8-21 0 0,-1-22 20 0 0,0 0 0 0 0,-1 0 1 0 0,0 1-1 0 0,0-1 0 0 0,0 0 1 0 0,-1 0-1 0 0,-2 8 0 0 0,2-2-22 0 0,0-7 23 0 0,1 0 1 0 0,0 0-1 0 0,0 0 1 0 0,1 0-1 0 0,0 5 1 0 0,2 13-34 0 0,-4-7 36 0 0,2 11 17 0 0,-1-25-29 0 0,0 1-1 0 0,-2 5-19 0 0,-1 29 16 0 0,3-35 11 0 0,-1 2 2 0 0,1 0 0 0 0,0 0 0 0 0,0 0 0 0 0,0 0 0 0 0,1 6 0 0 0,-1-7-3 0 0,1 1 0 0 0,-1-1-1 0 0,0 1 1 0 0,0-1 0 0 0,0 1 0 0 0,0-1-1 0 0,-1 4 1 0 0,0 5-2 0 0,1-10 0 0 0,0 0 0 0 0,0 0 1 0 0,0-1-1 0 0,0 1 0 0 0,0 0 1 0 0,0 0-1 0 0,0-1 0 0 0,0 1 1 0 0,-1 0-1 0 0,1 0 0 0 0,0 0 1 0 0,0-1-1 0 0,-1 1 0 0 0,1 0 1 0 0,-1 0-1 0 0,1 0-7 0 0,0 1 26 0 0,-3 29-48 0 0,7 1 51 0 0,-1-21-29 0 0,-3-11-13 0 0,0 1 0 0 0,0-1 0 0 0,0 0 0 0 0,0 0-1 0 0,1 0 1 0 0,-1 0 0 0 0,0 1 0 0 0,0-1 0 0 0,0 0 0 0 0,0 0 0 0 0,0 0 0 0 0,0 0-1 0 0,0 0 1 0 0,1 0 0 0 0,-1 1 0 0 0,0-1 0 0 0,0 0 0 0 0,0 0 0 0 0,0 0-1 0 0,0 0 1 0 0,1 0 0 0 0,-1 0 0 0 0,0 0 0 0 0,0 0 0 0 0,0 0 0 0 0,1 0 0 0 0,-1 0-1 0 0,0 0 1 0 0,0 0 0 0 0,0 0 0 0 0,0 0 0 0 0,1 0 0 0 0,-1 0 0 0 0,0 0 0 0 0,0 0-1 0 0,0 0 1 0 0,0 0 0 0 0,1 0 0 0 0,-1 0 0 0 0,0 0 0 0 0,0 0 0 0 0,0 0 0 0 0,0 0-1 0 0,1 0 1 0 0,-1 0 0 0 0,0-1 0 0 0,0 1 0 0 0,0 0 0 0 0,0 0 0 0 0,0 0-1 0 0,0 0 1 0 0,1 0 0 0 0,-1 0 0 0 0,0-1 0 0 0,0 1 0 0 0,0 0 0 0 0,0 0 0 0 0,0 0 0 0 0,3-5-1041 0 0,0-1 1 0 0,0 1 0 0 0,-1 0 0 0 0,0 0 0 0 0,0-1 0 0 0,1-6 0 0 0,3-8-817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2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19 6825 0 0,'0'0'5111'0'0,"-1"-1"-4606"0"0,-1-1-383 0 0,1 0-1 0 0,-1 1 0 0 0,0-1 0 0 0,-1 1 1 0 0,1-1-1 0 0,0 1 0 0 0,0 0 0 0 0,0 0 1 0 0,-1 0-1 0 0,1 0 0 0 0,-1 1 0 0 0,1-1 1 0 0,-1 1-1 0 0,1-1 0 0 0,-1 1 0 0 0,1 0 1 0 0,-1 0-1 0 0,1 0 0 0 0,-1 0 1 0 0,1 0-1 0 0,-1 1 0 0 0,1-1 0 0 0,0 1 1 0 0,-1 0-1 0 0,1-1 0 0 0,-4 3 0 0 0,-11 5 435 0 0,14-7-504 0 0,0 1 0 0 0,0-1 0 0 0,1 0 0 0 0,-1 1 0 0 0,0-1 0 0 0,1 1 0 0 0,-1 0-1 0 0,1 0 1 0 0,-1 0 0 0 0,1 0 0 0 0,-3 4 0 0 0,-6 10 162 0 0,9-14-185 0 0,0 1 1 0 0,0-1 0 0 0,0 1 0 0 0,1 0 0 0 0,-3 5-1 0 0,3-7-22 0 0,1 0 0 0 0,0 0 0 0 0,0 0-1 0 0,0 0 1 0 0,0 0 0 0 0,0 0 0 0 0,0 0-1 0 0,0 0 1 0 0,0 0 0 0 0,1 0 0 0 0,-1 0-1 0 0,0 0 1 0 0,1 0 0 0 0,-1 0 0 0 0,1 1-1 0 0,10 14 168 0 0,-1-1 106 0 0,-8-10-256 0 0,-1-3-11 0 0,-1 1 0 0 0,1-1 0 0 0,1 0 0 0 0,-1 0 1 0 0,0 1-1 0 0,0-1 0 0 0,1 0 0 0 0,-1 0 0 0 0,1 0 0 0 0,0 0 0 0 0,0-1 0 0 0,0 1 0 0 0,-1 0 0 0 0,6 2 0 0 0,-4-3-11 0 0,0 1 0 0 0,0-1 0 0 0,0 1 0 0 0,1-1 1 0 0,-1 0-1 0 0,1-1 0 0 0,-1 1 0 0 0,7 0 0 0 0,-4-1 1 0 0,0 0 0 0 0,0-1 0 0 0,0 0 0 0 0,9-2 1 0 0,0-1 17 0 0,-5 2-312 0 0,1-1 0 0 0,12-5 1 0 0,-20 7-527 0 0,1-1 0 0 0,-1 0 1 0 0,0 0-1 0 0,0 0 0 0 0,1 0 1 0 0,-1-1-1 0 0,-1 1 0 0 0,1-1 1 0 0,0 0-1 0 0,2-3 0 0 0,0-1 439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2.4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36 7834 0 0,'2'-36'7421'0'0,"-2"44"-7036"0"0,-1 0 0 0 0,0 1 0 0 0,0-1 0 0 0,-1 0 0 0 0,-2 8-1 0 0,-2 8-184 0 0,0 10-161 0 0,2 0 0 0 0,2 1 0 0 0,1 0 0 0 0,1-1 0 0 0,6 37 1 0 0,-5-60-29 0 0,1 8-10 0 0,0 1 1 0 0,-3 35 0 0 0,1-54-72 0 0,0-1 1 0 0,0 1 0 0 0,0-1 0 0 0,0 1 0 0 0,0-1 0 0 0,0 1 0 0 0,0-1 0 0 0,0 1-1 0 0,-1-1 1 0 0,1 1 0 0 0,0-1 0 0 0,0 1 0 0 0,-1-1 0 0 0,1 0 0 0 0,-1 2 0 0 0,1-2-394 0 0,-1 0 309 0 0,1 0 0 0 0,0 0 0 0 0,0 0-1 0 0,0 0 1 0 0,-1 0 0 0 0,1 0 0 0 0,0 0 0 0 0,0 0 0 0 0,0 0 0 0 0,-1 0-1 0 0,1 0 1 0 0,0 0 0 0 0,0 0 0 0 0,0 0 0 0 0,0 0 0 0 0,-1 0-1 0 0,1 0 1 0 0,-1-1-925 0 0,0 0 319 0 0,-1-1-1 0 0,1 1 1 0 0,0 0 0 0 0,0-1-1 0 0,0 1 1 0 0,0 0 0 0 0,-1-4-1 0 0,-1-2 397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2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93 5745 0 0,'-5'-1'1841'0'0,"0"0"301"0"0,-1 3 2738 0 0,-5 2-4315 0 0,9-3-139 0 0,2-2-296 0 0,0 0-1 0 0,1 1 0 0 0,-1-1 0 0 0,1 0 0 0 0,-1 1 1 0 0,1-1-1 0 0,-1 1 0 0 0,1-1 0 0 0,0 1 1 0 0,-1-1-1 0 0,1 1 0 0 0,0-1 0 0 0,0 0 0 0 0,14-8 134 0 0,-10 6-110 0 0,6-3-167 0 0,1 0 0 0 0,-1 1 0 0 0,1 1 0 0 0,0 0 0 0 0,15-3 0 0 0,18-6-2047 0 0,-34 8-1045 0 0,19-10-1 0 0,-17 7-290 0 0,-5 4 3017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8:23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53 4601 0 0,'0'-9'972'0'0,"-1"6"-254"0"0,1 0 0 0 0,0 0 0 0 0,0 0 0 0 0,0 0 0 0 0,1 0 0 0 0,-1 0 0 0 0,1 0 0 0 0,-1 0 0 0 0,1 0 0 0 0,0 0-1 0 0,2-4 1 0 0,-2 6-272 0 0,0 1-262 0 0,0-1 1 0 0,0 1-1 0 0,0 0 0 0 0,0-1 1 0 0,0 1-1 0 0,0 0 1 0 0,0-1-1 0 0,1 1 1 0 0,1 0-1 0 0,1 3-162 0 0,1 0-1 0 0,-1 0 1 0 0,1 0-1 0 0,-1 1 1 0 0,0-1-1 0 0,0 1 1 0 0,-1 0-1 0 0,1 0 1 0 0,-1 1-1 0 0,0-1 1 0 0,0 1-1 0 0,-1-1 1 0 0,1 1-1 0 0,-1 0 1 0 0,4 10-1 0 0,-3 1 219 0 0,0-1 0 0 0,-1 1 0 0 0,-1 0 0 0 0,0 17 1 0 0,-13 132 648 0 0,11-149-828 0 0,-4 52-37 0 0,4-57 17 0 0,-1-1 0 0 0,0 1 0 0 0,-1-1 1 0 0,-5 13-1 0 0,5-17-2 0 0,0-1 1 0 0,0 0-1 0 0,-5 8 1 0 0,6-11-40 0 0,1 0-1 0 0,-1 0 1 0 0,0 0-1 0 0,0 0 1 0 0,0 0-1 0 0,0-1 1 0 0,0 1-1 0 0,0-1 1 0 0,-1 1 0 0 0,-3 1-1 0 0,0-1-369 0 0,0 0 0 0 0,-11 1 0 0 0,-4-2-4699 0 0,13-2 3246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3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38 928 0 0,'0'0'-184'0'0,"-3"-14"11332"0"0,0 20-9993 0 0,2-3-1036 0 0,1-1 0 0 0,-1 1 0 0 0,1-1-1 0 0,0 1 1 0 0,0-1 0 0 0,0 1 0 0 0,0-1 0 0 0,0 1 0 0 0,0-1 0 0 0,2 4 0 0 0,-1 2 78 0 0,3 60 641 0 0,-7 77-1 0 0,1-34-702 0 0,2-92-115 0 0,1-10 0 0 0,-1 0 0 0 0,0 0 0 0 0,-1 0 0 0 0,-2 9 0 0 0,2-14 12 0 0,1-3 27 0 0,-4-45 190 0 0,3-7-278 0 0,3 1 0 0 0,8-51-1 0 0,-5 72 28 0 0,0 0 0 0 0,20-54 0 0 0,-20 70 1 0 0,10-19 1 0 0,-13 28-1 0 0,0 0 1 0 0,1 0-1 0 0,-1 0 1 0 0,1 1-1 0 0,0-1 1 0 0,0 1-1 0 0,1 0 1 0 0,5-5-1 0 0,-9 8 3 0 0,1 0 0 0 0,-1 0-1 0 0,1-1 1 0 0,-1 1 0 0 0,1 0-1 0 0,-1 0 1 0 0,1-1 0 0 0,0 1-1 0 0,-1 0 1 0 0,1 0 0 0 0,-1 0 0 0 0,1 0-1 0 0,-1 0 1 0 0,1 0 0 0 0,0 0-1 0 0,-1 0 1 0 0,1 0 0 0 0,-1 0-1 0 0,1 1 1 0 0,0-1 0 0 0,-1 0 0 0 0,1 0-1 0 0,-1 0 1 0 0,1 1 0 0 0,-1-1-1 0 0,1 0 1 0 0,-1 1 0 0 0,1-1-1 0 0,-1 0 1 0 0,1 1 0 0 0,-1-1-1 0 0,0 1 1 0 0,1-1 0 0 0,-1 1 0 0 0,1-1-1 0 0,-1 1 1 0 0,3 3 6 0 0,-1 0 0 0 0,1 0 0 0 0,2 7 0 0 0,-3-7-1 0 0,57 136 129 0 0,-57-134-118 0 0,0-1 1 0 0,0 1-1 0 0,-1 0 0 0 0,0 0 1 0 0,0 0-1 0 0,0 0 1 0 0,-1 0-1 0 0,0 0 1 0 0,0 0-1 0 0,-1-1 1 0 0,0 1-1 0 0,-2 12 1 0 0,1-12-11 0 0,-10 55 94 0 0,11-54-122 0 0,4-10 3 0 0,4-4-10 0 0,-4 4 33 0 0,-1 1 0 0 0,1-1-1 0 0,-1-1 1 0 0,0 1 0 0 0,0 0-1 0 0,0 0 1 0 0,0-1 0 0 0,0 1 0 0 0,-1-1-1 0 0,2-6 1 0 0,5-9-35 0 0,5-9-32 0 0,-8 15 53 0 0,0 1 0 0 0,1 0 0 0 0,1 1 1 0 0,15-22-1 0 0,25-16-4 0 0,-40 42 11 0 0,1 0-1 0 0,1 1 1 0 0,-1 0-1 0 0,14-7 1 0 0,-20 12 1 0 0,0 1 0 0 0,-1-1 0 0 0,1 0 0 0 0,0 1-1 0 0,0-1 1 0 0,-1 1 0 0 0,1-1 0 0 0,0 1 0 0 0,3 0 0 0 0,-4 0 1 0 0,0 0 1 0 0,0 0-1 0 0,0 0 1 0 0,-1 1-1 0 0,1-1 1 0 0,0 0-1 0 0,0 0 1 0 0,0 1-1 0 0,-1-1 1 0 0,1 1-1 0 0,0-1 1 0 0,-1 1-1 0 0,1-1 1 0 0,0 1-1 0 0,-1-1 1 0 0,1 1-1 0 0,0-1 1 0 0,-1 1-1 0 0,1 0 1 0 0,-1-1-1 0 0,1 1 1 0 0,-1 0-1 0 0,0 0 1 0 0,1 0-1 0 0,2 7 36 0 0,0-1 0 0 0,-1 0 0 0 0,0 1 0 0 0,0 0 0 0 0,-1-1 0 0 0,1 9 0 0 0,-1 47 254 0 0,-2-34-225 0 0,1-16-23 0 0,-4 18 1 0 0,2-18 2 0 0,0 18 1 0 0,-2 8-155 0 0,2-21-759 0 0,3-10-729 0 0,-1-8 1524 0 0,0 0 1 0 0,0 0 0 0 0,0 0-1 0 0,0 0 1 0 0,0 0 0 0 0,0 0-1 0 0,0 0 1 0 0,0 0 0 0 0,0 0-1 0 0,1 0 1 0 0,-1 0 0 0 0,0 0-1 0 0,0 0 1 0 0,0 0-1 0 0,0 1 1 0 0,0-1 0 0 0,0 0-1 0 0,0 0 1 0 0,1 0 0 0 0,-1 0-1 0 0,0 0 1 0 0,0 0 0 0 0,0 0-1 0 0,0 0 1 0 0,0 0 0 0 0,0-1-1 0 0,0 1 1 0 0,1 0-1 0 0,-1 0 1 0 0,0 0 0 0 0,0 0-1 0 0,0 0 1 0 0,0 0 0 0 0,0 0-1 0 0,0 0 1 0 0,0 0 0 0 0,0 0-1 0 0,1 0 1 0 0,-1 0-1 0 0,0 0 1 0 0,0 0 0 0 0,0-1-1 0 0,0 1 1 0 0,0 0 0 0 0,0 0-1 0 0,0 0 1 0 0,0 0 0 0 0,0 0-1 0 0,0 0 1 0 0,0-1 0 0 0,4-1-2230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3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56 180 4001 0 0,'0'0'1428'0'0,"1"0"-360"0"0,3 0-659 0 0,1 0-1 0 0,-1 0 0 0 0,0 0 1 0 0,0 0-1 0 0,0-1 0 0 0,0 0 1 0 0,0 0-1 0 0,0 0 0 0 0,0-1 1 0 0,4-1-1 0 0,18-10 352 0 0,-12 6-400 0 0,17-10 0 0 0,-28 15-284 0 0,1 0 1 0 0,-1-1 0 0 0,0 0-1 0 0,0 0 1 0 0,0 0-1 0 0,0 0 1 0 0,0 0 0 0 0,0 0-1 0 0,2-6 1 0 0,-3 7-13 0 0,-1-1 0 0 0,0 1 0 0 0,0-1 0 0 0,0 1 0 0 0,0-1 0 0 0,0 0 0 0 0,-1 0 1 0 0,1 1-1 0 0,-1-1 0 0 0,0 0 0 0 0,1 0 0 0 0,-1 1 0 0 0,-1-1 0 0 0,1 0 0 0 0,0 0 0 0 0,-1 1 0 0 0,1-1 0 0 0,-1 0 1 0 0,0 1-1 0 0,0-1 0 0 0,0 0 0 0 0,0 1 0 0 0,0-1 0 0 0,-1 1 0 0 0,1 0 0 0 0,-1-1 0 0 0,1 1 0 0 0,-1 0 0 0 0,0 0 1 0 0,0 0-1 0 0,0 0 0 0 0,0 0 0 0 0,-3-2 0 0 0,2 3-12 0 0,0-1-1 0 0,0 0 1 0 0,0 1 0 0 0,0 0-1 0 0,0 0 1 0 0,-1 0 0 0 0,1 0-1 0 0,0 0 1 0 0,0 0 0 0 0,-1 1 0 0 0,1 0-1 0 0,0 0 1 0 0,-1 0 0 0 0,1 0-1 0 0,0 0 1 0 0,-1 0 0 0 0,1 1-1 0 0,-5 1 1 0 0,3 0-22 0 0,1 0-1 0 0,-1 0 1 0 0,0 0-1 0 0,1 1 1 0 0,0-1-1 0 0,0 1 1 0 0,0 0-1 0 0,0 1 1 0 0,0-1-1 0 0,0 1 1 0 0,-4 6-1 0 0,0 0 69 0 0,1 0-1 0 0,1 1 1 0 0,0 0 0 0 0,1 0-1 0 0,-7 17 1 0 0,5-5-18 0 0,-8 44 0 0 0,13-58-79 0 0,1-1 1 0 0,1 1 0 0 0,-1-1-1 0 0,1 1 1 0 0,1 0 0 0 0,0-1 0 0 0,2 13-1 0 0,-2-19-3 0 0,0 1 1 0 0,-1 0-1 0 0,1 0 0 0 0,0-1 1 0 0,1 1-1 0 0,-1 0 0 0 0,0-1 1 0 0,1 1-1 0 0,-1-1 0 0 0,1 0 1 0 0,0 1-1 0 0,0-1 0 0 0,0 0 0 0 0,0 0 1 0 0,0 0-1 0 0,0 0 0 0 0,1-1 1 0 0,-1 1-1 0 0,1-1 0 0 0,-1 1 1 0 0,1-1-1 0 0,-1 0 0 0 0,1 0 0 0 0,0 0 1 0 0,4 1-1 0 0,-1-1-136 0 0,-1 0-1 0 0,0-1 1 0 0,1 0 0 0 0,-1 0-1 0 0,1 0 1 0 0,-1-1 0 0 0,1 0-1 0 0,-1 0 1 0 0,0 0-1 0 0,9-3 1 0 0,-7 1-930 0 0,1-1 0 0 0,-1 0 0 0 0,0 0 0 0 0,0 0 0 0 0,-1-1 0 0 0,10-8 0 0 0,-6 2-1502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4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87 5121 0 0,'0'-87'7886'0'0,"-9"165"-5155"0"0,8-69-2660 0 0,-6 77 255 0 0,-6 144-146 0 0,9-95-93 0 0,4-103-15 0 0,1-24-96 0 0,-1 0 1 0 0,0 0-1 0 0,-1 0 1 0 0,0 0 0 0 0,0 0-1 0 0,0 0 1 0 0,-5 12-1 0 0,4-14-639 0 0,0-15-5422 0 0,0 3 5161 0 0,0 1 0 0 0,1 0 0 0 0,-1-5 1 0 0,1-1 25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4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0 123 5097 0 0,'0'0'1447'0'0,"3"-8"1619"0"0,-1 5-2778 0 0,0 1 0 0 0,0 0 1 0 0,1 0-1 0 0,-1 0 0 0 0,1 0 0 0 0,-1 0 0 0 0,6-3 1 0 0,21-9 591 0 0,43-8-242 0 0,-19 7-461 0 0,-47 13-380 0 0,0 0-1 0 0,0-1 1 0 0,0 0-1 0 0,8-5 1 0 0,-11 6-643 0 0,-1 0 0 0 0,1 0 1 0 0,-1 0-1 0 0,1-1 0 0 0,-1 1 0 0 0,3-4 0 0 0,-1 0-2178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4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69 3953 0 0,'1'-17'2434'0'0,"-1"9"-1523"0"0,0 0-1 0 0,0 0 1 0 0,0 0-1 0 0,-2-8 1 0 0,2 16-880 0 0,0 0 1 0 0,0 0 0 0 0,0 0 0 0 0,0 0-1 0 0,0 0 1 0 0,0 1 0 0 0,0-1 0 0 0,0 0-1 0 0,0 0 1 0 0,1 0 0 0 0,-1 0 0 0 0,0 0-1 0 0,0 0 1 0 0,0 0 0 0 0,0 0 0 0 0,0 0-1 0 0,0 0 1 0 0,1 0 0 0 0,-1 0 0 0 0,0 0-1 0 0,0 0 1 0 0,0 0 0 0 0,0 0 0 0 0,0 0-1 0 0,0 0 1 0 0,1 0 0 0 0,-1 0 0 0 0,0 0-1 0 0,0 0 1 0 0,0 0 0 0 0,0 0 0 0 0,0 0-1 0 0,0 0 1 0 0,0-1 0 0 0,1 1 0 0 0,-1 0-1 0 0,0 0 1 0 0,0 0 0 0 0,0 0 0 0 0,0 0-1 0 0,0 0 1 0 0,0 0 0 0 0,0 0 0 0 0,0 0-1 0 0,0-1 1 0 0,0 1 0 0 0,0 0 0 0 0,0 0-1 0 0,1 0 1 0 0,-1 0 0 0 0,0 0 0 0 0,0 0-1 0 0,0-1 1 0 0,0 1 0 0 0,0 0 0 0 0,0 0-1 0 0,0 0 1 0 0,0 0 0 0 0,0 0 0 0 0,0 0-1 0 0,0-1 1 0 0,0 1 0 0 0,-1 0 0 0 0,1 0-1 0 0,0 0 1 0 0,0 0 0 0 0,1 2 40 0 0,0 0 0 0 0,-1 0 1 0 0,1 0-1 0 0,-1 0 1 0 0,1 0-1 0 0,-1 0 0 0 0,0 0 1 0 0,0 0-1 0 0,0 1 0 0 0,0-1 1 0 0,0 2-1 0 0,-1 3 91 0 0,-3 147 1044 0 0,-1 1-1145 0 0,5-111 1 0 0,-2 0 0 0 0,-15 80-1 0 0,14-114-32 0 0,2-4-16 0 0,-1 0 1 0 0,1 0-1 0 0,0 8 0 0 0,1-13-41 0 0,1-3 31 0 0,-1 1 5 0 0,1-1-1 0 0,-1 1 0 0 0,1-1 0 0 0,-1 1 0 0 0,0-1 0 0 0,0-3 0 0 0,0 5-2 0 0,3-19-12 0 0,1 1-1 0 0,1-1 1 0 0,0 1 0 0 0,1 1 0 0 0,1-1-1 0 0,15-27 1 0 0,-13 30 2 0 0,0 1-1 0 0,1-1 1 0 0,0 1 0 0 0,16-15 0 0 0,-22 25 2 0 0,0 1 1 0 0,1-1-1 0 0,-1 1 0 0 0,1 0 1 0 0,0 0-1 0 0,0 0 1 0 0,0 1-1 0 0,0 0 1 0 0,0 0-1 0 0,0 0 1 0 0,8-1-1 0 0,-12 2 12 0 0,0 1-1 0 0,0 0 1 0 0,0 1-1 0 0,0-1 1 0 0,0 0-1 0 0,0 0 1 0 0,0 0-1 0 0,0 0 1 0 0,0 1-1 0 0,0-1 1 0 0,0 0 0 0 0,0 1-1 0 0,-1-1 1 0 0,1 1-1 0 0,0-1 1 0 0,0 1-1 0 0,0 0 1 0 0,-1-1-1 0 0,2 2 1 0 0,-1 0 9 0 0,1 0 0 0 0,-1-1 1 0 0,0 1-1 0 0,1 0 0 0 0,-1 0 0 0 0,0 1 0 0 0,0-1 1 0 0,0 2-1 0 0,1 3 26 0 0,-1 0 0 0 0,1-1-1 0 0,-1 1 1 0 0,0 11 0 0 0,-7 80 146 0 0,6-96-419 0 0,1 1 1 0 0,-1 0 0 0 0,1-1-1 0 0,0 1 1 0 0,-1 0-1 0 0,1-1 1 0 0,0 1-1 0 0,2 3 1 0 0,-2-5-84 0 0,0-1 1 0 0,-1 1-1 0 0,1 0 0 0 0,-1 0 0 0 0,1 0 1 0 0,0-1-1 0 0,0 1 0 0 0,-1 0 1 0 0,1-1-1 0 0,0 1 0 0 0,1 0 1 0 0,-1 0 124 0 0,-1-1 0 0 0,1 0 0 0 0,-1 0 0 0 0,1 0 0 0 0,-1 0 1 0 0,1 0-1 0 0,-1 0 0 0 0,1 0 0 0 0,-1 0 0 0 0,1 0 0 0 0,-1 0 1 0 0,1 0-1 0 0,-1 0 0 0 0,1 0 0 0 0,-1 0 0 0 0,1 0 1 0 0,-1 0-1 0 0,1-1 0 0 0,-1 1 0 0 0,1 0 0 0 0,-1 0 0 0 0,0-1 1 0 0,1 1-1 0 0,0-1 0 0 0,3-4-169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5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80 1344 0 0,'3'-4'648'0'0,"0"0"0"0"0,-1-1 0 0 0,1 1 0 0 0,-1 0 0 0 0,0-1 0 0 0,0 0 0 0 0,-1 1 1 0 0,1-1-1 0 0,-1 0 0 0 0,0 0 0 0 0,0-8 0 0 0,-1 12-520 0 0,0 0 1 0 0,0 0-1 0 0,0 0 1 0 0,0 0-1 0 0,0 0 1 0 0,0 0-1 0 0,0 0 0 0 0,0 1 1 0 0,0-1-1 0 0,-1 0 1 0 0,1 0-1 0 0,-1-1 1 0 0,1 1-46 0 0,0 1-1 0 0,0 0 1 0 0,-1 0 0 0 0,1-1 0 0 0,0 1-1 0 0,-1 0 1 0 0,1 0 0 0 0,0-1-1 0 0,0 1 1 0 0,-1 0 0 0 0,1 0 0 0 0,0 0-1 0 0,-1 0 1 0 0,1 0 0 0 0,0-1 0 0 0,-1 1-1 0 0,1 0 1 0 0,0 0 0 0 0,-1 0-1 0 0,1 0 1 0 0,0 0 0 0 0,-1 0 0 0 0,-1 0 83 0 0,1 1 0 0 0,-1-1 1 0 0,1 1-1 0 0,-1-1 1 0 0,1 1-1 0 0,-1-1 0 0 0,1 1 1 0 0,0 0-1 0 0,-1 0 0 0 0,1-1 1 0 0,0 1-1 0 0,-2 2 1 0 0,-7 7 52 0 0,1 0 0 0 0,0 1 1 0 0,1 0-1 0 0,0 1 1 0 0,-7 14-1 0 0,12-22-199 0 0,1 1-8 0 0,-1-1 1 0 0,1 1-1 0 0,0 0 0 0 0,1 0 1 0 0,-1 0-1 0 0,1 0 1 0 0,0 0-1 0 0,0 6 0 0 0,0 3-37 0 0,2 24-1 0 0,-1-35 19 0 0,0 0 0 0 0,1 0 0 0 0,-1 0 0 0 0,1 1 0 0 0,0-1 0 0 0,0 0 0 0 0,0-1 0 0 0,1 1 0 0 0,-1 0 0 0 0,1 0 0 0 0,-1 0 0 0 0,1-1 0 0 0,0 1 0 0 0,0-1 0 0 0,0 1 0 0 0,0-1 0 0 0,1 0 1 0 0,-1 0-1 0 0,0 0 0 0 0,1 0 0 0 0,0 0 0 0 0,-1-1 0 0 0,1 1 0 0 0,0-1 0 0 0,0 0 0 0 0,0 1 0 0 0,0-1 0 0 0,0-1 0 0 0,0 1 0 0 0,0 0 0 0 0,4 0 0 0 0,-5-2 7 0 0,1 1 0 0 0,-1 0 0 0 0,0 0 0 0 0,1-1 0 0 0,-1 1 0 0 0,0-1 0 0 0,0 0 1 0 0,0 1-1 0 0,0-1 0 0 0,1 0 0 0 0,2-2 0 0 0,0-1 5 0 0,0 0 0 0 0,8-9 0 0 0,-9 9-22 0 0,0 0 23 0 0,0-1 1 0 0,0 0 0 0 0,0 0-1 0 0,-1 0 1 0 0,1 0-1 0 0,-1 0 1 0 0,0-1-1 0 0,-1 0 1 0 0,0 1 0 0 0,0-1-1 0 0,3-11 1 0 0,-4 8 14 0 0,0 0 1 0 0,0 1 0 0 0,-1-1-1 0 0,0 0 1 0 0,-1 0 0 0 0,0 1-1 0 0,-4-16 1 0 0,3 4 63 0 0,1 15-322 0 0,1 1 1 0 0,-1 0-1 0 0,1 0 1 0 0,-1 0 0 0 0,-3-7-1 0 0,19-1-11685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5.9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48 5337 0 0,'0'0'4965'0'0,"0"0"-4812"0"0,0-1 0 0 0,1 1-1 0 0,-1-1 1 0 0,0 0 0 0 0,0 1-1 0 0,0-1 1 0 0,0 0 0 0 0,0 1-1 0 0,-1-1 1 0 0,1 1 0 0 0,0-1 0 0 0,0 0-1 0 0,0 1 1 0 0,0-1 0 0 0,-1 1-1 0 0,1-1 1 0 0,-1 0 0 0 0,-6-16 251 0 0,5 15-293 0 0,1 1 0 0 0,0-1-1 0 0,-1 1 1 0 0,1-1 0 0 0,-1 1 0 0 0,0 0 0 0 0,1-1 0 0 0,-1 1-1 0 0,0 0 1 0 0,0 0 0 0 0,0 0 0 0 0,0 0 0 0 0,1 1 0 0 0,-1-1 0 0 0,0 0-1 0 0,-3 0 1 0 0,4 1-38 0 0,-1 0 1 0 0,0 0-1 0 0,1 1 0 0 0,-1-1 0 0 0,1 0 0 0 0,-1 0 0 0 0,1 1 0 0 0,-1-1 0 0 0,1 1 0 0 0,-1-1 1 0 0,1 1-1 0 0,-1 0 0 0 0,1 0 0 0 0,0-1 0 0 0,-3 3 0 0 0,-7 3 168 0 0,7-4-195 0 0,1-1 0 0 0,0 1 0 0 0,0 0-1 0 0,0 0 1 0 0,0 0 0 0 0,0 1 0 0 0,0-1-1 0 0,0 1 1 0 0,-4 5 0 0 0,0 2 50 0 0,-11 18 0 0 0,7-9-43 0 0,9-15-57 0 0,0 0 0 0 0,0 0 0 0 0,0 1 1 0 0,0-1-1 0 0,1 0 0 0 0,0 1 0 0 0,0 0 0 0 0,0 6 0 0 0,0-2 2 0 0,1-1 0 0 0,0 0 0 0 0,3 17 0 0 0,-3-22-7 0 0,1-1 0 0 0,-1 1 0 0 0,1 0 0 0 0,0 0 0 0 0,0-1 0 0 0,1 1 0 0 0,-1-1 0 0 0,0 1 0 0 0,1-1 0 0 0,-1 1 1 0 0,1-1-1 0 0,0 0 0 0 0,0 0 0 0 0,0 1 0 0 0,0-1 0 0 0,0-1 0 0 0,0 1 0 0 0,1 0 0 0 0,-1-1 0 0 0,1 1 0 0 0,-1-1 0 0 0,1 0 0 0 0,0 1 0 0 0,-1-1 0 0 0,1-1 0 0 0,0 1 0 0 0,2 0 0 0 0,2 0 7 0 0,-1 0 1 0 0,0-1 0 0 0,0 1 0 0 0,0-1-1 0 0,0-1 1 0 0,0 1 0 0 0,0-1 0 0 0,0-1-1 0 0,0 1 1 0 0,0-1 0 0 0,10-4 0 0 0,-1-1 4 0 0,-1 0 0 0 0,0-1 0 0 0,0-1 0 0 0,0 0 0 0 0,-2-1 0 0 0,1 0 0 0 0,-1-1 0 0 0,0 0 0 0 0,19-26 0 0 0,-29 33 5 0 0,1-1 0 0 0,-1 0 0 0 0,0 0 0 0 0,0 1 0 0 0,-1-1 0 0 0,0 0 0 0 0,0 0 0 0 0,1-10 0 0 0,0 3 16 0 0,-2 3-4 0 0,0 8-19 0 0,0 0 0 0 0,0 0 1 0 0,0 0-1 0 0,0 0 0 0 0,0 0 0 0 0,0 0 0 0 0,1 0 1 0 0,-1 0-1 0 0,0 0 0 0 0,0 0 0 0 0,1 0 0 0 0,-1 1 0 0 0,1-1 1 0 0,-1 0-1 0 0,1-1 0 0 0,0 1 136 0 0,0 12 301 0 0,-2 13-94 0 0,0-18-324 0 0,1 1 0 0 0,0-1-1 0 0,0 1 1 0 0,0-1 0 0 0,2 9 0 0 0,1-5-1 0 0,-1 0 1 0 0,1-1 0 0 0,8 17 0 0 0,-9-22-121 0 0,1 0 1 0 0,-1 0 0 0 0,1 0-1 0 0,0 0 1 0 0,0 0 0 0 0,0-1 0 0 0,1 0-1 0 0,0 1 1 0 0,-1-1 0 0 0,6 3-1 0 0,-4-3-88 0 0,1 1-990 0 0,-1-1 0 0 0,1 1 0 0 0,0-1 0 0 0,7 2 0 0 0,-7-4-1673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05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12 2465 0 0,'-2'0'166'0'0,"0"0"1"0"0,0 0 0 0 0,1 0-1 0 0,-1 1 1 0 0,0-1 0 0 0,0 0-1 0 0,0 1 1 0 0,1-1 0 0 0,-1 1 0 0 0,0 0-1 0 0,0-1 1 0 0,1 1 0 0 0,-3 2-1 0 0,4-3-69 0 0,-1 0-1 0 0,1 1 1 0 0,0-1-1 0 0,0 0 0 0 0,-1 0 1 0 0,1 0-1 0 0,0 1 1 0 0,0-1-1 0 0,0 0 1 0 0,-1 0-1 0 0,1 0 0 0 0,0 0 1 0 0,-1 0-1 0 0,1 0 1 0 0,0 1-1 0 0,0-1 0 0 0,-1 0 1 0 0,1 0-1 0 0,0 0 1 0 0,-1 0-1 0 0,1 0 0 0 0,0 0 1 0 0,0 0-1 0 0,-1 0 1 0 0,1 0-1 0 0,-1 0 1 0 0,1-2 1219 0 0,6-1-1735 0 0,11-4 5830 0 0,-17 5-4811 0 0,0-4 3279 0 0,0 6-3881 0 0,-12-3 231 0 0,12 3-216 0 0,-1 0 0 0 0,1 0 1 0 0,0 0-1 0 0,-1 0 0 0 0,1 0 0 0 0,0 0 0 0 0,-1 1 0 0 0,1-1 1 0 0,0 0-1 0 0,-1 0 0 0 0,1 0 0 0 0,0 0 0 0 0,-1 1 0 0 0,1-1 1 0 0,0 0-1 0 0,0 0 0 0 0,-1 1 0 0 0,1-1 0 0 0,0 0 0 0 0,0 0 1 0 0,-1 1-1 0 0,1-1 0 0 0,0 0 0 0 0,0 1 0 0 0,0-1 0 0 0,-1 0 1 0 0,1 1-1 0 0,0-1 0 0 0,0 0 0 0 0,0 1 0 0 0,0-1 0 0 0,0 0 1 0 0,0 1-1 0 0,0-1 0 0 0,0 0 0 0 0,0 1 0 0 0,0-1 0 0 0,0 1 1 0 0,0 0-1 0 0,0 0 21 0 0,-1 0 1 0 0,1 0 0 0 0,0 0-1 0 0,-1 1 1 0 0,0-1 0 0 0,1 0-1 0 0,-1 0 1 0 0,0 0-1 0 0,1 0 1 0 0,-3 2 0 0 0,-10 10 192 0 0,-8 5 16 0 0,15-14-178 0 0,0 0-1 0 0,0 1 1 0 0,1 0 0 0 0,0 1-1 0 0,-9 10 1 0 0,6-4 88 0 0,-1-1 1 0 0,-19 19-1 0 0,-5 6 93 0 0,-48 56-75 0 0,81-92-200 0 0,-1 0 0 0 0,1 1 0 0 0,0-1 0 0 0,0 0 0 0 0,-1 0-1 0 0,1 1 1 0 0,0-1 0 0 0,0 0 0 0 0,-1 1 0 0 0,1-1 0 0 0,0 0 0 0 0,0 1 0 0 0,0-1 0 0 0,0 1-1 0 0,0-1 1 0 0,-1 0 0 0 0,1 1 0 0 0,0-1 0 0 0,0 0 0 0 0,0 2 0 0 0,1-2-95 0 0,-1 0 0 0 0,0 0-1 0 0,0 0 1 0 0,0 0 0 0 0,1 0 0 0 0,-1 0 0 0 0,0 0 0 0 0,0 0 0 0 0,1 1-1 0 0,-1-1 1 0 0,0 0 0 0 0,0 0 0 0 0,1 0 0 0 0,-1 0 0 0 0,0 0 0 0 0,0 0-1 0 0,1-1 1 0 0,-1 1 0 0 0,0 0 0 0 0,0 0 0 0 0,1 0 0 0 0,-1 0 0 0 0,3-1-667 0 0,-1 0 1 0 0,0 0-1 0 0,0 0 0 0 0,0 0 1 0 0,4-2-1 0 0,-1-2-1238 0 0,2 1-541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5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167 220 1920 0 0,'6'-9'1705'0'0,"-3"6"-1242"0"0,0 0 0 0 0,-1 0 0 0 0,1-1 0 0 0,-1 0 0 0 0,0 1 0 0 0,0-1 1 0 0,-1 0-1 0 0,1 0 0 0 0,-1 0 0 0 0,0 0 0 0 0,1-7 0 0 0,5-34 1558 0 0,0-14-29 0 0,-6 50-1481 0 0,-2 0 1 0 0,1 0-1 0 0,-4-16 1 0 0,4 24-484 0 0,0 1 0 0 0,0 0 0 0 0,-1 0 0 0 0,1 0 1 0 0,0-1-1 0 0,0 1 0 0 0,0 0 0 0 0,-1 0 0 0 0,1 0 1 0 0,0-1-1 0 0,0 1 0 0 0,0 0 0 0 0,-1 0 1 0 0,1 0-1 0 0,0 0 0 0 0,0 0 0 0 0,-1 0 0 0 0,1 0 1 0 0,0 0-1 0 0,-1 0 0 0 0,1-1 0 0 0,0 1 0 0 0,0 0 1 0 0,-1 0-1 0 0,1 1 0 0 0,-7 11 177 0 0,6-9-167 0 0,-1-1 0 0 0,1 1 0 0 0,0-1-1 0 0,0 1 1 0 0,0-1 0 0 0,-1 6 0 0 0,1 1 122 0 0,-1 17 1 0 0,1 2 36 0 0,-1 8-46 0 0,1 40 0 0 0,1-47-76 0 0,-1-17-52 0 0,1 0 0 0 0,2 14 0 0 0,2 22 16 0 0,-4-36-13 0 0,1-1 1 0 0,0 1 0 0 0,1-1-1 0 0,5 21 1 0 0,1 1 61 0 0,-8-32-11 0 0,-1-3-77 0 0,0 2-2 0 0,0-1 0 0 0,1 0 1 0 0,-1 1-1 0 0,1-1 0 0 0,0 0 0 0 0,-1 1 0 0 0,1-1 0 0 0,-1 0 1 0 0,1 0-1 0 0,0 1 0 0 0,0-1 0 0 0,-1 0 0 0 0,1 0 0 0 0,0 0 1 0 0,0 1-1 0 0,0-1 0 0 0,0 0 0 0 0,0 0 0 0 0,0 0 0 0 0,0-1 0 0 0,0-2 8 0 0,-1 0-1 0 0,1 0 0 0 0,-1 0 1 0 0,0 1-1 0 0,-1-1 0 0 0,1 0 0 0 0,0 1 1 0 0,-4-7-1 0 0,0 2 8 0 0,0 0-1 0 0,-9-11 1 0 0,12 17-13 0 0,0 0 1 0 0,0 0-1 0 0,0 0 1 0 0,0 0-1 0 0,0 1 1 0 0,-1-1-1 0 0,1 1 1 0 0,0-1-1 0 0,-1 1 1 0 0,1 0-1 0 0,-1 0 0 0 0,1 0 1 0 0,-1 1-1 0 0,1-1 1 0 0,-1 0-1 0 0,0 1 1 0 0,1 0-1 0 0,-1-1 1 0 0,0 1-1 0 0,0 0 1 0 0,1 1-1 0 0,-1-1 1 0 0,0 0-1 0 0,-2 2 1 0 0,0-1-3 0 0,0 0 1 0 0,0 1-1 0 0,0 0 1 0 0,1 0 0 0 0,-1 1-1 0 0,1-1 1 0 0,-1 1-1 0 0,1 0 1 0 0,0 0-1 0 0,0 0 1 0 0,0 1 0 0 0,-3 3-1 0 0,3-2-6 0 0,1-1-1 0 0,-1 1 1 0 0,1 0 0 0 0,0 0-1 0 0,0 1 1 0 0,1-1-1 0 0,-1 1 1 0 0,1-1 0 0 0,1 1-1 0 0,-1 0 1 0 0,1-1 0 0 0,0 1-1 0 0,0 0 1 0 0,0 0-1 0 0,1 0 1 0 0,0 0 0 0 0,0 0-1 0 0,1 0 1 0 0,0 0-1 0 0,2 8 1 0 0,-3-12 7 0 0,1 0 0 0 0,0 0 0 0 0,0 1-1 0 0,0-1 1 0 0,0 0 0 0 0,0 0 0 0 0,1 0 0 0 0,-1 0 0 0 0,0 0-1 0 0,1 0 1 0 0,0 0 0 0 0,-1-1 0 0 0,1 1 0 0 0,0 0 0 0 0,0-1 0 0 0,0 0-1 0 0,0 1 1 0 0,0-1 0 0 0,0 0 0 0 0,1 0 0 0 0,-1 0 0 0 0,0 0-1 0 0,1-1 1 0 0,-1 1 0 0 0,3 0 0 0 0,6 0 10 0 0,-1 0-1 0 0,1 0 1 0 0,0-1 0 0 0,15-2-1 0 0,-7 1 14 0 0,-15 1-157 0 0,0 0 1 0 0,0 0-1 0 0,0 0 0 0 0,0-1 1 0 0,0 0-1 0 0,0 0 1 0 0,0 0-1 0 0,0 0 0 0 0,0 0 1 0 0,0-1-1 0 0,0 0 1 0 0,-1 0-1 0 0,5-3 0 0 0,10-5-2493 0 0,-9 5 403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6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2168 0 0,'0'0'98'0'0,"0"-1"-1"0"0,0 0 1 0 0,0 1-1 0 0,0-1 1 0 0,-1 1-1 0 0,1-1 1 0 0,0 1-1 0 0,0-1 1 0 0,0 1-1 0 0,0-1 1 0 0,0 1-1 0 0,0-1 1 0 0,0 0-1 0 0,1 1 1 0 0,-1-1-1 0 0,0 1 1 0 0,0-1-1 0 0,0 1 1 0 0,0-1-1 0 0,1 1 1 0 0,-1-1-1 0 0,0 1 1 0 0,0-1-1 0 0,1 1 1 0 0,0-1-1 0 0,9-13 1613 0 0,1 4 3571 0 0,-10 15-3596 0 0,-4 6-707 0 0,-2 14 116 0 0,4 7-670 0 0,2-23-384 0 0,-1 0 0 0 0,-1 11-1 0 0,0-10-5 0 0,0 0 1 0 0,2 17-1 0 0,0-15 34 0 0,-1 15 1 0 0,0-26-614 0 0,-1 8 1445 0 0,12 2-9927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6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46 5041 0 0,'-1'-3'377'0'0,"-1"-1"436"0"0,0-1 0 0 0,0 0 0 0 0,0 1 1 0 0,0-1-1 0 0,-5-6 0 0 0,6 11-741 0 0,0-1 0 0 0,1 0 0 0 0,-1 1 0 0 0,0-1 0 0 0,1 0 0 0 0,-1 1-1 0 0,0-1 1 0 0,0 1 0 0 0,0-1 0 0 0,0 1 0 0 0,0-1 0 0 0,1 1 0 0 0,-1 0 0 0 0,0-1 0 0 0,0 1 0 0 0,0 0 0 0 0,0 0 0 0 0,0 0 0 0 0,0 0 0 0 0,0-1 0 0 0,0 1 0 0 0,0 1 0 0 0,0-1-1 0 0,0 0 1 0 0,0 0 0 0 0,0 0 0 0 0,0 0 0 0 0,0 1 0 0 0,0-1 0 0 0,0 0 0 0 0,1 1 0 0 0,-1-1 0 0 0,0 1 0 0 0,0-1 0 0 0,-1 2 0 0 0,-1 0-56 0 0,0 0-1 0 0,1 0 1 0 0,-1 1 0 0 0,1-1 0 0 0,-1 1 0 0 0,1 0 0 0 0,0 0-1 0 0,0 0 1 0 0,0 0 0 0 0,-2 5 0 0 0,3-6-46 0 0,0-1 0 0 0,0 1-1 0 0,1 0 1 0 0,-1 0 0 0 0,1 0 0 0 0,-1-1 0 0 0,1 1-1 0 0,0 0 1 0 0,0 0 0 0 0,-1 0 0 0 0,1 0 0 0 0,1 0 0 0 0,-1 0-1 0 0,0-1 1 0 0,0 1 0 0 0,1 0 0 0 0,-1 0 0 0 0,1 0-1 0 0,-1 0 1 0 0,1-1 0 0 0,0 1 0 0 0,1 1 0 0 0,33 44-4965 0 0,-27-36 3096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07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0 233 1120 0 0,'4'13'2188'0'0,"-3"-11"-1711"0"0,-1 0 0 0 0,1-1 1 0 0,-1 1-1 0 0,1 0 1 0 0,0 0-1 0 0,0 0 0 0 0,2 3 2925 0 0,-2-8-3205 0 0,1 0-1 0 0,-1 0 0 0 0,0 0 0 0 0,0 0 0 0 0,0 0 0 0 0,0 0 0 0 0,-1 0 0 0 0,1-5 0 0 0,2-17 236 0 0,2 1 1 0 0,0 1-1 0 0,10-31 1 0 0,-13 49-348 0 0,0-2-29 0 0,1-1 0 0 0,1 1 0 0 0,-1 0-1 0 0,1-1 1 0 0,0 1 0 0 0,10-12 0 0 0,-11 16-1 0 0,0 0 0 0 0,0-1 0 0 0,0 1 0 0 0,1 0 1 0 0,-1 1-1 0 0,1-1 0 0 0,-1 0 0 0 0,1 1 0 0 0,0 0 0 0 0,0 0 0 0 0,0 0 0 0 0,0 0 0 0 0,0 1 0 0 0,6-2 1 0 0,-9 3-15 0 0,1 0 0 0 0,0 0 1 0 0,0 0-1 0 0,-1 0 0 0 0,1 0 1 0 0,0 1-1 0 0,-1-1 0 0 0,1 0 1 0 0,-1 1-1 0 0,1-1 0 0 0,0 1 1 0 0,-1-1-1 0 0,1 1 0 0 0,1 1 1 0 0,-1 0 15 0 0,1-1 1 0 0,-1 1-1 0 0,1 0 1 0 0,-1 1-1 0 0,0-1 1 0 0,0 0 0 0 0,2 4-1 0 0,0-1 15 0 0,0 1 0 0 0,-1 0 1 0 0,0 0-1 0 0,0 0 0 0 0,-1 0 0 0 0,3 11 0 0 0,-3-5-25 0 0,0-1 1 0 0,-1 0-1 0 0,0 1 0 0 0,0-1 0 0 0,-2 1 1 0 0,-1 11-1 0 0,2-15-35 0 0,0-1 0 0 0,0 1 0 0 0,1 9 0 0 0,0-10 18 0 0,0 1 1 0 0,-1 0-1 0 0,-1 9 0 0 0,1-9-9 0 0,0-7-16 0 0,0 1-1 0 0,-1 0 0 0 0,1-1 1 0 0,0 1-1 0 0,0 0 0 0 0,-1-1 0 0 0,1 1 1 0 0,-1 0-1 0 0,0 1 0 0 0,0-2-40 0 0,8 0-5078 0 0,-2-2 2492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0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89 2513 0 0,'3'-5'817'0'0,"0"0"0"0"0,0 0 0 0 0,0 0 1 0 0,3-11-1 0 0,-5 13-545 0 0,0 1 0 0 0,-1-1 0 0 0,1 1 1 0 0,-1-1-1 0 0,1 1 0 0 0,-1-5 0 0 0,0 5-204 0 0,0 1-1 0 0,0 0 0 0 0,0 0 1 0 0,1 0-1 0 0,-1 0 0 0 0,0 0 1 0 0,1 0-1 0 0,-1 0 0 0 0,1 0 1 0 0,-1 0-1 0 0,1-1 0 0 0,0 1 27 0 0,-1 1-1 0 0,0-1 1 0 0,1 0 0 0 0,-1 1-1 0 0,1-1 1 0 0,-1 1-1 0 0,1-1 1 0 0,-1 1-1 0 0,1 0 1 0 0,-1-1-1 0 0,1 1 1 0 0,-1-1 0 0 0,1 1-1 0 0,-1 0 1 0 0,1-1-1 0 0,0 1 1 0 0,-1 0-1 0 0,1 0 1 0 0,0 0 0 0 0,1-1-1 0 0,2-4 374 0 0,-3 5-438 0 0,-1 0 0 0 0,1 0 0 0 0,-1-1 0 0 0,0 1 0 0 0,1 0 0 0 0,-1 0 0 0 0,0 0 0 0 0,1-1 0 0 0,-1 1 0 0 0,1 0 0 0 0,-1 0 0 0 0,1 0 0 0 0,-1 0 0 0 0,0 0 0 0 0,1 0 0 0 0,-1 0 0 0 0,1 0 0 0 0,-1 0 0 0 0,1 0 0 0 0,-1 0 1 0 0,0 0-1 0 0,1 0 0 0 0,-1 1 0 0 0,1-1 0 0 0,-1 0 0 0 0,0 0 0 0 0,1 0 0 0 0,-1 0 0 0 0,1 1 0 0 0,-1-1 0 0 0,0 0 0 0 0,1 0 0 0 0,-1 1 0 0 0,0-1 0 0 0,0 0 0 0 0,1 1 0 0 0,-1-1 0 0 0,0 0 0 0 0,0 1 0 0 0,1-1 0 0 0,-1 1 0 0 0,0-1 0 0 0,0 0 0 0 0,0 1 0 0 0,0-1 0 0 0,1 1 0 0 0,0 4 190 0 0,0-1 0 0 0,-1 0 0 0 0,1 0 0 0 0,-1 6 0 0 0,1 0 200 0 0,3 21 93 0 0,-2 1 0 0 0,-3 49 0 0 0,1-63-428 0 0,0 128 255 0 0,-2-109-354 0 0,0-23 14 0 0,2 20 1 0 0,1-11 20 0 0,1-3 63 0 0,-2 28-1 0 0,0-46-76 0 0,0 0 0 0 0,0 0 0 0 0,0 0 0 0 0,0 0 0 0 0,0 0 0 0 0,1 3 0 0 0,0-5-22 0 0,-1 0 1 0 0,1-1-1 0 0,-1 1 1 0 0,1 0-1 0 0,-1 0 1 0 0,1-1-1 0 0,-1 1 1 0 0,1 0-1 0 0,-1 0 0 0 0,1-1 1 0 0,-1 1-1 0 0,1 0 1 0 0,-1-1-1 0 0,0 1 1 0 0,1-1-1 0 0,-1 1 1 0 0,0-1-1 0 0,1 1 1 0 0,-1 0-1 0 0,0-1 1 0 0,1 1-1 0 0,-1-1 1 0 0,0 0-1 0 0,0 0 1 0 0,5-16-1226 0 0,-3 13 549 0 0,-2 1 102 0 0,1 0 1 0 0,0 0-1 0 0,-1 0 0 0 0,1 0 1 0 0,-1 0-1 0 0,0 0 0 0 0,0 0 1 0 0,0 0-1 0 0,-1 0 0 0 0,1 0 1 0 0,-1 0-1 0 0,-1-5 0 0 0,-1-3-1598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0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6809 0 0,'6'0'3397'0'0,"28"0"219"0"0,-30 1-3609 0 0,0-1 0 0 0,-1 1 0 0 0,1-1 0 0 0,0 1 0 0 0,0 0 0 0 0,-1 1 0 0 0,5 1 0 0 0,-4-1 45 0 0,0 0 0 0 0,0-1 0 0 0,0 1 0 0 0,-1-1 0 0 0,1 0-1 0 0,1 0 1 0 0,-1 0 0 0 0,0-1 0 0 0,5 1 0 0 0,14-2-1125 0 0,0-3-4007 0 0,-17 3 2861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1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43 105 2921 0 0,'2'-76'5309'0'0,"2"47"-1712"0"0,-5 32-2525 0 0,-3 16 39 0 0,-2 40 0 0 0,3-20-789 0 0,-5 86 292 0 0,0-9-357 0 0,0 19-206 0 0,2-26 17 0 0,5-77-36 0 0,1-19-3 0 0,0-1 0 0 0,-3 16 0 0 0,3-28-28 0 0,1-1 1 0 0,-1 1 0 0 0,1-1-1 0 0,0 0 1 0 0,-1 1 0 0 0,1-1 0 0 0,-1 0-1 0 0,0 0 1 0 0,1 1 0 0 0,-1-1 0 0 0,0 0-1 0 0,1 0 1 0 0,-1 0 0 0 0,0 0-1 0 0,0 1 1 0 0,0-3 0 0 0,0-14 1 0 0,1 1 1 0 0,0-1-1 0 0,1 0 1 0 0,7-25-1 0 0,0 10-36 0 0,-2 6 40 0 0,10-24 1 0 0,-12 38-23 0 0,1 1 1 0 0,-1 0 0 0 0,16-20-1 0 0,-19 28 29 0 0,-1 1-8 0 0,1-1 1 0 0,0 1 0 0 0,0 0 0 0 0,0 0 0 0 0,0 0 0 0 0,2-2 0 0 0,-3 4-7 0 0,-1-1-1 0 0,1 1 1 0 0,-1 0 0 0 0,1 0 0 0 0,0-1-1 0 0,-1 1 1 0 0,1 0 0 0 0,-1 0 0 0 0,1 0 0 0 0,0 0-1 0 0,-1 0 1 0 0,1 0 0 0 0,-1 0 0 0 0,1 0-1 0 0,0 0 1 0 0,-1 0 0 0 0,1 0 0 0 0,0 0-1 0 0,-1 0 1 0 0,1 0 0 0 0,-1 0 0 0 0,1 1-1 0 0,-1-1 1 0 0,1 0 0 0 0,-1 1 0 0 0,1-1-1 0 0,-1 0 1 0 0,1 1 0 0 0,-1-1 0 0 0,1 0 0 0 0,-1 1-1 0 0,1-1 1 0 0,-1 1 0 0 0,1 0 0 0 0,2 3 2 0 0,0 1 1 0 0,0-1 0 0 0,0 1 0 0 0,-1-1-1 0 0,0 1 1 0 0,0 0 0 0 0,0 0 0 0 0,-1 0 0 0 0,1 0-1 0 0,0 10 1 0 0,0-1 2 0 0,-1 0 1 0 0,-2 25-1 0 0,-1-15 106 0 0,0 0-1194 0 0,2-7-4806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1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39 174 2248 0 0,'0'0'1804'0'0,"0"0"-1766"0"0,0 0 1 0 0,0 0-1 0 0,0 0 0 0 0,0 0 0 0 0,0 0 0 0 0,0 0 0 0 0,0 0 1 0 0,0 0-1 0 0,0 0 0 0 0,0-1 0 0 0,0 1 0 0 0,0 0 1 0 0,0 0-1 0 0,0 0 0 0 0,0 0 0 0 0,0 0 0 0 0,0-1 688 0 0,0 1-688 0 0,0 0 0 0 0,0 0 0 0 0,0 0 0 0 0,1 0 1 0 0,-1 0-1 0 0,0 0 0 0 0,0 0 0 0 0,0 0 0 0 0,0 0 1 0 0,0 0-1 0 0,0 0 0 0 0,0 0 0 0 0,0 0 0 0 0,0 0 0 0 0,0 0 1 0 0,0 0-1 0 0,0 0 0 0 0,0 0 0 0 0,0 0 0 0 0,0 0 0 0 0,1 0 1 0 0,4-1 915 0 0,0 0 0 0 0,10 0 0 0 0,-9 1-484 0 0,1-1 1 0 0,11-2 0 0 0,-2-2-71 0 0,-11 4-231 0 0,1 0 0 0 0,-1-1 0 0 0,0 1 0 0 0,1-1 0 0 0,-1-1 0 0 0,0 1-1 0 0,-1-1 1 0 0,6-3 0 0 0,-5 2-53 0 0,-3 3-79 0 0,1-1 1 0 0,-1 0 0 0 0,0 0-1 0 0,0 0 1 0 0,0-1 0 0 0,0 1-1 0 0,0 0 1 0 0,0-1 0 0 0,1-3-1 0 0,0 2-22 0 0,-2 2-9 0 0,0 1 0 0 0,-1-1 0 0 0,1 1 0 0 0,0-1 0 0 0,-1 1 0 0 0,1-4-1 0 0,4-13 73 0 0,-4 16-61 0 0,0-1-1 0 0,0 1 1 0 0,0-1-1 0 0,-1 1 1 0 0,1-1-1 0 0,-1 0 1 0 0,0 1-1 0 0,0-1 1 0 0,0 0-1 0 0,0 1 1 0 0,0-1-1 0 0,-1-5 1 0 0,0 6 82 0 0,0-1 1 0 0,0 0 0 0 0,-1 1 0 0 0,1-1 0 0 0,-1 0-1 0 0,1 1 1 0 0,-1 0 0 0 0,-4-5 0 0 0,6 7-48 0 0,-1-1 0 0 0,0 0 0 0 0,0 0 0 0 0,0 1 0 0 0,0-1 0 0 0,0 1 0 0 0,0-1 1 0 0,-1 1-1 0 0,1-1 0 0 0,0 1 0 0 0,0-1 0 0 0,0 1 0 0 0,0 0 0 0 0,-1 0 0 0 0,1 0 0 0 0,0 0 0 0 0,0 0 0 0 0,0 0 0 0 0,0 0 1 0 0,-1 0-1 0 0,1 0 0 0 0,0 0 0 0 0,0 1 0 0 0,0-1 0 0 0,-2 1 0 0 0,-8 4 129 0 0,0 1 0 0 0,0-1-1 0 0,1 2 1 0 0,-1 0 0 0 0,1 0 0 0 0,1 1-1 0 0,-1 0 1 0 0,2 1 0 0 0,-1-1 0 0 0,-12 19-1 0 0,15-19-114 0 0,1 0-1 0 0,1 0 1 0 0,-1 1 0 0 0,2 0-1 0 0,-1 0 1 0 0,1 0-1 0 0,0 0 1 0 0,1 0-1 0 0,0 0 1 0 0,1 1-1 0 0,0-1 1 0 0,0 1-1 0 0,2 17 1 0 0,-1-24-64 0 0,1 0 0 0 0,0 0 0 0 0,0 0 0 0 0,0 0 0 0 0,0-1 0 0 0,1 1 0 0 0,-1 0 0 0 0,1-1 0 0 0,0 1 0 0 0,-1-1 0 0 0,1 0 0 0 0,0 1 0 0 0,0-1 0 0 0,1 0 0 0 0,-1 0 0 0 0,0-1 0 0 0,1 1 0 0 0,-1 0 0 0 0,6 2 1 0 0,1 1-8 0 0,1-1 0 0 0,0 0 1 0 0,0 0-1 0 0,12 2 0 0 0,-16-5-15 0 0,0 1 0 0 0,1-2 0 0 0,-1 1-1 0 0,0-1 1 0 0,0 0 0 0 0,0 0 0 0 0,1 0 0 0 0,-1-1-1 0 0,0 0 1 0 0,0 0 0 0 0,8-3 0 0 0,-7 1-669 0 0,0 0-1 0 0,-1 0 1 0 0,1 0 0 0 0,-1-1-1 0 0,9-6 1 0 0,-6 3-1463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2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204 105 1560 0 0,'3'-3'744'0'0,"0"-1"-1"0"0,0 1 1 0 0,0 0 0 0 0,-1-1-1 0 0,1 0 1 0 0,-1 1-1 0 0,0-1 1 0 0,0 0 0 0 0,0 0-1 0 0,1-5 1 0 0,-3 7-593 0 0,0 1 0 0 0,1-1 1 0 0,-1 0-1 0 0,0 0 0 0 0,0 0 1 0 0,0 1-1 0 0,0-1 0 0 0,0 0 1 0 0,0 0-1 0 0,-1 0 0 0 0,1 1 1 0 0,-1-1-1 0 0,1 0 0 0 0,-1 1 1 0 0,0-1-1 0 0,1 0 0 0 0,-1 1 1 0 0,0-1-1 0 0,0 1 0 0 0,0-1 1 0 0,0 1-1 0 0,0-1 0 0 0,-1 1 1 0 0,1 0-1 0 0,0 0 0 0 0,-3-3 1 0 0,1 3-60 0 0,0-1 0 0 0,1 0 1 0 0,-1 1-1 0 0,0 0 1 0 0,0-1-1 0 0,0 1 1 0 0,0 0-1 0 0,0 1 0 0 0,0-1 1 0 0,0 0-1 0 0,0 1 1 0 0,0 0-1 0 0,0 0 0 0 0,0 0 1 0 0,0 0-1 0 0,-1 0 1 0 0,1 0-1 0 0,0 1 1 0 0,0 0-1 0 0,0-1 0 0 0,0 1 1 0 0,0 0-1 0 0,-5 3 1 0 0,-3 2 67 0 0,1 0 0 0 0,0 0 0 0 0,1 1 0 0 0,-17 16 0 0 0,18-16-111 0 0,1 0 0 0 0,0 0 1 0 0,0 1-1 0 0,1 0 1 0 0,0 1-1 0 0,0 0 0 0 0,1-1 1 0 0,-5 15-1 0 0,8-19-58 0 0,0 0 0 0 0,1 0 0 0 0,0 0-1 0 0,0 1 1 0 0,0-1 0 0 0,0 0 0 0 0,1 1 0 0 0,0-1-1 0 0,0 0 1 0 0,0 1 0 0 0,0-1 0 0 0,1 1 0 0 0,-1-1 0 0 0,1 0-1 0 0,0 0 1 0 0,1 1 0 0 0,-1-1 0 0 0,1 0 0 0 0,0 0 0 0 0,0 0-1 0 0,0-1 1 0 0,3 5 0 0 0,-1-3-7 0 0,-1-1 0 0 0,2 0 0 0 0,-1 0 0 0 0,0 0 0 0 0,1-1 0 0 0,0 1 0 0 0,6 2 0 0 0,39 19 15 0 0,-10-7 50 0 0,-32-13-44 0 0,0 0-1 0 0,-1 0 1 0 0,1 1-1 0 0,-1-1 1 0 0,11 14-1 0 0,-14-15 7 0 0,-1 0 0 0 0,0 0 1 0 0,0 0-1 0 0,0 1 0 0 0,0 0 0 0 0,-1-1 0 0 0,1 1 0 0 0,-1 0 0 0 0,-1 0 0 0 0,1 0 0 0 0,1 8 0 0 0,-3-11 3 0 0,0 0 0 0 0,0 1-1 0 0,0-1 1 0 0,0 0 0 0 0,-1 0 0 0 0,1 0 0 0 0,-1 0 0 0 0,1 0-1 0 0,-1 1 1 0 0,0-1 0 0 0,0 0 0 0 0,0-1 0 0 0,0 1-1 0 0,0 0 1 0 0,0 0 0 0 0,-1 0 0 0 0,1 0 0 0 0,-3 1 0 0 0,-3 4 36 0 0,0-1 0 0 0,-15 11 1 0 0,20-16-49 0 0,-12 8 38 0 0,-1-1-1 0 0,0 0 1 0 0,-1-2 0 0 0,0 1-1 0 0,0-2 1 0 0,-21 5-1 0 0,35-10-40 0 0,0 0-1 0 0,0 0 0 0 0,1 0 0 0 0,-1 0 0 0 0,0 0 0 0 0,0 0 1 0 0,0 0-1 0 0,1-1 0 0 0,-1 1 0 0 0,-2-1 0 0 0,-11-2-115 0 0,14 3-219 0 0,0-1-108 0 0,1 0 122 0 0,-1-1 0 0 0,1 1 0 0 0,-1-1 0 0 0,1 1-1 0 0,-1-1 1 0 0,1 1 0 0 0,0-1 0 0 0,0 1 0 0 0,0-1 0 0 0,0 1 0 0 0,0-1 0 0 0,0 1 0 0 0,0-1 0 0 0,0 1-1 0 0,1-1 1 0 0,-1 1 0 0 0,1-1 0 0 0,-1 1 0 0 0,1-1 0 0 0,-1 1 0 0 0,1 0 0 0 0,1-2 0 0 0,3-3-2738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2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48 3097 0 0,'-2'-3'347'0'0,"1"1"1"0"0,0-1-1 0 0,0 0 1 0 0,0 1-1 0 0,0-1 1 0 0,1 0-1 0 0,-1 1 1 0 0,1-1-1 0 0,-1 0 1 0 0,1 0-1 0 0,0-5 1 0 0,-1 0 1147 0 0,1 8-1461 0 0,0 0 0 0 0,0-1 538 0 0,0 1-538 0 0,0 0-1 0 0,0 0 1 0 0,0 0 0 0 0,0 0-1 0 0,0 0 1 0 0,0 0 0 0 0,0 0-1 0 0,0 0 1 0 0,0 0 0 0 0,0 0-1 0 0,-1 0 1 0 0,1 0 0 0 0,0 0-1 0 0,0 0 1 0 0,0 0 0 0 0,0 0-1 0 0,0 0 1 0 0,0 0-1 0 0,-1 0 540 0 0,1 0-540 0 0,0 0 1 0 0,0 0 0 0 0,0 0-1 0 0,0 0 1 0 0,0 0 0 0 0,0 1-1 0 0,0 0 124 0 0,-1 0 0 0 0,1 0 0 0 0,0 0 0 0 0,-1 0 0 0 0,1 0-1 0 0,0 0 1 0 0,0 1 0 0 0,0-1 0 0 0,0 0 0 0 0,0 2 0 0 0,0 0-53 0 0,1 1-9 0 0,-1 1-1 0 0,0-1 1 0 0,0 1 0 0 0,0-1 0 0 0,-1 1 0 0 0,1-1 0 0 0,-1 1-1 0 0,-2 4 1 0 0,1-2 16 0 0,-1 1-1 0 0,1-1 0 0 0,0 1 1 0 0,1-1-1 0 0,0 1 1 0 0,0-1-1 0 0,0 1 0 0 0,2 12 1 0 0,-2 0 51 0 0,0 0 0 0 0,-6 28 0 0 0,3-24-121 0 0,-1 26 0 0 0,5-35 1 0 0,-1 0 0 0 0,0 0 0 0 0,-7 29 0 0 0,-1-1 21 0 0,7-30-21 0 0,-1 0 0 0 0,-6 17 0 0 0,7-19 3 0 0,2-10-103 0 0,-1 1 0 0 0,1-1 0 0 0,0 1-1 0 0,-1-1 1 0 0,1 1 0 0 0,-1-1 0 0 0,1 1-1 0 0,-1-1 1 0 0,-1 3 0 0 0,1-5-1256 0 0,1-1 399 0 0,0 0-1 0 0,0 1 1 0 0,0-1 0 0 0,1 0 0 0 0,-1 0-1 0 0,0 1 1 0 0,1-1 0 0 0,1-3 0 0 0,-1 1-1079 0 0,0-4 1586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06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19 1856 0 0,'-6'1'243'0'0,"-6"0"6468"0"0,10-3-6140 0 0,1 0-324 0 0,1 2-118 0 0,-1-1 1 0 0,1 1-1 0 0,-1-1 1 0 0,1 1-1 0 0,-1-1 0 0 0,1 0 1 0 0,0 1-1 0 0,-1-1 1 0 0,1 0-1 0 0,0 1 1 0 0,0-1-1 0 0,-1 0 0 0 0,1 1 1 0 0,0-2-1 0 0,11 0 4399 0 0,-10 2-4433 0 0,1 0 1 0 0,0 0-1 0 0,0 0 1 0 0,-1 0 0 0 0,1-1-1 0 0,0 1 1 0 0,1-1-1 0 0,4-1 72 0 0,-6 2-122 0 0,0 0 0 0 0,-1 0 0 0 0,1 0 0 0 0,0 0 0 0 0,0 0 0 0 0,-1 0 0 0 0,1 1 0 0 0,0-1 0 0 0,0 0 0 0 0,-1 0 0 0 0,1 1 0 0 0,0-1 0 0 0,-1 1 0 0 0,1-1 0 0 0,0 0 0 0 0,-1 1 0 0 0,1-1 0 0 0,0 1 0 0 0,-1-1 0 0 0,1 1 0 0 0,-1 0 0 0 0,1 0 0 0 0,1 1 168 0 0,-2-2-189 0 0,0 1 0 0 0,0-1 0 0 0,1 0 0 0 0,-1 1 0 0 0,0-1 1 0 0,0 0-1 0 0,0 1 0 0 0,0-1 0 0 0,0 1 0 0 0,0-1 0 0 0,0 0 0 0 0,0 1 0 0 0,0-1 0 0 0,0 0 0 0 0,0 1 1 0 0,0 0-1 0 0,0 1 45 0 0,1-1-23 0 0,0 0 1 0 0,0 1 0 0 0,0-1-1 0 0,0 0 1 0 0,1 1 0 0 0,-1-1-1 0 0,0 0 1 0 0,3 2 0 0 0,1 1 21 0 0,43 47 419 0 0,-40-43-416 0 0,-2 2 1 0 0,8 11 0 0 0,9 12 125 0 0,-15-21-108 0 0,11 18 0 0 0,-14-21-19 0 0,1 0 0 0 0,0 0 1 0 0,0-1-1 0 0,14 14 0 0 0,-13-15-89 0 0,0 0 1 0 0,0-1-1 0 0,1-1 0 0 0,0 1 1 0 0,0-1-1 0 0,10 4 0 0 0,-15-8-30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3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81 2873 0 0,'-16'-33'10994'0'0,"15"31"-10395"0"0,1 2-566 0 0,0 0 1 0 0,0 0 0 0 0,-1 0-1 0 0,1-1 1 0 0,0 1 0 0 0,0 0-1 0 0,0 0 1 0 0,0-1 0 0 0,0 1-1 0 0,-1 0 1 0 0,1 0 0 0 0,0-1-1 0 0,0 1 1 0 0,0 0-1 0 0,0 0 1 0 0,0-1 0 0 0,0 1-1 0 0,0 0 1 0 0,0-1 0 0 0,0 1-1 0 0,0 0 1 0 0,0 0 0 0 0,0-1-1 0 0,0 1 1 0 0,0 0 0 0 0,0-1-1 0 0,0 1 1 0 0,0 0 0 0 0,1-1-1 0 0,7-4 1185 0 0,2-1-1159 0 0,-7 3-45 0 0,1 1 1 0 0,0 0 0 0 0,0 0-1 0 0,0 0 1 0 0,0 1-1 0 0,0-1 1 0 0,0 1 0 0 0,0 0-1 0 0,5 0 1 0 0,7-1-22 0 0,19 1-1 0 0,-10 0 5 0 0,-14 0-232 0 0,-4 0-329 0 0,-1 0 0 0 0,1 1 0 0 0,-1 0 0 0 0,0 0 0 0 0,1 1 0 0 0,-1 0 0 0 0,1 0 0 0 0,7 2 0 0 0,-13-2 318 0 0,0-1-1 0 0,0 1 1 0 0,-1 0 0 0 0,1 0-1 0 0,0-1 1 0 0,0 1 0 0 0,-1 0-1 0 0,1 0 1 0 0,0 0 0 0 0,-1 0-1 0 0,1 0 1 0 0,-1 0 0 0 0,1 0-1 0 0,-1 0 1 0 0,1 0 0 0 0,-1 0-1 0 0,0 0 1 0 0,0 0 0 0 0,1 1-1 0 0,1 25-4816 0 0,-1-19 4097 0 0,3 53 2453 0 0,-2 31 6095 0 0,-2-90-7392 0 0,0 1 0 0 0,1-1 1 0 0,-1 0-1 0 0,0 1 0 0 0,1-1 0 0 0,-1 0 0 0 0,1 1 0 0 0,0-1 1 0 0,1 4 1791 0 0,-1-7-1512 0 0,0-6 20 0 0,0 0 1 0 0,0 0 0 0 0,-1-11 0 0 0,1-7 130 0 0,11-51-83 0 0,-10 65-515 0 0,1 0 1 0 0,1-1-1 0 0,0 1 1 0 0,9-16-1 0 0,-12 25-20 0 0,1 0 0 0 0,-1 0 0 0 0,1 0 1 0 0,0 0-1 0 0,-1 0 0 0 0,1 0 0 0 0,0 0 0 0 0,0 1 0 0 0,0-1 0 0 0,1 1 0 0 0,-1-1 1 0 0,0 1-1 0 0,1 0 0 0 0,-1 0 0 0 0,0 0 0 0 0,1 0 0 0 0,-1 0 0 0 0,1 1 0 0 0,0-1 1 0 0,-1 1-1 0 0,1 0 0 0 0,-1 0 0 0 0,1-1 0 0 0,0 2 0 0 0,3-1 0 0 0,-5 1-163 0 0,1-1 0 0 0,-1 1 0 0 0,1 0 0 0 0,-1-1 0 0 0,0 1 0 0 0,0 0 0 0 0,1 0 0 0 0,-1 0 0 0 0,0 0 0 0 0,0 0 0 0 0,0 0 0 0 0,0 0 0 0 0,1 2 0 0 0,13 20-3753 0 0,-9-12 1617 0 0,-5-9 2155 0 0,-1-1 1 0 0,1 0 0 0 0,-1 0 0 0 0,0 0 0 0 0,1 1 0 0 0,-1-1 0 0 0,0 0 0 0 0,0 1 0 0 0,0 1 0 0 0,0-3 72 0 0,0 2 62 0 0,1 1 18 0 0,-1 0 1 0 0,0 0 0 0 0,0 0-1 0 0,0 0 1 0 0,-1 4 0 0 0,1-6 55 0 0,0 0 1 0 0,1-1-1 0 0,-1 1 1 0 0,0 0 0 0 0,0-1-1 0 0,0 1 1 0 0,0 0 0 0 0,0-1-1 0 0,1 1 1 0 0,-1-1 0 0 0,0 1-1 0 0,0 0 1 0 0,1-1 0 0 0,-1 1-1 0 0,1-1 1 0 0,-1 1-1 0 0,0-1 1 0 0,1 1 0 0 0,-1-1-1 0 0,1 1 1 0 0,0 0 0 0 0,0 0 43 0 0,0-1 0 0 0,0 1 0 0 0,-1 0 1 0 0,1 0-1 0 0,0-1 0 0 0,-1 1 0 0 0,1 0 1 0 0,-1 0-1 0 0,2 2 0 0 0,0 4 254 0 0,0 1 1 0 0,-1 0-1 0 0,1-1 0 0 0,-2 1 0 0 0,1 0 1 0 0,-1 0-1 0 0,0 0 0 0 0,0 0 0 0 0,-1 0 1 0 0,-2 8-1 0 0,0 0-291 0 0,0 1 0 0 0,0 24 0 0 0,3-40-308 0 0,-2-10-2924 0 0,2 4 1618 0 0,2 0-526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3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27 127 2481 0 0,'-3'-16'1476'0'0,"-1"-5"480"0"0,1 0 0 0 0,-1-27 0 0 0,4 48-1935 0 0,0-2 67 0 0,0 1 1 0 0,0 0 0 0 0,0 0-1 0 0,0-1 1 0 0,0 1 0 0 0,0 0-1 0 0,0 0 1 0 0,0 0 0 0 0,-1-1-1 0 0,1 1 1 0 0,-1 0 0 0 0,1 0-1 0 0,-1 0 1 0 0,-1-2 745 0 0,1 4-860 0 0,0 0 25 0 0,1-1 0 0 0,-1 1 1 0 0,1-1-1 0 0,-1 1 1 0 0,1 0-1 0 0,-1-1 0 0 0,1 1 1 0 0,0 0-1 0 0,-1-1 1 0 0,1 1-1 0 0,0 0 0 0 0,-1-1 1 0 0,1 1-1 0 0,0 0 1 0 0,0 0-1 0 0,0-1 0 0 0,0 1 1 0 0,0 1-1 0 0,0 0-119 0 0,0 1 0 0 0,0-1-1 0 0,1 0 1 0 0,-1 0 0 0 0,1 1-1 0 0,1 2 1 0 0,0 1-1162 0 0,1 0 0 0 0,-1 0 0 0 0,1-1 1 0 0,5 7-1 0 0,-4-5-1062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4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1184 0 0,'1'28'2121'0'0,"0"-17"-1218"0"0,0 0 0 0 0,3 16 1 0 0,-1-13-400 0 0,-3-10-351 0 0,1 0 0 0 0,0 0 0 0 0,-1-1 0 0 0,2 1 0 0 0,-1-1 0 0 0,0 1 0 0 0,4 5 1446 0 0,-3-8-1278 0 0,-1 0-305 0 0,8 3 416 0 0,-8-4-413 0 0,-1 0 1 0 0,0 0-1 0 0,0 0 0 0 0,1 0 0 0 0,-1 0 0 0 0,0 0 0 0 0,1 0 0 0 0,-1 0 0 0 0,0 0 0 0 0,0 0 0 0 0,1 0 0 0 0,-1 0 0 0 0,0 0 0 0 0,0 0 1 0 0,1 0-1 0 0,-1 0 0 0 0,0 0 0 0 0,0-1 0 0 0,1 1 0 0 0,-1 0 0 0 0,0 0 0 0 0,0 0 0 0 0,1 0 0 0 0,-1-1 0 0 0,0 1 0 0 0,0 0 0 0 0,0 0 0 0 0,0 0 1 0 0,1-1-1 0 0,-1 1 0 0 0,0 0 0 0 0,0 0 0 0 0,0-1 0 0 0,0 1 0 0 0,0 0 0 0 0,0 0 0 0 0,1-1 0 0 0,-1 1 0 0 0,1-5 210 0 0,1 1 1 0 0,0-1-1 0 0,1 1 0 0 0,-1 0 0 0 0,5-7 0 0 0,5-9 241 0 0,-8 13-353 0 0,0 0 0 0 0,0 0 0 0 0,1 0 0 0 0,0 1 0 0 0,7-8 0 0 0,2-2-9 0 0,25-24-34 0 0,-35 36 10 0 0,1 0 1 0 0,0 0 0 0 0,1 1 0 0 0,-1-1 0 0 0,0 1 0 0 0,10-4-1 0 0,-14 7-51 0 0,0-1-1 0 0,0 1 1 0 0,0 0-1 0 0,0 0 0 0 0,0-1 1 0 0,0 1-1 0 0,0 0 1 0 0,0 0-1 0 0,0 0 1 0 0,0 0-1 0 0,0 0 0 0 0,0 0 1 0 0,0 0-1 0 0,0 1 1 0 0,0-1-1 0 0,0 0 1 0 0,0 1-1 0 0,0-1 0 0 0,0 0 1 0 0,1 1-1 0 0,-1 0 2 0 0,0 0 0 0 0,0 0 0 0 0,0 0 0 0 0,0 0 0 0 0,0 0 0 0 0,0 1 0 0 0,0-1 0 0 0,0 0 0 0 0,0 0 0 0 0,-1 1 0 0 0,1-1 0 0 0,0 2 0 0 0,1 4 18 0 0,0 0-1 0 0,-1 1 0 0 0,0-1 0 0 0,0 11 1 0 0,-1-18-53 0 0,1 13 37 0 0,0-8-10 0 0,-1 1 1 0 0,0 0-1 0 0,0 0 0 0 0,0-1 1 0 0,-1 1-1 0 0,-2 9 0 0 0,-3 15 81 0 0,6-25-115 0 0,-1-1 0 0 0,1 1 0 0 0,-1-1 0 0 0,-1 1 1 0 0,1-1-1 0 0,0 0 0 0 0,-1 0 0 0 0,0 1 0 0 0,-4 5 0 0 0,-2 4-1294 0 0,5-6-3934 0 0,12-10-468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4.7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24 4801 0 0,'-16'-10'2727'0'0,"12"8"-1918"0"0,0 0-1 0 0,0-1 0 0 0,-7-1 0 0 0,9 3-671 0 0,0 1 0 0 0,0-1 1 0 0,0 1-1 0 0,0 0 0 0 0,0-1 0 0 0,0 1 0 0 0,0 1 0 0 0,0-1 0 0 0,0 0 0 0 0,0 0 1 0 0,-4 2-1 0 0,2-1-57 0 0,0 0 0 0 0,1 1 0 0 0,-1 0 0 0 0,1 0 0 0 0,-1 0 1 0 0,1 0-1 0 0,0 1 0 0 0,0-1 0 0 0,0 1 0 0 0,0 0 0 0 0,0 0 1 0 0,0 0-1 0 0,1 0 0 0 0,0 0 0 0 0,-3 5 0 0 0,3-4-75 0 0,-1 0-1 0 0,2 0 1 0 0,-1 1 0 0 0,0-1-1 0 0,1 0 1 0 0,0 1-1 0 0,0-1 1 0 0,0 1 0 0 0,0 0-1 0 0,1-1 1 0 0,0 1-1 0 0,0 0 1 0 0,0 5 0 0 0,1-7-14 0 0,-1 1 1 0 0,1-1-1 0 0,0 1 1 0 0,0-1-1 0 0,0 1 1 0 0,1-1 0 0 0,-1 0-1 0 0,1 0 1 0 0,0 1-1 0 0,0-1 1 0 0,0 0-1 0 0,0-1 1 0 0,0 1 0 0 0,1 0-1 0 0,0 0 1 0 0,-1-1-1 0 0,1 0 1 0 0,0 0-1 0 0,0 1 1 0 0,0-2 0 0 0,0 1-1 0 0,0 0 1 0 0,1-1-1 0 0,5 3 1 0 0,-7-3 12 0 0,1-1 1 0 0,-1 1-1 0 0,0-1 1 0 0,1 1-1 0 0,-1-1 0 0 0,1 0 1 0 0,2 0-1 0 0,-4 0 0 0 0,0 0-1 0 0,0-1 0 0 0,-1 1 1 0 0,1 0-1 0 0,0-1 0 0 0,0 1 1 0 0,-1 0-1 0 0,1-1 0 0 0,0 1 1 0 0,0-1-1 0 0,-1 1 0 0 0,1-1 1 0 0,-1 1-1 0 0,1-1 0 0 0,-1 0 1 0 0,1 1-1 0 0,-1-1 0 0 0,1 0 1 0 0,-1 1-1 0 0,1-1 0 0 0,-1 0 1 0 0,0 0-1 0 0,1 0 0 0 0,-1 0 1 0 0,19-45 50 0 0,-18 44-45 0 0,0-1 0 0 0,0 1-1 0 0,1-1 1 0 0,-1 1 0 0 0,3-3-1 0 0,2-6-24 0 0,-5 11 68 0 0,-1 0-52 0 0,0 0 1 0 0,1 0-1 0 0,-1 0 0 0 0,1 0 0 0 0,-1 0 0 0 0,0 1 0 0 0,1-1 0 0 0,-1 0 1 0 0,0 0-1 0 0,1 0 0 0 0,-1 0 0 0 0,0 1 0 0 0,1-1 0 0 0,-1 0 0 0 0,0 0 1 0 0,1 1-1 0 0,-1-1 0 0 0,0 0 0 0 0,0 1 0 0 0,1-1 0 0 0,-1 0 0 0 0,0 1 1 0 0,0-1-1 0 0,1 0 0 0 0,-1 1 0 0 0,0-1 0 0 0,0 1 0 0 0,0-1 0 0 0,0 0 1 0 0,0 1-1 0 0,0-1 0 0 0,0 1 0 0 0,0-1 0 0 0,0 0 0 0 0,0 1 0 0 0,0-1 1 0 0,0 1-1 0 0,-3 20 24 0 0,2-15-40 0 0,-2 10 31 0 0,-11 86 16 0 0,12-80-32 0 0,1 0 0 0 0,3 37 1 0 0,-1-51 3 0 0,6 86 36 0 0,-7-83-18 0 0,-1-1 0 0 0,0 0 0 0 0,-1 0 1 0 0,1 0-1 0 0,-2 0 0 0 0,0 0 0 0 0,-4 10 1 0 0,5-14-25 0 0,-1 1 21 0 0,0 0 0 0 0,-8 12 1 0 0,9-17 3 0 0,0 1 0 0 0,0-1 0 0 0,0 0 0 0 0,-1 1 0 0 0,1-1 0 0 0,0 0 0 0 0,-1-1 0 0 0,0 1 0 0 0,1 0 0 0 0,-4 1 0 0 0,2-2-9 0 0,0 1-1 0 0,1-1 1 0 0,-1 0-1 0 0,0 0 1 0 0,0 0 0 0 0,1-1-1 0 0,-1 1 1 0 0,0-1-1 0 0,0 0 1 0 0,0 0-1 0 0,0 0 1 0 0,0-1-1 0 0,1 1 1 0 0,-1-1-1 0 0,0 0 1 0 0,0 0-1 0 0,-4-2 1 0 0,2 0-494 0 0,1 1 1 0 0,0-1 0 0 0,-1-1-1 0 0,1 1 1 0 0,1-1 0 0 0,-1 1-1 0 0,0-1 1 0 0,1-1 0 0 0,0 1-1 0 0,-6-8 1 0 0,2-1-2997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5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43 1864 0 0,'-1'-3'116'0'0,"-4"-6"1518"0"0,3-2 3348 0 0,-6 1-5095 0 0,6 8 632 0 0,1 1-426 0 0,0 0 1 0 0,0 1-1 0 0,0-1 0 0 0,0 0 1 0 0,0 1-1 0 0,0-1 0 0 0,0 1 1 0 0,0-1-1 0 0,0 1 1 0 0,0 0-1 0 0,0-1 0 0 0,0 1 1 0 0,0 0-1 0 0,-1 0 0 0 0,1 0 1 0 0,-2 0-1 0 0,-17 2 1151 0 0,9 1-775 0 0,1 1 1 0 0,0-1-1 0 0,0 2 0 0 0,-9 5 0 0 0,-6 2-158 0 0,14-7-247 0 0,1 1 0 0 0,0 0 0 0 0,0 0 1 0 0,1 1-1 0 0,-15 13 0 0 0,21-17-23 0 0,0 1-1 0 0,0-1 0 0 0,0 1 1 0 0,1 0-1 0 0,0 0 0 0 0,-1 0 1 0 0,2 0-1 0 0,-1 0 0 0 0,-2 6 1 0 0,1 2 39 0 0,0-1 1 0 0,-1 17 0 0 0,3-26-83 0 0,1 1 0 0 0,-1 0 0 0 0,1-1 0 0 0,0 1 0 0 0,0 0 0 0 0,0-1 0 0 0,1 1 0 0 0,-1 0 0 0 0,1-1 0 0 0,-1 1 0 0 0,1 0 0 0 0,0-1 0 0 0,0 1 1 0 0,0-1-1 0 0,0 1 0 0 0,0-1 0 0 0,1 0 0 0 0,-1 0 0 0 0,1 1 0 0 0,-1-1 0 0 0,1 0 0 0 0,0 0 0 0 0,0 0 0 0 0,0-1 0 0 0,0 1 0 0 0,0 0 0 0 0,0-1 0 0 0,1 0 1 0 0,-1 1-1 0 0,4 0 0 0 0,1 2-2 0 0,1-1 1 0 0,-1-1-1 0 0,1 1 1 0 0,0-1 0 0 0,0-1-1 0 0,0 0 1 0 0,0 0-1 0 0,10 0 1 0 0,-1-1 21 0 0,-1-1 0 0 0,33-7 1 0 0,-43 7-281 0 0,-1-1 0 0 0,1 0 0 0 0,-1 0 0 0 0,0-1 0 0 0,1 1 0 0 0,-1-1 0 0 0,0 0 0 0 0,-1-1 1 0 0,1 1-1 0 0,0-1 0 0 0,-1 0 0 0 0,5-6 0 0 0,3 1-2332 0 0,-6 4 558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5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32 4433 0 0,'0'-32'7387'0'0,"1"34"-7112"0"0,0 4-157 0 0,0-1 1 0 0,0 0-1 0 0,0 1 0 0 0,-1-1 1 0 0,0 0-1 0 0,0 6 1 0 0,-4 37 441 0 0,-4 59-74 0 0,8 14-336 0 0,0-115-143 0 0,1 12 38 0 0,-1 0 0 0 0,0 1-1 0 0,-2-1 1 0 0,-4 24 0 0 0,5-36-371 0 0,0-1-1 0 0,1 0 1 0 0,0 8-1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6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185 101 2240 0 0,'-1'-12'2228'0'0,"0"-15"0"0"0,-1 0-235 0 0,2 26-1895 0 0,0-1 1 0 0,0 1-1 0 0,-1-1 1 0 0,1 0-1 0 0,0 1 1 0 0,-1-1 0 0 0,0 1-1 0 0,1-1 1 0 0,-1 1-1 0 0,0 0 1 0 0,0-1 0 0 0,0 1-1 0 0,0 0 1 0 0,0-1-1 0 0,0 1 1 0 0,0 0-1 0 0,0 0 1 0 0,0 0 0 0 0,-1 0-1 0 0,1 0 1 0 0,0 0-1 0 0,-1 0 1 0 0,1 0 0 0 0,-1 1-1 0 0,1-1 1 0 0,-1 1-1 0 0,1-1 1 0 0,-1 1-1 0 0,1-1 1 0 0,-1 1 0 0 0,0 0-1 0 0,1 0 1 0 0,-1 0-1 0 0,-1 0 1 0 0,-2 0 41 0 0,0 0-1 0 0,0 0 1 0 0,1 1 0 0 0,-1 0 0 0 0,0 0-1 0 0,1 0 1 0 0,-1 0 0 0 0,1 1 0 0 0,-1 0-1 0 0,-6 3 1 0 0,4 0-118 0 0,0 0-1 0 0,1 0 0 0 0,0 1 0 0 0,0-1 1 0 0,1 1-1 0 0,0 0 0 0 0,0 1 0 0 0,0-1 1 0 0,1 1-1 0 0,0 0 0 0 0,0 0 1 0 0,0 1-1 0 0,1-1 0 0 0,0 1 0 0 0,1-1 1 0 0,0 1-1 0 0,0 0 0 0 0,1 0 1 0 0,0 0-1 0 0,0 0 0 0 0,0 0 0 0 0,2 9 1 0 0,-1-12-24 0 0,1-1 0 0 0,-1 1 0 0 0,1 0-1 0 0,0-1 1 0 0,3 8 0 0 0,-3-9 1 0 0,0-1 0 0 0,1 1 0 0 0,-1-1 0 0 0,0 0 0 0 0,1 0 1 0 0,-1 1-1 0 0,1-1 0 0 0,0 0 0 0 0,0-1 0 0 0,0 1 0 0 0,3 2 0 0 0,-4-3 2 0 0,1 0 0 0 0,0 0 0 0 0,0-1 0 0 0,-1 1 0 0 0,1-1 0 0 0,0 1 0 0 0,0-1-1 0 0,0 0 1 0 0,0 1 0 0 0,0-1 0 0 0,-1 0 0 0 0,5-1 0 0 0,22-4-39 0 0,-22 4 43 0 0,0 0 0 0 0,0-1 0 0 0,0 0-1 0 0,0 0 1 0 0,-1-1 0 0 0,1 1-1 0 0,-1-1 1 0 0,1 0 0 0 0,-1-1 0 0 0,0 1-1 0 0,0-1 1 0 0,6-6 0 0 0,12-15-5 0 0,-12 15 29 0 0,-1-1 1 0 0,8-13-1 0 0,2-8-52 0 0,-19 30 28 0 0,1 0 1 0 0,0 0-1 0 0,-1 0 1 0 0,1 0-1 0 0,0 1 1 0 0,0-1-1 0 0,0 1 1 0 0,0-1-1 0 0,0 1 0 0 0,0 0 1 0 0,5-2-1 0 0,-6 2 3 0 0,-7 2 18 0 0,5 0 9 0 0,0 0 0 0 0,0 0 0 0 0,0 0 0 0 0,0 0 0 0 0,0 1-1 0 0,0-1 1 0 0,0 0 0 0 0,0 1 0 0 0,1-1 0 0 0,-1 1 0 0 0,0 2 0 0 0,-4 19 81 0 0,2-2-66 0 0,1-17-48 0 0,2 0 0 0 0,-1 0 1 0 0,0 1-1 0 0,1-1 0 0 0,0 0 0 0 0,0 1 0 0 0,0-1 0 0 0,0 1 1 0 0,1-1-1 0 0,-1 0 0 0 0,1 0 0 0 0,3 8 0 0 0,-4-10 0 0 0,1 0-1 0 0,-1 0 1 0 0,1 0-1 0 0,-1 0 1 0 0,0 0 0 0 0,0 0-1 0 0,0 0 1 0 0,0 0-1 0 0,0 3 1 0 0,-1 4-80 0 0,2-2-1176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6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25 2176 0 0,'0'-1'223'0'0,"0"0"0"0"0,0 0 0 0 0,0 0 0 0 0,0 0 0 0 0,0 0 0 0 0,0 0 0 0 0,-1 0 0 0 0,1 1 0 0 0,0-1 0 0 0,0 0 0 0 0,-1 0 0 0 0,1 0-1 0 0,-1 0 1 0 0,1 1 0 0 0,-1-1 0 0 0,1 0 0 0 0,-1 0 0 0 0,1 1 0 0 0,-1-1 0 0 0,0 0 0 0 0,1 1 0 0 0,-2-1 0 0 0,0 0 21 0 0,1 0 1 0 0,-1 0 0 0 0,0 0-1 0 0,0 1 1 0 0,0-1 0 0 0,0 1-1 0 0,0 0 1 0 0,0-1-1 0 0,-3 1 1 0 0,-5 0 296 0 0,0 1 1 0 0,-1 0-1 0 0,1 1 0 0 0,-18 5 0 0 0,16-4-258 0 0,3-1-152 0 0,0 1 0 0 0,1 0 0 0 0,-1 0 1 0 0,1 1-1 0 0,-1 0 0 0 0,1 0 0 0 0,-15 12 0 0 0,22-15-140 0 0,-1 1 0 0 0,1 0 0 0 0,0 0 0 0 0,-1 0 0 0 0,1-1 0 0 0,0 1 0 0 0,0 0 0 0 0,0 0 0 0 0,0 1-1 0 0,1-1 1 0 0,-1 0 0 0 0,1 0 0 0 0,-1 0 0 0 0,1 0 0 0 0,0 1 0 0 0,0-1 0 0 0,-1 0 0 0 0,2 0 0 0 0,-1 1 0 0 0,0-1 0 0 0,0 0-1 0 0,1 0 1 0 0,-1 0 0 0 0,2 3 0 0 0,0 3-27 0 0,1 0 0 0 0,1 0 0 0 0,-1 0 0 0 0,1-1-1 0 0,5 8 1 0 0,-7-12 36 0 0,1 0 0 0 0,-1-1-1 0 0,1 1 1 0 0,-1-1 0 0 0,1 1-1 0 0,6 3 1 0 0,-5-4 0 0 0,-1 1 1 0 0,1 0-1 0 0,-1 0 1 0 0,5 4-1 0 0,5 6-1 0 0,-11-12 5 0 0,0 1 1 0 0,0-1-1 0 0,0 1 0 0 0,-1 0 1 0 0,1-1-1 0 0,-1 1 1 0 0,1 0-1 0 0,-1 0 1 0 0,0 0-1 0 0,1 0 1 0 0,0 4-1 0 0,-2-5 24 0 0,0-1 0 0 0,0 1-1 0 0,0-1 1 0 0,0 1 0 0 0,0-1-1 0 0,0 1 1 0 0,0-1 0 0 0,0 1-1 0 0,0-1 1 0 0,0 1 0 0 0,-1-1-1 0 0,1 1 1 0 0,0-1 0 0 0,0 1-1 0 0,-1-1 1 0 0,1 1 0 0 0,0-1-1 0 0,-1 1 1 0 0,1-1 0 0 0,0 0-1 0 0,-1 1 1 0 0,1-1 0 0 0,-1 0-1 0 0,1 1 1 0 0,-1-1 0 0 0,1 0-1 0 0,-1 0 1 0 0,0 1 0 0 0,-16 7 379 0 0,13-7-363 0 0,-1 1-7 0 0,0-1-1 0 0,0 0 1 0 0,0 1 0 0 0,-1-2-1 0 0,-8 2 1 0 0,11-2-36 0 0,1 0 1 0 0,0 0-1 0 0,0 0 1 0 0,-1-1-1 0 0,1 1 0 0 0,0 0 1 0 0,0-1-1 0 0,0 0 1 0 0,-1 1-1 0 0,1-1 0 0 0,0 0 1 0 0,0 0-1 0 0,0 0 1 0 0,0 0-1 0 0,1-1 0 0 0,-3 0 1 0 0,4 1-70 0 0,1-14-6716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7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51 4241 0 0,'-6'-18'1828'0'0,"5"15"-1414"0"0,1 1 0 0 0,-1-1 0 0 0,0 1 0 0 0,0-1-1 0 0,-2-3 1 0 0,2 5-291 0 0,0 0-1 0 0,0 0 0 0 0,0 1 0 0 0,1-1 1 0 0,-1 0-1 0 0,0 0 0 0 0,0 0 1 0 0,-1 1-1 0 0,1-1 0 0 0,0 0 0 0 0,0 1 1 0 0,0-1-1 0 0,0 1 0 0 0,0-1 1 0 0,-3 1-1 0 0,0-1 70 0 0,0 0 0 0 0,0 1 0 0 0,0 0-1 0 0,0-1 1 0 0,0 2 0 0 0,0-1 0 0 0,-7 2 0 0 0,-29 9 827 0 0,19-5-815 0 0,17-5-181 0 0,-1 1 0 0 0,0-1-1 0 0,0 1 1 0 0,1 0 0 0 0,-1 1 0 0 0,-6 4 0 0 0,10-6-22 0 0,0 0 1 0 0,0-1 0 0 0,0 1-1 0 0,0 0 1 0 0,0 0-1 0 0,0 1 1 0 0,0-1 0 0 0,0 0-1 0 0,0 0 1 0 0,1 0-1 0 0,-1 1 1 0 0,0-1 0 0 0,1 0-1 0 0,-1 0 1 0 0,1 1-1 0 0,0-1 1 0 0,-1 1 0 0 0,1-1-1 0 0,0 0 1 0 0,0 1-1 0 0,0-1 1 0 0,0 1 0 0 0,0-1-1 0 0,0 0 1 0 0,0 1-1 0 0,0-1 1 0 0,1 1 0 0 0,-1-1-1 0 0,1 2 1 0 0,1 1-5 0 0,0 0 0 0 0,0 0 0 0 0,0 0 0 0 0,0-1 0 0 0,1 1 1 0 0,-1-1-1 0 0,1 1 0 0 0,0-1 0 0 0,0 0 0 0 0,0 0 0 0 0,7 5 0 0 0,6 4-31 0 0,-9-6 32 0 0,1-1 0 0 0,0 0 1 0 0,11 6-1 0 0,19 8-3 0 0,-33-16 8 0 0,0 0 1 0 0,-1 1-1 0 0,1-1 1 0 0,-1 1-1 0 0,6 6 1 0 0,-8-9 37 0 0,-1 1 0 0 0,0-1 0 0 0,0 1 1 0 0,0 0-1 0 0,0 0 0 0 0,0 0 0 0 0,0-1 0 0 0,0 1 1 0 0,0 0-1 0 0,-1 0 0 0 0,1 0 0 0 0,-1 0 0 0 0,0 0 1 0 0,1 0-1 0 0,-1 0 0 0 0,0 0 0 0 0,0 0 1 0 0,0 0-1 0 0,-1 0 0 0 0,1 0 0 0 0,0 0 0 0 0,-1 0 1 0 0,1 0-1 0 0,-2 2 0 0 0,1-1 64 0 0,0 0 1 0 0,-1-1 0 0 0,0 1-1 0 0,1 0 1 0 0,-1-1-1 0 0,0 0 1 0 0,0 1 0 0 0,0-1-1 0 0,-1 0 1 0 0,1 0-1 0 0,0 0 1 0 0,-1 0-1 0 0,1-1 1 0 0,-1 1 0 0 0,-5 1-1 0 0,-8 3-28 0 0,-1 0-1 0 0,0-1 1 0 0,0-2-1 0 0,-1 1 0 0 0,1-2 1 0 0,-1 0-1 0 0,1-1 1 0 0,-31-3-1 0 0,43 2-146 0 0,1-1-1 0 0,0 0 0 0 0,-1 1 1 0 0,1-1-1 0 0,0-1 0 0 0,0 1 0 0 0,0-1 1 0 0,0 0-1 0 0,0 0 0 0 0,0 0 1 0 0,0 0-1 0 0,1 0 0 0 0,-1-1 1 0 0,1 0-1 0 0,-1 0 0 0 0,-3-5 1 0 0,6 7-213 0 0,1 1 0 0 0,0-1 1 0 0,0 1-1 0 0,0-1 0 0 0,0 0 1 0 0,0 1-1 0 0,0-1 0 0 0,0 0 1 0 0,0 1-1 0 0,0-1 0 0 0,0 1 1 0 0,0-1-1 0 0,0 0 0 0 0,0 1 1 0 0,0-1-1 0 0,1 1 0 0 0,-1-1 1 0 0,0 0-1 0 0,1 1 0 0 0,-1-1 1 0 0,0 1-1 0 0,1-1 0 0 0,-1 1 0 0 0,1-1 1 0 0,5-6-198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1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36 236 376 0 0,'-4'1'52'0'0,"3"0"297"0"0,-1 0 1 0 0,0 0-1 0 0,1-1 1 0 0,-1 1-1 0 0,1 0 1 0 0,-1 0-1 0 0,1 1 0 0 0,-2 0 1 0 0,-5 4 2117 0 0,8-5-2331 0 0,-1-1 0 0 0,0 1 0 0 0,1-1-1 0 0,-1 1 1 0 0,0-1 0 0 0,1 1 0 0 0,-1-1 0 0 0,1 1 0 0 0,-1-1-1 0 0,1 1 1 0 0,-1 0 0 0 0,1-1 0 0 0,-2 2 0 0 0,2-2-108 0 0,0 0 1 0 0,0 0 0 0 0,0 1-1 0 0,0-1 1 0 0,0 0 0 0 0,0 0-1 0 0,0 0 1 0 0,0 0 0 0 0,0 0-1 0 0,0 0 1 0 0,0 0 0 0 0,0 0-1 0 0,0 0 1 0 0,0 1 0 0 0,0-1-1 0 0,0 0 1 0 0,0 0 0 0 0,0 0 0 0 0,0 0-1 0 0,1 0 1 0 0,-1 0 0 0 0,0 0-1 0 0,0 0 1 0 0,0 0 0 0 0,0 0-1 0 0,0 0 1 0 0,0 1 0 0 0,0-1-1 0 0,0 0 1 0 0,0 0 0 0 0,0 0-1 0 0,0 0 1 0 0,0 0 0 0 0,0 0-1 0 0,0 0 1 0 0,1 0 0 0 0,-1 0-1 0 0,0 0 1 0 0,0 0 0 0 0,0 0-1 0 0,0 0 1 0 0,0 0 0 0 0,0 0-1 0 0,8 1 704 0 0,-7-1-630 0 0,1 0 1 0 0,-1-1-1 0 0,1 1 1 0 0,-1 0-1 0 0,1 0 1 0 0,-1-1-1 0 0,1 1 1 0 0,1-2-1 0 0,-1 1 0 0 0,-1 0 0 0 0,0 0 0 0 0,0 0 0 0 0,0 0 0 0 0,0-1 0 0 0,-1 1 0 0 0,1 0 0 0 0,1-3 0 0 0,7-9 650 0 0,7-7-49 0 0,-12 14-503 0 0,0 1 0 0 0,9-9 0 0 0,-11 11-168 0 0,0 1 1 0 0,0-1-1 0 0,0 0 1 0 0,0 1-1 0 0,-1-1 1 0 0,2-4-1 0 0,-1 4-19 0 0,0-1 0 0 0,0 1 1 0 0,4-6-1 0 0,0 2-17 0 0,-1 1 1 0 0,1-1-1 0 0,-2 0 0 0 0,1-1 1 0 0,5-10-1 0 0,-2 2 87 0 0,17-27-1 0 0,-20 36-15 0 0,9-12 336 0 0,-14 18-343 0 0,1 0-1 0 0,0 1 1 0 0,0-1 0 0 0,0 0-1 0 0,0 0 1 0 0,0 0-1 0 0,0 1 1 0 0,0-1 0 0 0,0 0-1 0 0,0 1 1 0 0,0-1 0 0 0,0 1-1 0 0,1-1 1 0 0,-1 1-1 0 0,0 0 1 0 0,2-1 0 0 0,-3 2-20 0 0,1-1 1 0 0,-1 0-1 0 0,1 1 0 0 0,-1-1 1 0 0,1 0-1 0 0,-1 1 1 0 0,1-1-1 0 0,-1 0 1 0 0,1 1-1 0 0,-1-1 1 0 0,0 1-1 0 0,1-1 0 0 0,-1 1 1 0 0,1-1-1 0 0,-1 1 1 0 0,0 0-1 0 0,0-1 1 0 0,1 1-1 0 0,-1-1 0 0 0,0 1 1 0 0,0 1-1 0 0,5 13 291 0 0,-5-14-326 0 0,16 63 334 0 0,25 63 0 0 0,-37-117-304 0 0,1 1 1 0 0,10 17-1 0 0,-15-27-101 0 0,1-1-1 0 0,-1 1 1 0 0,0-1-1 0 0,1 1 1 0 0,-1-1-1 0 0,0 1 1 0 0,1-1-1 0 0,-1 1 1 0 0,1-1-1 0 0,-1 0 1 0 0,1 1-1 0 0,-1-1 0 0 0,1 0 1 0 0,-1 0-1 0 0,1 1 1 0 0,-1-1-1 0 0,1 0 1 0 0,0 0-1 0 0,-1 0 1 0 0,1 0-1 0 0,-1 1 1 0 0,1-1-1 0 0,0 0 0 0 0,9-2-3755 0 0,-5 1 781 0 0,-2 1 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2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10 376 0 0,'-13'3'10266'0'0,"162"-7"-9224"0"0,-99 2-933 0 0,21 1 414 0 0,-29 4-348 0 0,51 0 263 0 0,58-5-9 0 0,13 3-129 0 0,-141 1-212 0 0,-13-1-32 0 0,0 0 1 0 0,17-2-1 0 0,41-1 56 0 0,-45 3-117 0 0,26 1 72 0 0,-28 0-24 0 0,24-2-1 0 0,-20 0 124 0 0,31 3 0 0 0,-34-1-82 0 0,43-1 0 0 0,-48-3-60 0 0,19 0 84 0 0,-33 1-103 0 0,0 1 1 0 0,-1 0-1 0 0,1-1 0 0 0,0 1 1 0 0,3-3-1 0 0,-3 2-8 0 0,0 0 0 0 0,0 1 0 0 0,0-1 0 0 0,0 0 0 0 0,4 1 1 0 0,-3 0 12 0 0,0-1 1 0 0,0 1 0 0 0,0-1 0 0 0,0 1 0 0 0,-1-1 0 0 0,1 0-1 0 0,4-2 1 0 0,-7 2 13 0 0,1 1-10 0 0,0-1-14 0 0,-2 1-1 0 0,1 0 1 0 0,0 0-1 0 0,0-1 0 0 0,0 1 0 0 0,0 0 0 0 0,0 0 0 0 0,-1 0 0 0 0,1 0 1 0 0,0 0-1 0 0,0 0 0 0 0,0 1 0 0 0,0-1 0 0 0,-1 0 0 0 0,3 1 1 0 0,-3-1 17 0 0,1 0 1 0 0,0 0-1 0 0,-1 1 1 0 0,1-1 0 0 0,0 0-1 0 0,-1 0 1 0 0,1 0 0 0 0,0 0-1 0 0,-1 0 1 0 0,1 0-1 0 0,0 0 1 0 0,0-1 0 0 0,0 0 476 0 0,-7 1-305 0 0,-4 0-142 0 0,-15 3 0 0 0,0 0 41 0 0,-17 3 223 0 0,27-3-56 0 0,-20 1 0 0 0,12-3-61 0 0,-57 4 176 0 0,-4 1-142 0 0,-6 1-68 0 0,35-2-94 0 0,8-2-12 0 0,-48 6 235 0 0,-7-5-15 0 0,32-3-116 0 0,-168-1 133 0 0,161-6-231 0 0,-32 0 24 0 0,68 4-46 0 0,26 1-28 0 0,0 0-1 0 0,-19 2 1 0 0,20 0 33 0 0,-25-2 0 0 0,7-1-8 0 0,32 2-20 0 0,-3 1-42 0 0,-7 2 38 0 0,7-2-17 0 0,5 1-176 0 0,0-1 177 0 0,1 1 0 0 0,-1-1 0 0 0,1 1-1 0 0,0-1 1 0 0,-1 0 0 0 0,1 0 0 0 0,0 0 0 0 0,-1 0 0 0 0,1 0 0 0 0,0-1 0 0 0,0 1 0 0 0,0-1 0 0 0,0 0 0 0 0,5 0 0 0 0,115 6-82 0 0,-33-8 58 0 0,36 1 38 0 0,126 5-48 0 0,-47-2 6 0 0,-85-3 45 0 0,10 0 15 0 0,125 6-46 0 0,-162 6 135 0 0,-72-11-153 0 0,-11 0 325 0 0,-30-5-247 0 0,-7 4 26 0 0,-13 0-21 0 0,23 2-31 0 0,-18-4 0 0 0,-6 1 13 0 0,32 2-26 0 0,-294-8 133 0 0,82 5-96 0 0,136 4-32 0 0,-248-3 313 0 0,137 2-182 0 0,145 3-92 0 0,50-3-41 0 0,0 0-182 0 0,6 1 171 0 0,28 1-40 0 0,43-4-1 0 0,-59 1 60 0 0,36 0-19 0 0,57 6 0 0 0,122 9-42 0 0,-184-12 52 0 0,147 0-14 0 0,-121-3 10 0 0,-3 7 46 0 0,-1-1-6 0 0,-5-2-40 0 0,44 3-1 0 0,-97-6 37 0 0,-5 0-35 0 0,1 1-1 0 0,-1 0 0 0 0,-1 0 0 0 0,10 2 0 0 0,-6-2 26 0 0,-9-1-21 0 0,0 0-1 0 0,0 0 1 0 0,0 0-1 0 0,0 0 1 0 0,0 0-1 0 0,0 0 0 0 0,0 1 1 0 0,0-1-1 0 0,2 1 1 0 0,-24-4 36 0 0,20 3 10 0 0,-2-1-42 0 0,-5-1-3 0 0,-1 0 0 0 0,1 0 1 0 0,-1 1-1 0 0,0 0 0 0 0,-14 1 0 0 0,1 0 35 0 0,-134-1-15 0 0,-31 1 41 0 0,67 2-78 0 0,-108-6 91 0 0,183 5-133 0 0,9 1 96 0 0,26-2-55 0 0,0 0-24 0 0,-1 0 0 0 0,1 0 0 0 0,0-1 0 0 0,-17-4 0 0 0,26 5-211 0 0,1-5-3803 0 0,0 5 3930 0 0,1-1 1 0 0,-1 1 0 0 0,0 0 0 0 0,0-1 0 0 0,0 1 0 0 0,1 0 0 0 0,-1-1-1 0 0,0 1 1 0 0,0 0 0 0 0,1 0 0 0 0,-1-1 0 0 0,0 1 0 0 0,0 0 0 0 0,1 0-1 0 0,-1-1 1 0 0,0 1 0 0 0,1 0 0 0 0,-1 0 0 0 0,0 0 0 0 0,1 0 0 0 0,-1 0-1 0 0,1-1 1 0 0,-1 1 0 0 0,0 0 0 0 0,1 0 0 0 0,-1 0 0 0 0,0 0-1 0 0,1 0 1 0 0,-1 0 0 0 0,1 0 0 0 0,-1 0 0 0 0,11 0-355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24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2256 0 0,'4'-4'10548'0'0,"0"17"-9772"0"0,-3-8-474 0 0,-1 0-1 0 0,1-1 1 0 0,0 1 0 0 0,1 0-1 0 0,2 6 1 0 0,-1-4 88 0 0,-1 0-1 0 0,0-1 1 0 0,-1 1 0 0 0,1 0-1 0 0,0 14 1 0 0,-3 37 384 0 0,1-7-461 0 0,5 26-157 0 0,2 46 354 0 0,-9-82-320 0 0,1-23-85 0 0,1 0 0 0 0,1 19 0 0 0,5 7-18 0 0,-1-17-36 0 0,-2 1-1 0 0,-1 0 0 0 0,-2 45 0 0 0,0-40 181 0 0,0-25-191 0 0,0-1 1 0 0,0 1 0 0 0,-1 9-1 0 0,-2-6 2 0 0,2-9-49 0 0,1 0 0 0 0,-1 1 0 0 0,1-1 0 0 0,0 1 0 0 0,-1-1 0 0 0,1 0 0 0 0,1 5-1 0 0,-1-5 10 0 0,0 0 23 0 0,1 5 0 0 0,1 41 1 0 0,-2-47-106 0 0,1-1 1 0 0,-1 1-1 0 0,0-1 1 0 0,0 1 0 0 0,0-1-1 0 0,1 1 1 0 0,-1-1-1 0 0,0 1 1 0 0,0-1-1 0 0,1 1 1 0 0,-1-1 0 0 0,0 1-1 0 0,1-1 1 0 0,-1 0-1 0 0,1 1 1 0 0,-1-1-1 0 0,0 1 1 0 0,1-1-1 0 0,-1 0 1 0 0,1 0 0 0 0,-1 1-1 0 0,1-1 1 0 0,-1 0-1 0 0,1 0 1 0 0,-1 0-1 0 0,1 1 1 0 0,1-1 0 0 0,10 2-2388 0 0,-11-2 2343 0 0,-1 0 0 0 0,0 0-1 0 0,0 0 1 0 0,1 0-1 0 0,-1 0 1 0 0,0 0-1 0 0,0 0 1 0 0,1 0-1 0 0,-1 0 1 0 0,0 0-1 0 0,0-1 1 0 0,0 1-1 0 0,1 0 1 0 0,-1 0-1 0 0,0 0 1 0 0,0 0 0 0 0,0 0-1 0 0,1 0 1 0 0,-1-1-1 0 0,0 1 1 0 0,0 0-1 0 0,0 0 1 0 0,0 0-1 0 0,0 0 1 0 0,1-1-1 0 0,-1 1-113 0 0,3-4-1957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25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 2032 0 0,'9'-7'10008'0'0,"-9"7"-9892"0"0,5 4 728 0 0,4 8-889 0 0,-9-11 156 0 0,1 0 0 0 0,-1-1 1 0 0,1 1-1 0 0,0 0 0 0 0,-1 0 0 0 0,1-1 1 0 0,0 1-1 0 0,0 0 0 0 0,1 1 0 0 0,1 0-36 0 0,-1-1-16 0 0,0 0 0 0 0,0 0-1 0 0,0 0 1 0 0,0 0 0 0 0,0 0 0 0 0,0-1 0 0 0,0 1 0 0 0,0-1 0 0 0,0 1 0 0 0,0-1 0 0 0,0 0 0 0 0,4 1 0 0 0,3 0 12 0 0,1 0 41 0 0,-1-1 1 0 0,0 0-1 0 0,1 0 0 0 0,-1-1 0 0 0,1 0 0 0 0,16-5 1 0 0,9-1-17 0 0,-24 5-44 0 0,14-4 0 0 0,-17 3-38 0 0,1 1 1 0 0,-1 0 0 0 0,15-1-1 0 0,11 0-17 0 0,-21 1 65 0 0,22 1-1 0 0,9 1 71 0 0,19 2 35 0 0,42 4-95 0 0,-7-3-3 0 0,-38-2-42 0 0,30 2 459 0 0,-69-3-335 0 0,9 0-43 0 0,36-4-1 0 0,-8-2-82 0 0,22-4 46 0 0,-65 8-6 0 0,0 1 0 0 0,30 2 1 0 0,-29 0-34 0 0,1-1 1 0 0,17-2 0 0 0,48-4 147 0 0,-41 5-100 0 0,-28 1 0 0 0,0 0 0 0 0,17 3 0 0 0,-24-2-77 0 0,-1-1 38 0 0,-1 0 0 0 0,1 0 0 0 0,0 0 1 0 0,-1-1-1 0 0,6-1 0 0 0,14-1-6 0 0,-3 1 82 0 0,-16 1-104 0 0,-1 1 1 0 0,1-1-1 0 0,0 1 1 0 0,6 1-1 0 0,0-3 30 0 0,-10 1-39 0 0,0 1 0 0 0,1-1 0 0 0,-1 1 0 0 0,0 0-1 0 0,1-1 1 0 0,-1 1 0 0 0,3 0 0 0 0,1 0 4 0 0,0 0 1 0 0,-1 0 0 0 0,1 0-1 0 0,0-1 1 0 0,8-2-1 0 0,-7 1 5 0 0,-1 1 0 0 0,1 0 0 0 0,8 0-1 0 0,-8 0 72 0 0,-5 1-77 0 0,0 0 0 0 0,-1 0-1 0 0,1 0 1 0 0,-1 0 0 0 0,1 0 0 0 0,0 0-1 0 0,-1 0 1 0 0,1 0 0 0 0,-1 0 0 0 0,1 0-1 0 0,0 0 1 0 0,-1 0 0 0 0,1 0 0 0 0,-1 1 0 0 0,1-1-1 0 0,0 1 1 0 0,0-1-7 0 0,8 1 8 0 0,-9-1 67 0 0,-9 4-3135 0 0,4 0 212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36.2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658 112 2080 0 0,'0'0'3965'0'0,"1"-17"2613"0"0,-1 16-6149 0 0,-2-3 389 0 0,-1 0-584 0 0,-10-11 52 0 0,12 13-219 0 0,0 1 0 0 0,-1 0 0 0 0,1 0 1 0 0,-1 0-1 0 0,1 0 0 0 0,-1 0 0 0 0,0 0 0 0 0,1 1 1 0 0,-1-1-1 0 0,0 0 0 0 0,1 1 0 0 0,-1 0 0 0 0,-3-1 1 0 0,-4-1 182 0 0,-1-2 30 0 0,0 1 0 0 0,-1 0 0 0 0,-20-2 0 0 0,23 4-167 0 0,1-1 0 0 0,-14-4 0 0 0,-5-1 48 0 0,17 5-113 0 0,-1-1-1 0 0,1 0 1 0 0,-10-5 0 0 0,14 6 3 0 0,-1 0 1 0 0,1 1-1 0 0,-1 0 0 0 0,-11-1 1 0 0,8 1 59 0 0,1 0-15 0 0,-1 1 1 0 0,1 0-1 0 0,0 1 1 0 0,-13 2-1 0 0,-8 1 29 0 0,19-3-98 0 0,0 1 1 0 0,0 0 0 0 0,1 0 0 0 0,-1 1 0 0 0,-16 6-1 0 0,6-2-27 0 0,15-6 3 0 0,1 1 0 0 0,0-1 0 0 0,0 1 1 0 0,0 0-1 0 0,0 0 0 0 0,0 0 0 0 0,-5 4 1 0 0,-3 5 24 0 0,0 0 0 0 0,-18 23 0 0 0,-16 29 108 0 0,37-51-113 0 0,5-6-3 0 0,-1 0 0 0 0,1 1 0 0 0,0 0 0 0 0,-4 10-1 0 0,6-9 24 0 0,0 0-1 0 0,-2 13 0 0 0,3-14-17 0 0,-1 1 0 0 0,0 0 0 0 0,-3 8 0 0 0,1-2 9 0 0,0-1 0 0 0,0 1 0 0 0,2 0 0 0 0,0 0-1 0 0,0 0 1 0 0,1 0 0 0 0,1 0 0 0 0,0 0 0 0 0,3 17 0 0 0,-1-18-44 0 0,1 1 0 0 0,5 12 0 0 0,0 4 60 0 0,-5-20-32 0 0,0 0-1 0 0,6 10 1 0 0,1 6 6 0 0,-5-14-21 0 0,0 0-1 0 0,0-1 1 0 0,1 1-1 0 0,0-1 1 0 0,1 0-1 0 0,11 12 1 0 0,-7-8 27 0 0,-7-10-12 0 0,0 0-1 0 0,9 10 0 0 0,15 15 31 0 0,-20-21-45 0 0,12 11 0 0 0,-17-17 1 0 0,1 0 1 0 0,0 0-1 0 0,0 0 0 0 0,0-1 1 0 0,0 1-1 0 0,8 2 0 0 0,-1-1-20 0 0,18 4 0 0 0,5 1 40 0 0,-22-5-1 0 0,19 3 0 0 0,-20-6-30 0 0,-1 1 0 0 0,1-1 0 0 0,0-1 0 0 0,-1 0 0 0 0,19-3 0 0 0,-24 2 14 0 0,75-14 50 0 0,-64 11-44 0 0,-1-1 0 0 0,0 0 0 0 0,16-9 0 0 0,-18 8 25 0 0,5-3-38 0 0,0 0 1 0 0,19-15-1 0 0,-10 4 10 0 0,-6 6 2 0 0,-1-2 1 0 0,-1 0-1 0 0,23-25 0 0 0,-35 33-7 0 0,-1 2 11 0 0,0 0-1 0 0,-1-1 1 0 0,0 0 0 0 0,0 0 0 0 0,-1 0 0 0 0,0 0 0 0 0,5-12 0 0 0,-4 4 1 0 0,-1 0 0 0 0,3-24 1 0 0,1-2 19 0 0,-6 5 28 0 0,-2-54-1 0 0,-1 82-35 0 0,0 1 0 0 0,-1 0 0 0 0,1 0 0 0 0,-1 1 0 0 0,0-1 0 0 0,-1 0 0 0 0,0 1 0 0 0,0-1 0 0 0,0 1 0 0 0,-1 0 0 0 0,0 0 0 0 0,0 0 0 0 0,-6-6 0 0 0,-13-17 208 0 0,14 21-200 0 0,-5-5 43 0 0,-26-20 0 0 0,34 29-74 0 0,1 1 1 0 0,-1 0-1 0 0,1 0 1 0 0,-1 1 0 0 0,0-1-1 0 0,0 1 1 0 0,-1 0 0 0 0,1 1-1 0 0,-7-1 1 0 0,-26-4-1830 0 0,39 6 1608 0 0,-1 0 0 0 0,1 0 0 0 0,0 0 0 0 0,-1 0 0 0 0,1-1 0 0 0,0 1-1 0 0,-1 0 1 0 0,1 0 0 0 0,0 0 0 0 0,0 0 0 0 0,-1 0 0 0 0,1-1 0 0 0,0 1 0 0 0,-1 0 0 0 0,1 0 0 0 0,0 0 0 0 0,0-1 0 0 0,-1 1 0 0 0,1 0 0 0 0,0-1 0 0 0,0 1 0 0 0,0 0 0 0 0,-1-1 0 0 0,1-2-1812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0.50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201 47 3545 0 0,'-9'-3'2166'0'0,"-21"-14"2587"0"0,29 17-4711 0 0,1 0 0 0 0,-1-1 1 0 0,0 1-1 0 0,0-1 1 0 0,1 1-1 0 0,-1-1 1 0 0,0 0-1 0 0,1 1 1 0 0,-1-1-1 0 0,0 0 1 0 0,1 1-1 0 0,-1-1 0 0 0,1 0 1 0 0,-1 0-1 0 0,1 1 1 0 0,0-1-1 0 0,-1 0 1 0 0,1 0-1 0 0,-1-1 1 0 0,-1-2 975 0 0,-2 2-70 0 0,2 1-886 0 0,2 0-33 0 0,-1 1 0 0 0,1-1-1 0 0,-1 1 1 0 0,0-1 0 0 0,1 1 0 0 0,-1 0-1 0 0,0-1 1 0 0,1 1 0 0 0,-1 0 0 0 0,0-1 0 0 0,1 1-1 0 0,-1 0 1 0 0,0 0 0 0 0,1 0 0 0 0,-1-1 0 0 0,0 1-1 0 0,0 0 1 0 0,1 0 0 0 0,-1 0 0 0 0,0 0 0 0 0,1 0-1 0 0,-1 1 1 0 0,0-1 0 0 0,0 0 0 0 0,1 0-1 0 0,-1 0 1 0 0,-1 1 0 0 0,-3 4 228 0 0,-1 0 0 0 0,0 0 0 0 0,1 1 0 0 0,-6 8 0 0 0,-17 27 267 0 0,17-23-367 0 0,4-7-82 0 0,0 0-1 0 0,1 1 1 0 0,1 0 0 0 0,0 0 0 0 0,-7 25-1 0 0,10-27-62 0 0,0 0 0 0 0,1 1-1 0 0,0-1 1 0 0,0 0 0 0 0,1 0-1 0 0,0 0 1 0 0,1 1 0 0 0,2 12-1 0 0,-2-19-13 0 0,1 0 0 0 0,-1 1 0 0 0,1-1-1 0 0,0 0 1 0 0,0 0 0 0 0,1 0 0 0 0,-1 0-1 0 0,1 0 1 0 0,5 6 0 0 0,-6-8 0 0 0,0 0 1 0 0,0 0 0 0 0,0 0-1 0 0,1 0 1 0 0,-1-1-1 0 0,0 1 1 0 0,1 0-1 0 0,-1-1 1 0 0,1 0 0 0 0,0 0-1 0 0,-1 0 1 0 0,1 0-1 0 0,0 0 1 0 0,0 0-1 0 0,0-1 1 0 0,4 1 0 0 0,5-1 5 0 0,1-1 1 0 0,-1-1 0 0 0,0 0 0 0 0,0 0 0 0 0,12-5 0 0 0,-9 3 5 0 0,-1-1 0 0 0,0-1 0 0 0,-1 0 1 0 0,1 0-1 0 0,-1-2 0 0 0,0 1 0 0 0,-1-2 0 0 0,0 0 1 0 0,0 0-1 0 0,18-20 0 0 0,-27 25-3 0 0,0 0 0 0 0,0 0 1 0 0,0-1-1 0 0,0 1 0 0 0,-1-1 1 0 0,0 0-1 0 0,0 0 0 0 0,3-9 1 0 0,-4 11-3 0 0,-1-1 1 0 0,1 1 0 0 0,-1 0 0 0 0,1-1 0 0 0,-1 1 0 0 0,0 0 0 0 0,0-1 0 0 0,-1 1 0 0 0,1 0 0 0 0,-1-1 0 0 0,1 1 0 0 0,-1 0 0 0 0,0 0 0 0 0,-3-6 0 0 0,0 2 111 0 0,0-1 1 0 0,0 1-1 0 0,-1 1 1 0 0,0-1 0 0 0,0 1-1 0 0,-1 0 1 0 0,1 0-1 0 0,-1 0 1 0 0,-1 1-1 0 0,1 0 1 0 0,-9-5 0 0 0,4 4-48 0 0,0 1 1 0 0,-15-4-1 0 0,15 5-70 0 0,0 0 0 0 0,-15-8-1 0 0,18 6-724 0 0,26 7-7917 0 0,-5 4 8250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0.97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40 2361 0 0,'-1'-1'6241'0'0,"-2"3"-5788"0"0,1 0-324 0 0,0 1-1 0 0,1-1 0 0 0,-1 0 1 0 0,1 0-1 0 0,-1 1 0 0 0,1-1 1 0 0,0 1-1 0 0,0-1 1 0 0,0 1-1 0 0,1 0 0 0 0,-1-1 1 0 0,1 1-1 0 0,-1 0 0 0 0,1-1 1 0 0,0 4-1 0 0,-1 4 99 0 0,1-1 0 0 0,0 1 0 0 0,0-1 0 0 0,1 1 0 0 0,4 15 0 0 0,-1-9-7 0 0,-3-10-167 0 0,0 0 0 0 0,1-1 0 0 0,0 1 0 0 0,0 0 0 0 0,1-1 0 0 0,5 11-1 0 0,-6-13-44 0 0,-1-1-1 0 0,1 1 0 0 0,0-1 0 0 0,0 0 1 0 0,1 0-1 0 0,-1 0 0 0 0,0 0 0 0 0,1 0 0 0 0,4 3 1 0 0,-5-4-3 0 0,-1-1 1 0 0,0 1 0 0 0,1-1 0 0 0,-1 1-1 0 0,1-1 1 0 0,-1 0 0 0 0,0 0-1 0 0,1 1 1 0 0,-1-1 0 0 0,1 0 0 0 0,-1 0-1 0 0,1-1 1 0 0,-1 1 0 0 0,1 0-1 0 0,-1 0 1 0 0,0-1 0 0 0,1 1 0 0 0,-1-1-1 0 0,1 1 1 0 0,-1-1 0 0 0,0 0-1 0 0,0 1 1 0 0,2-2 0 0 0,2-1 18 0 0,-1-1-1 0 0,0 1 1 0 0,0-1 0 0 0,0 0 0 0 0,0-1 0 0 0,-1 1-1 0 0,1 0 1 0 0,-1-1 0 0 0,0 0 0 0 0,-1 0 0 0 0,5-9-1 0 0,-1-5 218 0 0,0 1-1 0 0,3-23 0 0 0,6-17-3 0 0,-11 43-144 0 0,-1 6 276 0 0,6-15 849 0 0,-10 26-439 0 0,-7 37-178 0 0,5-28-576 0 0,1 1-1 0 0,0 0 1 0 0,0 0 0 0 0,1 14-1 0 0,1-20-32 0 0,1 0 1 0 0,-1 0-1 0 0,1 0 0 0 0,1-1 1 0 0,-1 1-1 0 0,1 0 1 0 0,4 9-1 0 0,-5-12-221 0 0,1 0 1 0 0,0 0-1 0 0,0-1 1 0 0,0 1-1 0 0,0 0 0 0 0,0-1 1 0 0,1 1-1 0 0,-1-1 1 0 0,1 0-1 0 0,0 0 0 0 0,-1 0 1 0 0,1 0-1 0 0,0 0 1 0 0,6 2-1 0 0,-4-3-869 0 0,-1 1-1 0 0,1-1 1 0 0,-1 0 0 0 0,1 0-1 0 0,0-1 1 0 0,-1 1 0 0 0,1-1 0 0 0,7 0-1 0 0,-2-1 642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1.3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53 260 3313 0 0,'-1'1'102'0'0,"1"0"0"0"0,0-1 0 0 0,0 1 0 0 0,-1-1 0 0 0,1 1 0 0 0,0 0 1 0 0,0-1-1 0 0,-1 1 0 0 0,1-1 0 0 0,-1 1 0 0 0,1-1 0 0 0,-1 2 0 0 0,0-2 11 0 0,1 0-1 0 0,-1 1 1 0 0,1-1-1 0 0,-1 1 1 0 0,1-1 0 0 0,0 1-1 0 0,-1-1 1 0 0,1 1-1 0 0,0-1 1 0 0,0 1-1 0 0,-1-1 1 0 0,1 1-1 0 0,0 1 1 0 0,-4 11 2717 0 0,4-12-2780 0 0,0-1 1 0 0,0 0-1 0 0,0 0 1 0 0,0 0-1 0 0,0 1 1 0 0,0-1-1 0 0,0 0 1 0 0,0 0-1 0 0,0 0 0 0 0,0 1 1 0 0,0-1-1 0 0,0 0 1 0 0,0 0-1 0 0,0 1 1 0 0,0-1-1 0 0,0 0 1 0 0,0 0-1 0 0,-1 0 0 0 0,1 1 1 0 0,0-1-1 0 0,0 0 1 0 0,0 0-1 0 0,0 0 1 0 0,0 0-1 0 0,0 1 1 0 0,-1-1-1 0 0,1 0 0 0 0,0 0 1 0 0,0 0-1 0 0,0 0 1 0 0,-1 0-1 0 0,1 1 1 0 0,0-1-1 0 0,0 0 1 0 0,0 0-1 0 0,-1 0 0 0 0,1 0 1 0 0,0 0-1 0 0,0 0 1 0 0,0 0-1 0 0,-1 0 1 0 0,1 0-1 0 0,0 0 1 0 0,0 0-1 0 0,-1 0 0 0 0,1 0 1 0 0,0 0-1 0 0,0 0 1 0 0,0 0-1 0 0,-1 0 1 0 0,1 0-1 0 0,0 0 1 0 0,0 0-1 0 0,0-1 1 0 0,-1 1-1 0 0,1 0 0 0 0,0 0 1 0 0,-1-1 105 0 0,0 1 1 0 0,0-1-1 0 0,0 1 0 0 0,0-1 1 0 0,1 0-1 0 0,-1 1 1 0 0,0-1-1 0 0,1 0 1 0 0,-1 0-1 0 0,0 0 0 0 0,1 1 1 0 0,-1-1-1 0 0,0-1 1 0 0,-5-10 964 0 0,5 9-937 0 0,0 1-1 0 0,-1-1 1 0 0,1 1 0 0 0,0-1-1 0 0,-1-4 1 0 0,1-1 75 0 0,-1-1 0 0 0,1 0 1 0 0,0 0-1 0 0,1 1 0 0 0,0-1 0 0 0,0 0 0 0 0,3-11 1 0 0,1 4-125 0 0,1 1 1 0 0,0-1-1 0 0,14-26 1 0 0,-14 33-137 0 0,-4 6 2 0 0,1-1 0 0 0,0 0 0 0 0,0 1 0 0 0,1 0 0 0 0,-1-1 0 0 0,1 1 0 0 0,0 0 0 0 0,0 0 0 0 0,0 0-1 0 0,0 1 1 0 0,0-1 0 0 0,0 1 0 0 0,1 0 0 0 0,-1 0 0 0 0,1 0 0 0 0,4-2 0 0 0,6-2-897 0 0,19-6 0 0 0,-27 11-39 0 0,-1 0 0 0 0,1 0 0 0 0,-1 0 0 0 0,1 0 0 0 0,-1 1-1 0 0,11 0 1 0 0,-2 4 531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2.0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20 144 1488 0 0,'0'0'10194'0'0,"0"2"-9823"0"0,-1 0-287 0 0,0 0 0 0 0,1 0 0 0 0,-1 0 0 0 0,1 0 0 0 0,-1 0 0 0 0,1 0 0 0 0,0-1 0 0 0,0 1 0 0 0,0 4 0 0 0,4 21 351 0 0,-1-11-259 0 0,2 40 230 0 0,-2 63-1 0 0,4 48-214 0 0,-7-146 9 0 0,-5-29-143 0 0,2 1-45 0 0,1 0 0 0 0,0 0 0 0 0,0 0 0 0 0,-1-10-1 0 0,-1-4 6 0 0,-2-6 40 0 0,2 0-1 0 0,1 0 1 0 0,0-28-1 0 0,10-82 76 0 0,-5 114-130 0 0,2 1 0 0 0,1-1 0 0 0,7-22 0 0 0,-9 35 4 0 0,1 1 0 0 0,0-1 0 0 0,0 1 0 0 0,1 0 0 0 0,1 1 0 0 0,-1-1 1 0 0,1 1-1 0 0,0 0 0 0 0,11-10 0 0 0,-15 17 0 0 0,0-1 1 0 0,0 0-1 0 0,0 1 0 0 0,1-1 1 0 0,-1 1-1 0 0,1 0 0 0 0,-1 0 1 0 0,1 0-1 0 0,-1 0 0 0 0,1 0 1 0 0,0 0-1 0 0,-1 1 0 0 0,1-1 1 0 0,0 1-1 0 0,0 0 0 0 0,-1 0 1 0 0,1 0-1 0 0,0 0 0 0 0,0 0 1 0 0,2 1-1 0 0,6 2 1 0 0,-1 0-1 0 0,0 0 1 0 0,19 9 0 0 0,-13-4 20 0 0,-12-6-24 0 0,0-1 1 0 0,-1 2 0 0 0,1-1 0 0 0,0 0-1 0 0,-1 1 1 0 0,0 0 0 0 0,0-1 0 0 0,0 1-1 0 0,0 1 1 0 0,0-1 0 0 0,0 0 0 0 0,-1 1-1 0 0,1-1 1 0 0,-1 1 0 0 0,2 5 0 0 0,2 1 40 0 0,-5-8-39 0 0,0-1-1 0 0,-1 1 1 0 0,1 0-1 0 0,0-1 1 0 0,0 1-1 0 0,-1 0 1 0 0,1 0-1 0 0,-1 0 1 0 0,1-1-1 0 0,-1 1 1 0 0,0 2-1 0 0,1 0 6 0 0,-1 1-1 0 0,0-1 1 0 0,-1 0-1 0 0,1 0 1 0 0,-1 0-1 0 0,1 0 1 0 0,-1 0-1 0 0,0 0 1 0 0,-1 0-1 0 0,1 0 1 0 0,-1 0-1 0 0,1 0 1 0 0,-1-1 0 0 0,-3 5-1 0 0,-3 0 24 0 0,0 1-1 0 0,0-1 1 0 0,-1 0-1 0 0,0-1 1 0 0,-1 0-1 0 0,0-1 1 0 0,0 0-1 0 0,0 0 1 0 0,-1-1-1 0 0,0 0 1 0 0,0-1 0 0 0,0 0-1 0 0,0-1 1 0 0,-20 3-1 0 0,30-5-62 0 0,0-1 0 0 0,-1 0-1 0 0,1 0 1 0 0,0 0 0 0 0,-1 0-1 0 0,1 0 1 0 0,-1 0 0 0 0,1 0-1 0 0,0-1 1 0 0,0 1 0 0 0,-1 0-1 0 0,1-1 1 0 0,0 1 0 0 0,0-1-1 0 0,-1 0 1 0 0,1 1 0 0 0,0-1 0 0 0,0 0-1 0 0,0 1 1 0 0,0-1 0 0 0,0 0-1 0 0,0 0 1 0 0,0 0 0 0 0,0 0-1 0 0,0 0 1 0 0,0 0 0 0 0,1 0-1 0 0,-1-1 1 0 0,0 1 0 0 0,1 0 0 0 0,-1-2-1 0 0,0 2-283 0 0,1-1 0 0 0,0 1 0 0 0,0-1 0 0 0,0 1-1 0 0,0-1 1 0 0,0 1 0 0 0,0-1 0 0 0,0 1 0 0 0,0-1 0 0 0,0 1 0 0 0,1-1-1 0 0,-1 1 1 0 0,1-1 0 0 0,-1 1 0 0 0,1 0 0 0 0,0-1 0 0 0,-1 1-1 0 0,2-2 1 0 0,3-4-1450 0 0,0 0 1419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2.5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 31 5881 0 0,'-12'-11'3065'0'0,"9"9"-2663"0"0,0 0-1 0 0,1-1 1 0 0,-1 1 0 0 0,0 0 0 0 0,0 0-1 0 0,0 0 1 0 0,0 1 0 0 0,-5-3-1 0 0,7 4-347 0 0,0 0-1 0 0,0 0 0 0 0,1 1 1 0 0,-1-1-1 0 0,0 0 1 0 0,0 0-1 0 0,1 0 0 0 0,-1 1 1 0 0,0-1-1 0 0,1 0 0 0 0,-1 1 1 0 0,0-1-1 0 0,1 0 0 0 0,-1 1 1 0 0,0-1-1 0 0,1 1 1 0 0,-1-1-1 0 0,1 1 0 0 0,-1-1 1 0 0,1 1-1 0 0,-1 0 0 0 0,1-1 1 0 0,-1 1-1 0 0,1 0 0 0 0,-1 1 1 0 0,-9 19 477 0 0,-3 18 50 0 0,6-13-341 0 0,5-20-224 0 0,1 0 0 0 0,-1 1 1 0 0,1-1-1 0 0,0 0 1 0 0,1 1-1 0 0,0-1 0 0 0,0 0 1 0 0,1 12-1 0 0,0-15-12 0 0,0 1 0 0 0,-1-1 0 0 0,1 0 0 0 0,0 0 1 0 0,1 0-1 0 0,-1 0 0 0 0,0 0 0 0 0,1 0 0 0 0,0 0 0 0 0,0 0 0 0 0,0 0 0 0 0,0-1 0 0 0,0 1 0 0 0,0-1 1 0 0,1 0-1 0 0,-1 1 0 0 0,1-1 0 0 0,3 2 0 0 0,-2-1-1 0 0,1-1 1 0 0,-1 0 0 0 0,1 0-1 0 0,7 1 1 0 0,-9-2-8 0 0,-1-1 1 0 0,1 1 0 0 0,-1-1 0 0 0,1 0 0 0 0,-1 0 0 0 0,1 0 0 0 0,-1 0 0 0 0,1 0 0 0 0,-1 0 0 0 0,5-2 0 0 0,-5 1 5 0 0,0 0 0 0 0,-1 0 0 0 0,1 0 1 0 0,0 0-1 0 0,-1-1 0 0 0,1 1 0 0 0,-1 0 0 0 0,0-1 0 0 0,1 1 1 0 0,1-4-1 0 0,11-18 32 0 0,-10 16-11 0 0,1-3-10 0 0,0-1 0 0 0,-1 1 0 0 0,5-22 0 0 0,2-1 22 0 0,-9 25 6 0 0,-2 7 202 0 0,0 1-234 0 0,0 0 1 0 0,0 0-1 0 0,0 0 0 0 0,0 0 0 0 0,0 0 1 0 0,-1 0-1 0 0,1 0 0 0 0,0 1 0 0 0,0-1 1 0 0,0 0-1 0 0,0 0 0 0 0,0 0 0 0 0,-1 0 1 0 0,1 0-1 0 0,0 0 0 0 0,0 0 0 0 0,0 0 1 0 0,0 0-1 0 0,0 0 0 0 0,0 0 1 0 0,0 0-1 0 0,-1 0 0 0 0,1 1 0 0 0,0-1 1 0 0,0 0-1 0 0,0 0 0 0 0,0 0 0 0 0,0 0 1 0 0,0 0-1 0 0,0 0 0 0 0,0 1 0 0 0,0-1 1 0 0,0 0-1 0 0,0 0 0 0 0,0 0 0 0 0,0 0 1 0 0,-3 6 93 0 0,2-1-92 0 0,-1 0 1 0 0,1 0 0 0 0,0 0 0 0 0,0 0 0 0 0,0 0 0 0 0,1 0 0 0 0,0 0 0 0 0,0 0 0 0 0,0 0-1 0 0,0 1 1 0 0,3 7 0 0 0,0-2 33 0 0,-2-7-420 0 0,0 0 1 0 0,0 0 0 0 0,0 0-1 0 0,1 0 1 0 0,0 0 0 0 0,-1-1-1 0 0,2 1 1 0 0,-1 0 0 0 0,0-1-1 0 0,1 0 1 0 0,5 6 0 0 0,3 2-2896 0 0,-5-6 894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3.4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48 303 5641 0 0,'0'0'242'0'0,"-1"0"0"0"0,1-1-1 0 0,-1 1 1 0 0,1 0 0 0 0,-1-1-1 0 0,1 1 1 0 0,0 0 0 0 0,-1-1-1 0 0,1 1 1 0 0,-1 0 0 0 0,1 0 0 0 0,-1-1-1 0 0,-3 1 2676 0 0,2-2-2177 0 0,-15-14 752 0 0,15 14-1346 0 0,1 0-1 0 0,0 1 1 0 0,-1-1 0 0 0,1 0-1 0 0,0 0 1 0 0,0 0 0 0 0,0 0-1 0 0,1 0 1 0 0,-1 0-1 0 0,-1-4 1 0 0,-3-48 1348 0 0,5 47-1400 0 0,0 1-1 0 0,0-1 1 0 0,1 1-1 0 0,0-1 1 0 0,0 1-1 0 0,3-9 0 0 0,-2 11-71 0 0,0-1 0 0 0,1 1 0 0 0,-1 0-1 0 0,1 0 1 0 0,0 0 0 0 0,6-6-1 0 0,4-4-13 0 0,-6 5-12 0 0,-5 5-5 0 0,0 1 0 0 0,0 0 0 0 0,1 0 0 0 0,0 1 0 0 0,3-5 0 0 0,0 3 8 0 0,0 0 7 0 0,-1 0 0 0 0,1 0 1 0 0,0 1-1 0 0,7-4 0 0 0,-11 6-5 0 0,-1 1 0 0 0,1-1 1 0 0,0 1-1 0 0,0-1 0 0 0,0 1 1 0 0,-1 0-1 0 0,1 0 0 0 0,0 0 0 0 0,0 0 1 0 0,0 0-1 0 0,0 0 0 0 0,-1 0 1 0 0,1 0-1 0 0,0 1 0 0 0,0-1 1 0 0,-1 1-1 0 0,1 0 0 0 0,0-1 1 0 0,0 1-1 0 0,2 1 0 0 0,0 1 1 0 0,1 1 0 0 0,-1-1 0 0 0,1 1 0 0 0,-1-1 0 0 0,0 1 0 0 0,-1 1 0 0 0,1-1 0 0 0,5 9-1 0 0,-5-8-2 0 0,0 0-1 0 0,-1 0 0 0 0,2-1 0 0 0,-1 1 0 0 0,0-1 0 0 0,9 6 1 0 0,-1-2 18 0 0,22 11 0 0 0,-29-16-14 0 0,0-1 1 0 0,0 0 0 0 0,0 0-1 0 0,1 0 1 0 0,-1-1 0 0 0,0 1-1 0 0,1-1 1 0 0,0 0-1 0 0,-1-1 1 0 0,1 0 0 0 0,-1 0-1 0 0,1 0 1 0 0,6-1-1 0 0,-9 0 2 0 0,-1 0-1 0 0,0 0 1 0 0,0 0-1 0 0,0 0 1 0 0,1 0-1 0 0,-1 0 1 0 0,0-1-1 0 0,0 1 1 0 0,-1-1-1 0 0,1 1 1 0 0,0-1-1 0 0,-1 0 1 0 0,1 0-1 0 0,-1 0 1 0 0,1 0-1 0 0,1-4 1 0 0,0 2-1 0 0,-1-1 0 0 0,-1 1 1 0 0,1 0-1 0 0,0-1 0 0 0,-1 1 1 0 0,0-1-1 0 0,1-8 0 0 0,-2 7 18 0 0,0 0 0 0 0,0 0 0 0 0,-1 0 0 0 0,-1-8-1 0 0,2 12-14 0 0,-1 0 0 0 0,1 1 0 0 0,-1-1-1 0 0,1 0 1 0 0,-1 0 0 0 0,0 0-1 0 0,1 1 1 0 0,-1-1 0 0 0,0 0-1 0 0,0 1 1 0 0,-1-1 0 0 0,1 1-1 0 0,0-1 1 0 0,0 1 0 0 0,-1 0-1 0 0,1 0 1 0 0,-1-1 0 0 0,-1 0-1 0 0,1 2 2 0 0,1-1 1 0 0,-1 1-1 0 0,0-1 0 0 0,0 1 0 0 0,0 0 0 0 0,0 0 0 0 0,1 0 1 0 0,-1 0-1 0 0,0 0 0 0 0,0 0 0 0 0,0 0 0 0 0,0 1 0 0 0,0-1 1 0 0,-3 2-1 0 0,-1 0 20 0 0,-1 1 0 0 0,-8 4 0 0 0,10-4-25 0 0,1 0-1 0 0,-1 1 1 0 0,1-1 0 0 0,0 1-1 0 0,0 0 1 0 0,1 0 0 0 0,-1 0-1 0 0,-3 6 1 0 0,-3 5 107 0 0,-8 18 0 0 0,14-25-96 0 0,0 0-1 0 0,1 0 1 0 0,0 0-1 0 0,1 0 1 0 0,0 0-1 0 0,0 1 1 0 0,0-1 0 0 0,0 10-1 0 0,2-14-14 0 0,0-1-1 0 0,0 0 1 0 0,0 1 0 0 0,1-1-1 0 0,-1 0 1 0 0,1 1 0 0 0,0-1-1 0 0,0 0 1 0 0,0 0-1 0 0,0 0 1 0 0,1 1 0 0 0,-1-1-1 0 0,1-1 1 0 0,-1 1 0 0 0,1 0-1 0 0,0 0 1 0 0,0-1 0 0 0,1 1-1 0 0,-1-1 1 0 0,0 1-1 0 0,1-1 1 0 0,0 0 0 0 0,4 3-1 0 0,-1-3-145 0 0,-1 1 0 0 0,0-1-1 0 0,1-1 1 0 0,-1 1 0 0 0,1-1-1 0 0,0 0 1 0 0,-1-1-1 0 0,1 1 1 0 0,7-1 0 0 0,-6-1-785 0 0,1 0 1 0 0,0 0-1 0 0,11-4 1 0 0,21-15-5495 0 0,-30 15 4510 0 0,-8 4 1693 0 0,0 0-1 0 0,0 0 1 0 0,0 0 0 0 0,0 1-1 0 0,1-1 1 0 0,-1 0 0 0 0,0 1-1 0 0,4-1 1 0 0,6 0 40 0 0,-11 1 303 0 0,1-1-1 0 0,-1 1 1 0 0,1 0 0 0 0,-1 0 0 0 0,1 0 0 0 0,-1-1 0 0 0,1 2 0 0 0,0-1-1 0 0,-1 0 1 0 0,1 0 0 0 0,-1 0 0 0 0,1 1 0 0 0,-1-1 0 0 0,0 1-1 0 0,1-1 1 0 0,-1 1 0 0 0,1-1 0 0 0,2 3 0 0 0,-2-1 451 0 0,0-1 0 0 0,0 1 0 0 0,1-1 0 0 0,-1 1 0 0 0,6 1 0 0 0,-6-3-423 0 0,-1 1 0 0 0,1 0 0 0 0,0 0 0 0 0,0 0 0 0 0,0 0 0 0 0,-1 0 0 0 0,1 0 0 0 0,-1 0 0 0 0,1 0 0 0 0,-1 1 0 0 0,1-1 0 0 0,1 4 0 0 0,-2-5 74 0 0,0 1-16 0 0,-1 0-61 0 0,1-1 0 0 0,0 1-1 0 0,0-1 1 0 0,0 1 0 0 0,0 0 0 0 0,0-1-1 0 0,0 0 1 0 0,0 1 0 0 0,0-1-1 0 0,0 1 1 0 0,2-1 0 0 0,-1-12 1406 0 0,-2 4-1089 0 0,0-1 1 0 0,0 1-1 0 0,-3-10 0 0 0,0-17-27 0 0,4 28-381 0 0,-1-1 0 0 0,1 1 0 0 0,3-9 0 0 0,-1-2 25 0 0,-1 12-64 0 0,-1 1-1 0 0,1-1 1 0 0,1 1 0 0 0,-1-1-1 0 0,1 1 1 0 0,5-9 0 0 0,5-9-13 0 0,-8 14-4 0 0,-1 0 0 0 0,1 1 0 0 0,0 0 0 0 0,9-10-1 0 0,-12 16 2 0 0,0-1-1 0 0,0 1 0 0 0,0 0 1 0 0,0 1-1 0 0,0-1 0 0 0,0 0 0 0 0,1 1 1 0 0,-1-1-1 0 0,1 1 0 0 0,-1-1 0 0 0,1 1 1 0 0,-1 0-1 0 0,1 0 0 0 0,0 1 1 0 0,0-1-1 0 0,-1 0 0 0 0,1 1 0 0 0,0 0 1 0 0,4-1-1 0 0,-6 2 5 0 0,1-1 0 0 0,0 0 0 0 0,-1 1-1 0 0,1-1 1 0 0,0 1 0 0 0,-1-1 0 0 0,1 1 0 0 0,-1 0 0 0 0,1 0 0 0 0,-1 0 0 0 0,1 0-1 0 0,-1 0 1 0 0,0 0 0 0 0,0 0 0 0 0,1 0 0 0 0,-1 0 0 0 0,0 1 0 0 0,0-1-1 0 0,0 1 1 0 0,0-1 0 0 0,0 0 0 0 0,0 1 0 0 0,-1 0 0 0 0,1-1 0 0 0,-1 1 0 0 0,2 2-1 0 0,0 4 65 0 0,0 1-1 0 0,-1-1 1 0 0,1 17 0 0 0,-1-20-35 0 0,9 142 172 0 0,-2-93-1048 0 0,-6-43 86 0 0,-2-10 322 0 0,10-6-8586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3.8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93 3265 0 0,'0'-11'1675'0'0,"1"1"93"0"0,0 0 1 0 0,4-18-1 0 0,-5 26-1605 0 0,1 0 0 0 0,-1 0-1 0 0,1 0 1 0 0,-1 0 0 0 0,1 1-1 0 0,0-1 1 0 0,0 0-1 0 0,0 0 1 0 0,0 1 0 0 0,0-1-1 0 0,0 1 1 0 0,1-1-1 0 0,-1 1 1 0 0,1 0 0 0 0,-1-1-1 0 0,1 1 1 0 0,-1 0-1 0 0,1 0 1 0 0,-1 0 0 0 0,4-2-1 0 0,-4 3-119 0 0,-1 0-1 0 0,0 0 1 0 0,1 1-1 0 0,-1-1 1 0 0,1 0 0 0 0,-1 0-1 0 0,0 0 1 0 0,1 0-1 0 0,-1 0 1 0 0,0 0-1 0 0,1 1 1 0 0,-1-1-1 0 0,0 0 1 0 0,1 0 0 0 0,-1 1-1 0 0,0-1 1 0 0,1 0-1 0 0,-1 0 1 0 0,0 1-1 0 0,0-1 1 0 0,1 0-1 0 0,-1 1 1 0 0,0-1 0 0 0,0 0-1 0 0,1 1 1 0 0,-1-1-1 0 0,0 0 1 0 0,0 1-1 0 0,0-1 1 0 0,0 1-1 0 0,0-1 1 0 0,0 1-1 0 0,4 14 468 0 0,-1 9-269 0 0,-2 0 0 0 0,-1-1 0 0 0,-3 36 0 0 0,-1-3-145 0 0,3-15-36 0 0,-3 84-6 0 0,8-47 25 0 0,-2 24 104 0 0,-2-93-241 0 0,-5 16 0 0 0,1-4-1809 0 0,3-17 1 0 0,0 3-3705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86 1872 0 0,'-2'-3'7991'0'0,"-1"-2"-5606"0"0,-4-8-815 0 0,5 11-1300 0 0,-4-7 277 0 0,-10-16-272 0 0,14 23-222 0 0,1 0 1 0 0,-1 0-1 0 0,1 0 0 0 0,-1 1 1 0 0,0-1-1 0 0,0 0 0 0 0,0 1 1 0 0,0-1-1 0 0,0 1 0 0 0,0 0 1 0 0,0 0-1 0 0,-1 0 0 0 0,1 0 1 0 0,0 0-1 0 0,-1 0 0 0 0,1 0 1 0 0,0 1-1 0 0,-4-1 0 0 0,1 0 21 0 0,2 0-20 0 0,1 0 0 0 0,-1 1 0 0 0,0-1 0 0 0,1 1 0 0 0,-1 0 0 0 0,0 0 0 0 0,0 0 0 0 0,1 0 0 0 0,-1 1 0 0 0,0-1 0 0 0,0 1 0 0 0,1-1 0 0 0,-1 1 0 0 0,0 0-1 0 0,1 0 1 0 0,-1 0 0 0 0,1 0 0 0 0,-1 1 0 0 0,1-1 0 0 0,0 1 0 0 0,0-1 0 0 0,-3 4 0 0 0,-5 4-5 0 0,0 1-1 0 0,1 0 0 0 0,1 1 0 0 0,-9 13 0 0 0,8-12-13 0 0,0 0 0 0 0,0 0 0 0 0,-11 9-1 0 0,2-3 30 0 0,0 1 0 0 0,-26 35-1 0 0,30-31-48 0 0,11-17-21 0 0,-1-1 0 0 0,1 1 0 0 0,-6 5 0 0 0,-10 9 7 0 0,13-14 10 0 0,0 0 0 0 0,0 0 0 0 0,1 1 0 0 0,-9 13 0 0 0,-20 51-31 0 0,32-66 14 0 0,0 1 1 0 0,0-1 0 0 0,0 1-1 0 0,1 0 1 0 0,-1 0 0 0 0,2-1-1 0 0,-2 9 1 0 0,0 9 38 0 0,1-15-38 0 0,0 1 0 0 0,1 0-1 0 0,1 0 1 0 0,0-1-1 0 0,0 1 1 0 0,0 0-1 0 0,1-1 1 0 0,0 1-1 0 0,4 8 1 0 0,-4-14 5 0 0,-1 1 0 0 0,1 0 1 0 0,0-1-1 0 0,0 1 0 0 0,0-1 0 0 0,0 1 1 0 0,1-1-1 0 0,-1 0 0 0 0,1 0 0 0 0,0 0 1 0 0,0 0-1 0 0,4 3 0 0 0,-1-3 1 0 0,0 1 0 0 0,0-1-1 0 0,0 0 1 0 0,0 0 0 0 0,0 0-1 0 0,9 1 1 0 0,0 1-26 0 0,0-2 1 0 0,0 0-1 0 0,0 0 1 0 0,24 0-1 0 0,-19-3-4 0 0,33-1 23 0 0,-45 0 23 0 0,0 0-1 0 0,0 0 1 0 0,-1-1-1 0 0,15-5 1 0 0,14-8-8 0 0,35-15-91 0 0,-62 26-1907 0 0,13-10 1 0 0,-16 8-145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4.1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93 6633 0 0,'0'0'4768'0'0,"-2"-6"-2273"0"0,-1-7-2349 0 0,3 12-140 0 0,0 1 0 0 0,0-1 0 0 0,1 0 0 0 0,-1 1 0 0 0,0-1 0 0 0,0 1 0 0 0,0-1 0 0 0,1 1 0 0 0,-1-1 0 0 0,0 0 1 0 0,0 1-1 0 0,1-1 0 0 0,-1 1 0 0 0,1-1 0 0 0,-1 1 0 0 0,0-1 0 0 0,1 1 0 0 0,-1 0 0 0 0,2-1 0 0 0,10-8 172 0 0,-8 7-115 0 0,0 0-47 0 0,0 0-1 0 0,0 0 0 0 0,0 0 0 0 0,0 0 0 0 0,0 1 0 0 0,9-2 0 0 0,29-2 51 0 0,-19 3-98 0 0,73-15-5003 0 0,-86 15 3485 0 0,-6 1 469 0 0,0 0 0 0 0,1-1 0 0 0,4-1 0 0 0,1-2 711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4.5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43 141 2096 0 0,'-24'-113'8962'0'0,"23"110"-8590"0"0,1 1 0 0 0,0-1 0 0 0,0 1-1 0 0,0-1 1 0 0,0 0 0 0 0,0 1 0 0 0,0-1 0 0 0,2-3-1 0 0,-7 13 818 0 0,3 3-996 0 0,1-1 0 0 0,0 1 0 0 0,1 0 0 0 0,1 18 0 0 0,8 148 162 0 0,-6-78-303 0 0,-2-66-44 0 0,1-8 65 0 0,-1 0-1 0 0,-4 41 0 0 0,1-51-30 0 0,2-9-21 0 0,-1 1 0 0 0,0-1 0 0 0,0 0 1 0 0,0 1-1 0 0,-1-1 0 0 0,1 0 0 0 0,-4 6 0 0 0,5-10-21 0 0,0-1 1 0 0,0 0-1 0 0,0 0 1 0 0,0 0-1 0 0,-1 0 0 0 0,1 0 1 0 0,0 0-1 0 0,0 0 1 0 0,0 0-1 0 0,0 0 0 0 0,0 1 1 0 0,0-1-1 0 0,0 0 1 0 0,0 0-1 0 0,0 0 0 0 0,0 0 1 0 0,0 0-1 0 0,0 0 1 0 0,0 0-1 0 0,-1 0 0 0 0,1 0 1 0 0,0 0-1 0 0,0 0 1 0 0,0 0-1 0 0,0 0 0 0 0,0 0 1 0 0,0 0-1 0 0,0 0 1 0 0,0 0-1 0 0,-1 0 0 0 0,1 0 1 0 0,0 0-1 0 0,0 0 1 0 0,0 0-1 0 0,0 0 0 0 0,0 0 1 0 0,0 0-1 0 0,0 0 1 0 0,0 0-1 0 0,-1 0 0 0 0,1 0 1 0 0,0 0-1 0 0,-3-5 22 0 0,0-8 6 0 0,3-3-36 0 0,0-1 0 0 0,1 1 0 0 0,1-1 0 0 0,4-18 0 0 0,-3 23-4 0 0,1 1 1 0 0,0-1 0 0 0,1 0-1 0 0,0 1 1 0 0,11-18 0 0 0,-13 24 2 0 0,0 1 0 0 0,0 0 0 0 0,1 0 0 0 0,-1 0 0 0 0,1 0 0 0 0,0 1 0 0 0,0-1 0 0 0,9-4 0 0 0,-12 7 7 0 0,1 0 0 0 0,-1 0 0 0 0,1 1 0 0 0,-1-1 0 0 0,1 0 1 0 0,-1 1-1 0 0,1-1 0 0 0,-1 1 0 0 0,1 0 0 0 0,0-1 0 0 0,-1 1 1 0 0,1 0-1 0 0,0 0 0 0 0,-1 0 0 0 0,1 0 0 0 0,-1 0 1 0 0,1 1-1 0 0,0-1 0 0 0,-1 0 0 0 0,1 1 0 0 0,-1-1 0 0 0,1 1 1 0 0,-1 0-1 0 0,1-1 0 0 0,-1 1 0 0 0,1 0 0 0 0,-1 0 0 0 0,0 0 1 0 0,1 0-1 0 0,-1 0 0 0 0,0 0 0 0 0,1 2 0 0 0,2 1 14 0 0,-1 0-1 0 0,-1 0 0 0 0,1 0 1 0 0,-1 0-1 0 0,1 1 0 0 0,-1-1 1 0 0,-1 1-1 0 0,1 0 0 0 0,0-1 1 0 0,-1 1-1 0 0,0 0 0 0 0,0 0 1 0 0,0 7-1 0 0,-1 4 44 0 0,-1-1 0 0 0,-5 31 0 0 0,3-28-85 0 0,-2 30-1 0 0,5-46-52 0 0,0 0 0 0 0,1-1 0 0 0,-1 1-1 0 0,0 0 1 0 0,0 0 0 0 0,1-1 0 0 0,0 4 0 0 0,0-5-113 0 0,-1 0 1 0 0,0 1-1 0 0,0-1 0 0 0,0 0 1 0 0,1 1-1 0 0,-1-1 1 0 0,0 0-1 0 0,0 1 0 0 0,1-1 1 0 0,-1 0-1 0 0,0 1 1 0 0,1-1-1 0 0,-1 0 0 0 0,0 0 1 0 0,1 1-1 0 0,-1-1 1 0 0,0 0-1 0 0,1 0 1 0 0,-1 0-1 0 0,1 0 0 0 0,-1 0 1 0 0,0 1-1 0 0,1-1 1 0 0,-1 0-1 0 0,1 0 0 0 0,-1 0 1 0 0,0 0-1 0 0,1 0 1 0 0,-1 0-1 0 0,1 0 0 0 0,-1 0 1 0 0,1-1-1 0 0,-1 1 1 0 0,0 0-1 0 0,1 0 1 0 0,-1 0-1 0 0,1-1 0 0 0,2 0-1305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4.9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111 166 5425 0 0,'0'0'3606'0'0,"5"-4"-2484"0"0,3 2-444 0 0,0 0 0 0 0,-1 0 0 0 0,1-1 0 0 0,11-5 0 0 0,-4 2-205 0 0,-14 6-430 0 0,1-1 0 0 0,-1 1 1 0 0,1-1-1 0 0,-1 1 0 0 0,1-1 0 0 0,-1 1 1 0 0,0-1-1 0 0,1 0 0 0 0,-1 0 1 0 0,0 0-1 0 0,0 0 0 0 0,1 0 0 0 0,-1 0 1 0 0,0 0-1 0 0,0 0 0 0 0,0 0 0 0 0,0 0 1 0 0,0-1-1 0 0,0 1 0 0 0,0-2 1 0 0,1-3 190 0 0,0-1 1 0 0,2-9 0 0 0,0-3 78 0 0,-4 17-288 0 0,0-1-1 0 0,0 1 1 0 0,1 0 0 0 0,-2-1-1 0 0,1 1 1 0 0,0 0 0 0 0,0-1-1 0 0,-2-3 1 0 0,0-9 74 0 0,-1-1-56 0 0,3 15 73 0 0,-2 0-68 0 0,1 0 0 0 0,0-1 0 0 0,-1 1 0 0 0,0 0-1 0 0,1 0 1 0 0,-1 0 0 0 0,0 0 0 0 0,1 0 0 0 0,-1 0 0 0 0,0 1 0 0 0,0-1-1 0 0,0 0 1 0 0,0 1 0 0 0,0 0 0 0 0,0-1 0 0 0,0 1 0 0 0,0 0 0 0 0,1 0-1 0 0,-1 0 1 0 0,0 0 0 0 0,0 0 0 0 0,0 1 0 0 0,0-1 0 0 0,0 1 0 0 0,0-1-1 0 0,0 1 1 0 0,0 0 0 0 0,1-1 0 0 0,-1 1 0 0 0,0 0 0 0 0,0 0 0 0 0,1 0-1 0 0,-2 2 1 0 0,-37 31 769 0 0,-14 13-250 0 0,48-40-533 0 0,0 0 0 0 0,0 0 1 0 0,1 0-1 0 0,0 1 0 0 0,-8 15 1 0 0,11-17-34 0 0,-1 0 0 0 0,1 1 1 0 0,0-1-1 0 0,-2 9 0 0 0,4-12-3 0 0,-1 0 0 0 0,1-1 0 0 0,0 1-1 0 0,0 0 1 0 0,0 0 0 0 0,1 0 0 0 0,-1 0-1 0 0,1 0 1 0 0,-1-1 0 0 0,1 1 0 0 0,0 0-1 0 0,2 3 1 0 0,-2-2-21 0 0,1-1-1 0 0,0 0 1 0 0,-1 0-1 0 0,1 0 1 0 0,1-1-1 0 0,-1 1 1 0 0,0 0 0 0 0,0-1-1 0 0,1 1 1 0 0,0-1-1 0 0,-1 0 1 0 0,1 0-1 0 0,0 0 1 0 0,0 0-1 0 0,0-1 1 0 0,0 1 0 0 0,1-1-1 0 0,-1 1 1 0 0,0-1-1 0 0,0 0 1 0 0,1-1-1 0 0,-1 1 1 0 0,5 0-1 0 0,1-1-1239 0 0,1-1-1 0 0,-1 0 1 0 0,1-1-1 0 0,-1 1 1 0 0,0-2-1 0 0,16-5 1 0 0,-5 2-2193 0 0,-5 1 3024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5.3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178 20 1968 0 0,'-15'-12'6940'0'0,"13"11"-6414"0"0,-1 0 1 0 0,1 0-1 0 0,0 0 0 0 0,0 0 0 0 0,-4-1 1 0 0,4 2-433 0 0,0 0 0 0 0,1 0 0 0 0,-1-1 0 0 0,0 1 0 0 0,0 0 0 0 0,1 1 0 0 0,-1-1 0 0 0,0 0 0 0 0,1 0 0 0 0,-1 1 0 0 0,0-1 0 0 0,1 1 0 0 0,-1-1 1 0 0,1 1-1 0 0,-1 0 0 0 0,0 0 0 0 0,1 0 0 0 0,0-1 0 0 0,-3 3 0 0 0,-10 8 655 0 0,10-8-592 0 0,0 0-1 0 0,0 0 1 0 0,1 1 0 0 0,-1-1 0 0 0,-4 7 0 0 0,6-8-128 0 0,-1 2-29 0 0,1 0-1 0 0,-1 0 1 0 0,1 0 0 0 0,0 0-1 0 0,-3 7 1 0 0,5-10-4 0 0,0-1 0 0 0,-1 1 1 0 0,1 0-1 0 0,0 0 0 0 0,0 0 0 0 0,0 0 0 0 0,0 0 0 0 0,0 0 1 0 0,0 0-1 0 0,0 0 0 0 0,0 0 0 0 0,1 0 0 0 0,-1-1 0 0 0,0 1 1 0 0,0 0-1 0 0,1 0 0 0 0,-1 0 0 0 0,1 0 0 0 0,-1 0 1 0 0,0-1-1 0 0,1 1 0 0 0,0 0 0 0 0,-1 0 0 0 0,1-1 0 0 0,-1 1 1 0 0,1 0-1 0 0,0-1 0 0 0,0 1 0 0 0,-1-1 0 0 0,1 1 0 0 0,0-1 1 0 0,0 1-1 0 0,1 0 0 0 0,8 3-10 0 0,16 5 1 0 0,-14-5-8 0 0,12 5 0 0 0,-21-7 19 0 0,1-1-1 0 0,-1 1 1 0 0,0 0-1 0 0,0 0 1 0 0,0 1 0 0 0,0-1-1 0 0,-1 0 1 0 0,4 4-1 0 0,3 4 27 0 0,-6-6 6 0 0,1-1 0 0 0,-1 1 0 0 0,3 5 0 0 0,-5-7-23 0 0,0-1-1 0 0,-1 0 1 0 0,1 0 0 0 0,-1 0 0 0 0,1 0 0 0 0,-1 1 0 0 0,0-1 0 0 0,1 0 0 0 0,-1 0 0 0 0,0 1 0 0 0,0-1 0 0 0,0 0 0 0 0,0 1 0 0 0,0-1 0 0 0,0 0-1 0 0,0 0 1 0 0,-1 2 0 0 0,-1 1 81 0 0,1 0 0 0 0,-1 0-1 0 0,0-1 1 0 0,0 1-1 0 0,0-1 1 0 0,-1 1 0 0 0,1-1-1 0 0,-1 0 1 0 0,0 0-1 0 0,0 0 1 0 0,0 0-1 0 0,0 0 1 0 0,0-1 0 0 0,-1 1-1 0 0,1-1 1 0 0,-1 0-1 0 0,-5 2 1 0 0,-4 2 60 0 0,0-2 1 0 0,0 1-1 0 0,-27 4 0 0 0,37-8-141 0 0,-1 0-6 0 0,-1 0 0 0 0,1 0-1 0 0,0-1 1 0 0,-1 1 0 0 0,1-1 0 0 0,0 0 0 0 0,-1-1-1 0 0,1 1 1 0 0,-6-2 0 0 0,9 2-120 0 0,1 0 0 0 0,-1-1 0 0 0,0 1 0 0 0,1 0 0 0 0,-1-1 0 0 0,1 1 0 0 0,-1-1 0 0 0,1 1 0 0 0,-1-1 0 0 0,1 1 0 0 0,-1-1 0 0 0,1 1 0 0 0,0-1 0 0 0,-1 0 0 0 0,1 1 0 0 0,0-1 0 0 0,-1 1 0 0 0,1-1 0 0 0,0 0 0 0 0,0 1 0 0 0,0-1-1 0 0,-1 0 1 0 0,1 0 0 0 0,0 1 0 0 0,0-1 0 0 0,0 0 0 0 0,0 1 0 0 0,0-1 0 0 0,0 0 0 0 0,1 1 0 0 0,-1-1 0 0 0,0-1 0 0 0,1 0-477 0 0,-1 1-1 0 0,1-1 0 0 0,-1 0 0 0 0,1 1 1 0 0,0-1-1 0 0,0 1 0 0 0,-1-1 0 0 0,1 1 1 0 0,0-1-1 0 0,0 1 0 0 0,1-1 0 0 0,1-1 1 0 0,5-3 82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6.6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71 109 2513 0 0,'0'0'4869'0'0,"9"5"-2785"0"0,-6-5-1957 0 0,0 1 0 0 0,0-1 0 0 0,1 0 0 0 0,-1 0 0 0 0,0-1 0 0 0,1 1 0 0 0,-1-1 0 0 0,0 0 0 0 0,0 1 0 0 0,0-1 0 0 0,6-3 0 0 0,-4 2 128 0 0,0-1-1 0 0,-1 1 1 0 0,1-1-1 0 0,-1 0 1 0 0,0 0 0 0 0,5-5-1 0 0,-8 7-199 0 0,0 0-1 0 0,0 0 1 0 0,-1 0 0 0 0,1 0-1 0 0,-1 0 1 0 0,1-1 0 0 0,-1 1-1 0 0,0 0 1 0 0,1-1-1 0 0,-1 1 1 0 0,0 0 0 0 0,0-1-1 0 0,0 1 1 0 0,0 0 0 0 0,0-2-1 0 0,0 0 79 0 0,0 0-1 0 0,-1 0 0 0 0,1 0 1 0 0,-1 0-1 0 0,-1-4 0 0 0,1 4-95 0 0,0 1-1 0 0,0 0 1 0 0,0-1-1 0 0,-1 1 1 0 0,1 0-1 0 0,-1 0 1 0 0,1 0-1 0 0,-1 0 0 0 0,0 0 1 0 0,1 0-1 0 0,-1 1 1 0 0,0-1-1 0 0,0 0 1 0 0,0 1-1 0 0,-1 0 1 0 0,1-1-1 0 0,0 1 1 0 0,0 0-1 0 0,-1 0 0 0 0,1 0 1 0 0,-1 0-1 0 0,1 1 1 0 0,-1-1-1 0 0,1 1 1 0 0,-1 0-1 0 0,1-1 1 0 0,-1 1-1 0 0,0 0 1 0 0,1 0-1 0 0,-1 1 0 0 0,1-1 1 0 0,-5 2-1 0 0,4-1 16 0 0,0 0 0 0 0,0 1 0 0 0,1 0 0 0 0,-1 0-1 0 0,1 0 1 0 0,-1 0 0 0 0,1 0 0 0 0,0 0 0 0 0,-4 5-1 0 0,-3 3 39 0 0,4-4 35 0 0,-1 0-1 0 0,1 0 0 0 0,0 0 1 0 0,0 0-1 0 0,1 1 0 0 0,0 0 1 0 0,0 0-1 0 0,0 0 0 0 0,-2 11 0 0 0,5-14-83 0 0,0 1-1 0 0,0-1 0 0 0,1 1 0 0 0,0 0 0 0 0,0 4 0 0 0,0 0-5 0 0,0-5-25 0 0,0 1-1 0 0,0 0 0 0 0,1-1 1 0 0,0 1-1 0 0,-1 0 0 0 0,1-1 0 0 0,2 6 1 0 0,-1-8-9 0 0,-1 0 1 0 0,0 0 0 0 0,0 1 0 0 0,1-1 0 0 0,-1 0 0 0 0,1-1 0 0 0,0 1 0 0 0,-1 0-1 0 0,1 0 1 0 0,0-1 0 0 0,0 1 0 0 0,0-1 0 0 0,0 1 0 0 0,0-1 0 0 0,4 1-1 0 0,0 1 7 0 0,1-1 0 0 0,0 0 0 0 0,0 0 0 0 0,-1-1 0 0 0,1 0 0 0 0,0 0-1 0 0,0 0 1 0 0,0-1 0 0 0,0 0 0 0 0,1-1 0 0 0,-2 0 0 0 0,9-1 0 0 0,-5 0-504 0 0,0-1 1 0 0,0 0 0 0 0,-1 0 0 0 0,1-1 0 0 0,-1 0-1 0 0,0-1 1 0 0,15-9 0 0 0,-11 3-2294 0 0,-8 6 757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7.0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158 54 2561 0 0,'1'-3'597'0'0,"0"0"1"0"0,0 1 0 0 0,0-1-1 0 0,-1 0 1 0 0,1 1 0 0 0,-1-1 0 0 0,1 0-1 0 0,-1 0 1 0 0,0-3 0 0 0,0 5-451 0 0,-1 0 0 0 0,1 1-1 0 0,0-1 1 0 0,-1 0 0 0 0,1 0 0 0 0,0 0 0 0 0,-1 0 0 0 0,1 1 0 0 0,-1-1 0 0 0,0 0-1 0 0,1 1 1 0 0,-1-1 0 0 0,0 0 0 0 0,1 1 0 0 0,-1-1 0 0 0,0 1 0 0 0,1-1 0 0 0,-1 1-1 0 0,0-1 1 0 0,0 1 0 0 0,0-1 0 0 0,0 1 0 0 0,-1-1 0 0 0,-2 0 339 0 0,0 0 0 0 0,0-1 0 0 0,-7 0 0 0 0,5 2-247 0 0,1-1 0 0 0,-1 2 0 0 0,0-1 1 0 0,1 1-1 0 0,-1-1 0 0 0,1 1 0 0 0,-8 3 0 0 0,1 0 317 0 0,0 0 1 0 0,-13 8-1 0 0,7-2 10 0 0,17-10-414 0 0,2 6-52 0 0,-1-4-100 0 0,1 0 0 0 0,-1 0 1 0 0,1 0-1 0 0,0 0 0 0 0,0 0 1 0 0,0-1-1 0 0,0 1 0 0 0,0 0 1 0 0,0 0-1 0 0,0-1 0 0 0,1 1 1 0 0,-1-1-1 0 0,1 1 0 0 0,-1-1 1 0 0,1 1-1 0 0,0-1 0 0 0,-1 0 1 0 0,1 0-1 0 0,4 2 0 0 0,3 1-19 0 0,2 0 0 0 0,18 6 0 0 0,-5-3 10 0 0,-15-4 13 0 0,0 1 0 0 0,0 0 1 0 0,0 0-1 0 0,-1 1 0 0 0,1 0 1 0 0,-1 0-1 0 0,11 11 0 0 0,-18-15 5 0 0,0 1-1 0 0,0-1 1 0 0,0 1-1 0 0,-1 0 1 0 0,1-1 0 0 0,0 1-1 0 0,0 0 1 0 0,-1 0-1 0 0,1-1 1 0 0,-1 1-1 0 0,0 0 1 0 0,0 0-1 0 0,1 0 1 0 0,-1 0 0 0 0,-1 2-1 0 0,1-1 106 0 0,0 1-1 0 0,0-1 0 0 0,-1 1 1 0 0,0-1-1 0 0,1 1 1 0 0,-1-1-1 0 0,-2 5 0 0 0,2-7-63 0 0,0 1 0 0 0,0-1-1 0 0,0 1 1 0 0,-1-1-1 0 0,1 0 1 0 0,0 0-1 0 0,-1 1 1 0 0,1-1-1 0 0,-1 0 1 0 0,-1 1-1 0 0,-19 9 278 0 0,15-8-224 0 0,-5 3 25 0 0,-1-1 0 0 0,-18 5 0 0 0,24-8-108 0 0,0 0-1 0 0,0-1 0 0 0,-1 0 0 0 0,1-1 1 0 0,0 1-1 0 0,-9-2 0 0 0,15 1-52 0 0,-1 0-1 0 0,1-1 1 0 0,0 1 0 0 0,0 0-1 0 0,-1-1 1 0 0,1 1-1 0 0,0-1 1 0 0,0 1 0 0 0,0-1-1 0 0,-1 1 1 0 0,1-1-1 0 0,0 0 1 0 0,0 0 0 0 0,0 0-1 0 0,0 0 1 0 0,0 1 0 0 0,0-1-1 0 0,1 0 1 0 0,-1-1-1 0 0,0 1 1 0 0,-1-2 0 0 0,1 1-396 0 0,1 0 1 0 0,-1 1 0 0 0,1-1-1 0 0,-1 0 1 0 0,1 0 0 0 0,0 0 0 0 0,-1 0-1 0 0,1 0 1 0 0,0 0 0 0 0,0 0-1 0 0,0 0 1 0 0,1 0 0 0 0,-1 0 0 0 0,1-2-1 0 0,2-4-3825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8.0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150 36 4161 0 0,'-42'-35'5908'0'0,"38"35"-5610"0"0,1 2 0 0 0,-1-1 0 0 0,1 0-1 0 0,0 1 1 0 0,-1-1 0 0 0,1 1 0 0 0,0 0 0 0 0,0 0 0 0 0,-4 4 0 0 0,-4 2 398 0 0,7-6-580 0 0,1 1 0 0 0,-1 0-1 0 0,1-1 1 0 0,0 2 0 0 0,0-1-1 0 0,0 0 1 0 0,1 0-1 0 0,-4 7 1 0 0,-1 1 67 0 0,-7 19 0 0 0,13-26-171 0 0,-1 0 0 0 0,1 0 0 0 0,0 0 0 0 0,0 1 0 0 0,0-1 0 0 0,1 0 0 0 0,-1 1 0 0 0,1-1 0 0 0,0 0-1 0 0,0 1 1 0 0,1-1 0 0 0,-1 1 0 0 0,1-1 0 0 0,0 0 0 0 0,0 0 0 0 0,4 9 0 0 0,-4-11-12 0 0,0-1 1 0 0,0 1-1 0 0,1 0 1 0 0,-1 0-1 0 0,0-1 0 0 0,1 1 1 0 0,0-1-1 0 0,-1 1 1 0 0,1-1-1 0 0,0 0 1 0 0,-1 1-1 0 0,1-1 0 0 0,0 0 1 0 0,4 1-1 0 0,-3-1 2 0 0,0 0 0 0 0,0 0 0 0 0,0 0-1 0 0,0 0 1 0 0,0-1 0 0 0,0 1 0 0 0,1-1-1 0 0,-1 0 1 0 0,4 0 0 0 0,11-5 45 0 0,-10 2-34 0 0,1-1-2 0 0,1 0 0 0 0,-1 0 1 0 0,0-1-1 0 0,0-1 0 0 0,-1 1 0 0 0,10-8 1 0 0,-16 10-6 0 0,1 1 1 0 0,0-1 0 0 0,-1 0-1 0 0,0 0 1 0 0,0 0-1 0 0,0 0 1 0 0,0 0 0 0 0,0 0-1 0 0,-1-1 1 0 0,2-3-1 0 0,2-6 43 0 0,3-18-1 0 0,-7 24-53 0 0,0 4 8 0 0,0-9 18 0 0,-1 11 131 0 0,-1 2-106 0 0,1 0 1 0 0,0 0 0 0 0,-1 0-1 0 0,1 0 1 0 0,0 0 0 0 0,-1 0-1 0 0,1-1 1 0 0,-1 1 0 0 0,0 1-1 0 0,-3 4 37 0 0,1 0-1 0 0,-1 1 0 0 0,2-1 0 0 0,-1 1 0 0 0,1-1 0 0 0,0 1 0 0 0,0 0 0 0 0,1 0 0 0 0,0 0 0 0 0,0 0 0 0 0,0 8 0 0 0,1-10-142 0 0,1 0-1 0 0,-1 0 1 0 0,1 0 0 0 0,0 0 0 0 0,0 0 0 0 0,1 0 0 0 0,0 0-1 0 0,0-1 1 0 0,0 1 0 0 0,0-1 0 0 0,0 1 0 0 0,1-1 0 0 0,0 0 0 0 0,0 0-1 0 0,0 0 1 0 0,1 0 0 0 0,-1 0 0 0 0,6 3 0 0 0,-8-6-402 0 0,1 0 1 0 0,-1 0-1 0 0,1 0 1 0 0,0-1 0 0 0,-1 1-1 0 0,1-1 1 0 0,0 1-1 0 0,0-1 1 0 0,-1 1-1 0 0,1-1 1 0 0,0 0 0 0 0,0 0-1 0 0,0 0 1 0 0,0 0-1 0 0,-1 0 1 0 0,1 0-1 0 0,0 0 1 0 0,0-1 0 0 0,2 0-1 0 0,2-1 71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48.7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9 202 4825 0 0,'0'1'170'0'0,"0"-1"-1"0"0,-1 0 1 0 0,1 0-1 0 0,0 0 1 0 0,0 1-1 0 0,-1-1 1 0 0,1 0-1 0 0,0 0 1 0 0,-1 1 0 0 0,1-1-1 0 0,0 0 1 0 0,0 0-1 0 0,0 1 1 0 0,-1-1-1 0 0,1 0 1 0 0,0 1-1 0 0,0-1 1 0 0,0 0-1 0 0,0 1 1 0 0,0-1 0 0 0,-1 1-1 0 0,1-1 1 0 0,0 0-1 0 0,0 1 1 0 0,0-1-1 0 0,0 0 1 0 0,0 1-1 0 0,0-1 1 0 0,0 1 0 0 0,1 0-1 0 0,-1 1 1238 0 0,0-2-1359 0 0,0 0 1 0 0,1 0 0 0 0,-1 0 0 0 0,0 0-1 0 0,1 0 1 0 0,-1 0 0 0 0,0 0-1 0 0,1 0 1 0 0,-1 0 0 0 0,0 0 0 0 0,1 0-1 0 0,-1-1 1 0 0,0 1 0 0 0,1 0-1 0 0,-1 0 1 0 0,0 0 0 0 0,0-1-1 0 0,1 1 1 0 0,-1 0 0 0 0,0 0 0 0 0,0-1-1 0 0,1 1 1 0 0,-1 0 0 0 0,0 0-1 0 0,0-1 1 0 0,0 1 0 0 0,1 0 0 0 0,-1-1-1 0 0,0 1 1 0 0,0 0 0 0 0,0-1-1 0 0,0 1 1 0 0,0 0 0 0 0,0-1-1 0 0,0 1 1 0 0,0 0 0 0 0,0-1 0 0 0,0 1-1 0 0,0 0 1 0 0,0-1 0 0 0,0 1-1 0 0,0-1 1 0 0,-5-18 755 0 0,2 8-301 0 0,1 1-98 0 0,1 0 1 0 0,-1-16-1 0 0,2 22-385 0 0,1 0 0 0 0,-1 0 0 0 0,1 0 0 0 0,0 0-1 0 0,0 1 1 0 0,0-1 0 0 0,1 0 0 0 0,-1 0 0 0 0,4-5-1 0 0,-2 3-14 0 0,1 0 0 0 0,-1 1 0 0 0,6-6 0 0 0,-7 9-12 0 0,0 0 0 0 0,0 0 0 0 0,0 0 0 0 0,0 1 0 0 0,0-1 0 0 0,0 1 0 0 0,1 0 0 0 0,-1 0 0 0 0,0-1 0 0 0,5 0 0 0 0,1 0-3 0 0,-3 0 17 0 0,0 0 1 0 0,-1 1-1 0 0,1 0 0 0 0,0 0 1 0 0,0 0-1 0 0,0 0 0 0 0,0 1 0 0 0,0 0 1 0 0,5 0-1 0 0,-3 2-10 0 0,0-1 1 0 0,-1 1-1 0 0,1 0 1 0 0,-1 0-1 0 0,1 1 0 0 0,-1 0 1 0 0,0 0-1 0 0,0 0 1 0 0,0 1-1 0 0,0 0 1 0 0,6 6-1 0 0,5 1 35 0 0,-14-9-27 0 0,0-1 0 0 0,0 1 1 0 0,0 0-1 0 0,0 1 1 0 0,4 3-1 0 0,-4-2 0 0 0,0-1 0 0 0,1 0 0 0 0,-1 1 0 0 0,1-2 0 0 0,-1 1 0 0 0,1 0 0 0 0,0-1 0 0 0,0 1 0 0 0,0-1 0 0 0,0 0-1 0 0,1-1 1 0 0,-1 1 0 0 0,0-1 0 0 0,1 1 0 0 0,-1-1 0 0 0,1-1 0 0 0,-1 1 0 0 0,1-1 0 0 0,9 0 0 0 0,-7-1-3 0 0,0 0 0 0 0,0 0 0 0 0,0-1 0 0 0,0 0 0 0 0,11-6 0 0 0,-9 5-6 0 0,-3 1 15 0 0,-2 0 0 0 0,1 0-1 0 0,0-1 1 0 0,7-4-1 0 0,-11 6-3 0 0,1 0-1 0 0,-1 0 1 0 0,0 0-1 0 0,0 0 0 0 0,0-1 1 0 0,0 1-1 0 0,0 0 1 0 0,0-1-1 0 0,0 1 0 0 0,-1 0 1 0 0,1-1-1 0 0,0 1 1 0 0,-1-1-1 0 0,1 1 0 0 0,-1-1 1 0 0,0 1-1 0 0,1-1 1 0 0,-1 0-1 0 0,0 1 1 0 0,0-3-1 0 0,0 0 24 0 0,0-1 0 0 0,-1 1 1 0 0,1 0-1 0 0,-1-1 0 0 0,0 1 1 0 0,-2-6-1 0 0,2 8-4 0 0,0 0 1 0 0,0 0 0 0 0,0 0-1 0 0,0 0 1 0 0,0 0-1 0 0,0 0 1 0 0,-1 0 0 0 0,1 0-1 0 0,-1 1 1 0 0,1-1-1 0 0,-1 1 1 0 0,0-1 0 0 0,0 1-1 0 0,-2-2 1 0 0,2 2 17 0 0,1 1-1 0 0,-1-1 1 0 0,0 1 0 0 0,1-1 0 0 0,-1 1 0 0 0,0 0-1 0 0,0-1 1 0 0,1 1 0 0 0,-1 0 0 0 0,0 0 0 0 0,0 0-1 0 0,1 0 1 0 0,-1 1 0 0 0,0-1 0 0 0,0 1 0 0 0,1-1-1 0 0,-1 1 1 0 0,0-1 0 0 0,1 1 0 0 0,-1 0 0 0 0,-1 1 0 0 0,-4 2 64 0 0,0 1 0 0 0,0-1 1 0 0,-7 8-1 0 0,9-7 12 0 0,-17 14 309 0 0,-22 25-1 0 0,35-33-362 0 0,0 0 0 0 0,0 0-1 0 0,2 1 1 0 0,-10 18 0 0 0,15-27-67 0 0,1 0 0 0 0,0 1-1 0 0,1-1 1 0 0,-1 0 0 0 0,0 0 0 0 0,1 1 0 0 0,0-1-1 0 0,0 0 1 0 0,0 1 0 0 0,0-1 0 0 0,0 0 0 0 0,1 1-1 0 0,0-1 1 0 0,-1 0 0 0 0,1 0 0 0 0,0 1 0 0 0,1-1-1 0 0,-1 0 1 0 0,0 0 0 0 0,1 0 0 0 0,0-1 0 0 0,0 1 0 0 0,-1 0-1 0 0,2 0 1 0 0,-1-1 0 0 0,0 0 0 0 0,5 5 0 0 0,-4-5 2 0 0,0 0 1 0 0,0-1 0 0 0,0 1-1 0 0,0-1 1 0 0,0 0 0 0 0,0 0-1 0 0,1 0 1 0 0,-1 0 0 0 0,0 0-1 0 0,0-1 1 0 0,1 1 0 0 0,-1-1-1 0 0,4 0 1 0 0,7 0-34 0 0,25-5-1 0 0,-28 4-4 0 0,73-13-3515 0 0,-29 1-3681 0 0,-40 9 6781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4.2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59 272 0 0,'1'-14'2109'0'0,"-1"12"-1902"0"0,0 1 1 0 0,0 0-1 0 0,0 0 1 0 0,0-1-1 0 0,0 1 1 0 0,1 0-1 0 0,-1 0 1 0 0,0-1-1 0 0,0 1 1 0 0,1 0-1 0 0,-1 0 1 0 0,1 0-1 0 0,-1 0 1 0 0,1-1-1 0 0,0 1 1 0 0,-1 0-1 0 0,2-1 1 0 0,4-5 1197 0 0,-4 5-1020 0 0,0 0-1 0 0,-1 0 0 0 0,1 1 1 0 0,4-4-1 0 0,-6 5-308 0 0,0-1 0 0 0,0 1 0 0 0,0 0-1 0 0,1 0 1 0 0,-1 0 0 0 0,0 0 0 0 0,0 0-1 0 0,0-1 1 0 0,1 1 0 0 0,-1 0 0 0 0,0 0-1 0 0,0 0 1 0 0,0 0 0 0 0,1 0 0 0 0,-1 0 0 0 0,0 0-1 0 0,0 0 1 0 0,0 0 0 0 0,1 0 0 0 0,-1 0-1 0 0,0 0 1 0 0,0 0 0 0 0,1 0 0 0 0,-1 0-1 0 0,0 0 1 0 0,0 0 0 0 0,0 0 0 0 0,1 0-1 0 0,-1 0 1 0 0,0 0 0 0 0,0 0 0 0 0,1 0-1 0 0,-1 0 1 0 0,0 0 0 0 0,0 1 0 0 0,0-1-1 0 0,1 0 1 0 0,-1 0 0 0 0,0 0 0 0 0,0 0-1 0 0,0 1 1 0 0,0-1 0 0 0,0 0 0 0 0,1 0 0 0 0,-1 0-1 0 0,0 0 1 0 0,0 1 0 0 0,0-1 0 0 0,0 0-1 0 0,0 0 1 0 0,0 1 0 0 0,0-1 0 0 0,0 0-1 0 0,0 0 1 0 0,0 0 0 0 0,0 1 0 0 0,0-1-1 0 0,0 0 1 0 0,0 0 0 0 0,0 1 0 0 0,0-1-1 0 0,0 2 11 0 0,0 0 0 0 0,0 0 0 0 0,0 0 0 0 0,-1 0 0 0 0,1 0 0 0 0,-1 2 0 0 0,-3 8 102 0 0,0 0 0 0 0,2 1-1 0 0,-1 0 1 0 0,1-1 0 0 0,1 1 0 0 0,0 0 0 0 0,1 0 0 0 0,3 20 0 0 0,-2 40-48 0 0,-1-54-117 0 0,0 0 1 0 0,5 35 0 0 0,-1-34 36 0 0,-2 0 1 0 0,1 31 0 0 0,-3-48-52 0 0,-1 0-1 0 0,1 0 0 0 0,-1 0 1 0 0,0 0-1 0 0,-2 5 0 0 0,-1 8-859 0 0,4-16 769 0 0,-1 0-1 0 0,1 1 1 0 0,0-1 0 0 0,0 0 0 0 0,0 0-1 0 0,0 0 1 0 0,0 1 0 0 0,-1-1 0 0 0,1 0 0 0 0,0 0-1 0 0,0 0 1 0 0,0 0 0 0 0,-1 1 0 0 0,1-1 0 0 0,0 0-1 0 0,0 0 1 0 0,0 0 0 0 0,-1 0 0 0 0,1 0 0 0 0,0 0-1 0 0,0 0 1 0 0,-1 0 0 0 0,1 1 0 0 0,0-1-1 0 0,0 0 1 0 0,-1 0 0 0 0,1 0 0 0 0,0 0 0 0 0,0 0-1 0 0,-1 0 1 0 0,1-1 0 0 0,0 1 0 0 0,-1 0 0 0 0,1 0-1 0 0,0 0 1 0 0,0 0 0 0 0,0 0 0 0 0,-1 0 0 0 0,1 0-1 0 0,0 0 1 0 0,0-1 0 0 0,-1 1 0 0 0,1 0-1 0 0,0 0 1 0 0,-2-3-2118 0 0,2 3 2016 0 0,0 0 1 0 0,0-1 0 0 0,0 1-1 0 0,0 0 1 0 0,0 0 0 0 0,0-1-1 0 0,0 1 1 0 0,0 0-1 0 0,0-1 1 0 0,1-3-1547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4.6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 70 5137 0 0,'0'0'294'0'0,"-1"0"1"0"0,0 0-1 0 0,0 0 0 0 0,1-1 0 0 0,-1 1 1 0 0,0 0-1 0 0,0 0 0 0 0,1-1 1 0 0,-1 1-1 0 0,0 0 0 0 0,1-1 0 0 0,-2 0 1 0 0,3-3 1336 0 0,5 0-1753 0 0,22-8 595 0 0,1 1 0 0 0,42-10 1 0 0,2 9-873 0 0,-69 11-263 0 0,0 1-1 0 0,-1 0 1 0 0,7 0 0 0 0,-5 0-1506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2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40 1728 0 0,'-11'-3'1290'0'0,"10"3"-711"0"0,2-8-331 0 0,0 7-247 0 0,-1 0 1 0 0,0 0-1 0 0,0 1 0 0 0,0-1 0 0 0,0 0 1 0 0,0 1-1 0 0,1-1 0 0 0,-1 1 1 0 0,0-1-1 0 0,1 0 0 0 0,-1 1 0 0 0,0-1 1 0 0,1 1-1 0 0,-1-1 0 0 0,1 1 0 0 0,-1-1 1 0 0,1 1-1 0 0,-1-1 0 0 0,1 1 1 0 0,-1-1-1 0 0,4-1 3407 0 0,1-2-1291 0 0,-5 1-1389 0 0,0 3-631 0 0,-1 0 1 0 0,1 0-1 0 0,0-1 1 0 0,0 1-1 0 0,0 0 1 0 0,0 0-1 0 0,0 0 1 0 0,0-1-1 0 0,0 1 1 0 0,0 0-1 0 0,0 0 1 0 0,0 0-1 0 0,0 0 1 0 0,0-1-1 0 0,0 1 1 0 0,0 0-1 0 0,0 0 1 0 0,0 0-1 0 0,0 0 1 0 0,0-1-1 0 0,0 1 1 0 0,0 0-1 0 0,1 0 1 0 0,-1 0-1 0 0,0 0 1 0 0,0-1-1 0 0,0 1 1 0 0,0 0-1 0 0,0 0 1 0 0,0 0-1 0 0,0 0 1 0 0,1 0 0 0 0,-1 0-1 0 0,0-1 1 0 0,0 1-1 0 0,0 0 1 0 0,0 0-1 0 0,0 0 1 0 0,1 0-1 0 0,-1 0 1 0 0,0 0-1 0 0,1 0 661 0 0,1 7-291 0 0,-2-7-457 0 0,0 1 1 0 0,0-1 0 0 0,1 0 0 0 0,-1 1-1 0 0,0-1 1 0 0,0 1 0 0 0,0-1 0 0 0,0 1-1 0 0,0 0 1 0 0,0-1 0 0 0,0 1 0 0 0,0-1-1 0 0,0 1 1 0 0,0-1 0 0 0,0 1 0 0 0,0-1-1 0 0,0 1 1 0 0,-3 9 145 0 0,1 0 0 0 0,0 0-1 0 0,1-1 1 0 0,0 21 0 0 0,-1-5 101 0 0,-1 1 0 0 0,-1-1 0 0 0,-13 47 1 0 0,16-70-251 0 0,-5 31 145 0 0,4-23-87 0 0,-4 16-1 0 0,1-10-47 0 0,1 1 0 0 0,0-1 0 0 0,1 1 0 0 0,1 0 0 0 0,1 0 0 0 0,1 32 0 0 0,3 0 12 0 0,-2-32-39 0 0,0-13 19 0 0,-1 0-1 0 0,0 0 0 0 0,0 0 1 0 0,0 1-1 0 0,-1 3 0 0 0,1-6-13 0 0,0-1 0 0 0,0 1 0 0 0,0-1 0 0 0,0 1 0 0 0,0 0 0 0 0,0-1 0 0 0,1 1-1 0 0,-1-1 1 0 0,0 0 0 0 0,1 1 0 0 0,-1-1 0 0 0,2 3 0 0 0,-2-4-16 0 0,0 0-1 0 0,0 0 1 0 0,0 1 0 0 0,0-1-1 0 0,0 0 1 0 0,0 0 0 0 0,0 0 0 0 0,0 1-1 0 0,0-1 1 0 0,0 0 0 0 0,0 0-1 0 0,0 0 1 0 0,0 1 0 0 0,0-1 0 0 0,0 0-1 0 0,0 0 1 0 0,0 0 0 0 0,0 0-1 0 0,0 1 1 0 0,-1-1 0 0 0,1 0 0 0 0,0 0-1 0 0,0 0 1 0 0,0 0 0 0 0,0 1-1 0 0,0-1-20 0 0,-1 0 0 0 0,1 0 0 0 0,0 0 0 0 0,0 0 0 0 0,0 0-1 0 0,0 0 1 0 0,0 1 0 0 0,0-1 0 0 0,0 0 0 0 0,0 0 0 0 0,0 0 0 0 0,0 0-1 0 0,0 0 1 0 0,-1 0 0 0 0,1 1 0 0 0,0-1 0 0 0,0 0 0 0 0,0 0 0 0 0,0 0-1 0 0,0 0 1 0 0,0 0 0 0 0,0 0 0 0 0,0 1 0 0 0,0-1 0 0 0,0 0 0 0 0,0 0-1 0 0,0 0 1 0 0,1 0 0 0 0,-1 0 0 0 0,0 0 0 0 0,0 1 0 0 0,0-1 0 0 0,0 0-1 0 0,0 0 1 0 0,0 0 0 0 0,0 0 0 0 0,0 0 0 0 0,0 0 0 0 0,0 0-1 0 0,0 0 1 0 0,0 1 0 0 0,1-1 0 0 0,-1 0 0 0 0,0 0 0 0 0,0 0 0 0 0,0 0-1 0 0,0 0 1 0 0,0 0 0 0 0,0 0 0 0 0,0 0 0 0 0,1 0 0 0 0,-1 0 0 0 0,0 0-1 0 0,0 0 1 0 0,0 0 0 0 0,0 0 0 0 0,0 0 0 0 0,0 0 0 0 0,1 0 0 0 0,-1 0-1 0 0,0 0 1 0 0,0 0 0 0 0,16-2-9853 0 0,-5 1 9352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5.0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39 2312 0 0,'0'-2'93'0'0,"0"-1"333"0"0,-1 1 0 0 0,1-1 1 0 0,1 0-1 0 0,-1 0 0 0 0,0 1 0 0 0,1-1 0 0 0,-1 0 0 0 0,1 0 0 0 0,0 1 1 0 0,0-1-1 0 0,2-3 1594 0 0,-2 10-1586 0 0,-1 1 1 0 0,0-1 0 0 0,0 0-1 0 0,0 1 1 0 0,0-1 0 0 0,-2 6-1 0 0,1 8 2 0 0,-14 231 933 0 0,11-213-1127 0 0,2-27-218 0 0,1 1 0 0 0,0-1 0 0 0,0 1 0 0 0,1-1 0 0 0,0 1 0 0 0,1 0 0 0 0,0-1 0 0 0,2 11 0 0 0,-3-20-22 0 0,0 0-1 0 0,1 0 1 0 0,-1 0 0 0 0,0 0 0 0 0,0 0-1 0 0,0 0 1 0 0,0 1 0 0 0,0-1 0 0 0,0 0-1 0 0,0 0 1 0 0,0 0 0 0 0,0 0 0 0 0,0 0-1 0 0,0 0 1 0 0,0 0 0 0 0,0 0 0 0 0,0 0-1 0 0,0 0 1 0 0,0 0 0 0 0,0 0 0 0 0,0 1-1 0 0,1-1 1 0 0,-1 0 0 0 0,0 0 0 0 0,0 0-1 0 0,0 0 1 0 0,0 0 0 0 0,0 0 0 0 0,0 0-1 0 0,0 0 1 0 0,0 0 0 0 0,0 0 0 0 0,1 0-1 0 0,-1 0 1 0 0,0 0 0 0 0,0 0 0 0 0,0 0-1 0 0,0 0 1 0 0,0 0 0 0 0,0 0 0 0 0,0 0-1 0 0,0 0 1 0 0,0 0 0 0 0,1 0 0 0 0,-1 0-1 0 0,0 0 1 0 0,0-1 0 0 0,5-3 13 0 0,3-11-4 0 0,-4 2-8 0 0,1-1-1 0 0,0 1 0 0 0,1-1 0 0 0,0 1 0 0 0,1 1 0 0 0,1 0 0 0 0,0 0 1 0 0,1 0-1 0 0,18-19 0 0 0,-22 26-6 0 0,1 0-1 0 0,-1 0 1 0 0,13-7 0 0 0,-15 10 3 0 0,0 1 0 0 0,0 0-1 0 0,-1-1 1 0 0,1 1 0 0 0,0 0 0 0 0,1 0 0 0 0,-1 1 0 0 0,0-1 0 0 0,0 0-1 0 0,0 1 1 0 0,5 0 0 0 0,-7 0 18 0 0,1 0 0 0 0,-1 1 0 0 0,0-1 0 0 0,1 1 0 0 0,-1-1 0 0 0,0 1 1 0 0,0-1-1 0 0,1 1 0 0 0,-1 0 0 0 0,0-1 0 0 0,0 1 0 0 0,0 0 0 0 0,0 0 0 0 0,0 0 0 0 0,0 0 0 0 0,0 0 0 0 0,0 0 0 0 0,0 0 0 0 0,-1 0 0 0 0,1 0 0 0 0,0 1 0 0 0,-1-1 0 0 0,1 0 1 0 0,-1 0-1 0 0,1 1 0 0 0,-1 1 0 0 0,2 1 90 0 0,-1 0 1 0 0,-1 1 0 0 0,1-1 0 0 0,0 0 0 0 0,-1 1-1 0 0,-1 7 1 0 0,-10 55 405 0 0,4-32-430 0 0,5-29-175 0 0,1 0-1 0 0,0 0 1 0 0,0 0 0 0 0,0 0-1 0 0,1 0 1 0 0,-1 0 0 0 0,2 0 0 0 0,0 11-1 0 0,-1-17-28 0 0,0 0 0 0 0,0 1-1 0 0,0-1 1 0 0,0 0 0 0 0,0 0-1 0 0,0 1 1 0 0,0-1 0 0 0,0 0-1 0 0,1 1 1 0 0,-1-1 0 0 0,0 0-1 0 0,0 0 1 0 0,0 1 0 0 0,0-1-1 0 0,0 0 1 0 0,0 0 0 0 0,0 0-1 0 0,1 1 1 0 0,-1-1 0 0 0,0 0-1 0 0,0 0 1 0 0,0 0 0 0 0,1 1-1 0 0,-1-1 1 0 0,0 0 0 0 0,0 0-1 0 0,1 0 1 0 0,-1 0 0 0 0,0 0-1 0 0,0 1 1 0 0,0-1 0 0 0,1 0-1 0 0,-1 0 1 0 0,0 0 0 0 0,1 0-1 0 0,-1 0 1 0 0,0 0 0 0 0,0 0-1 0 0,1 0 1 0 0,-1 0-1 0 0,0 0 1 0 0,0 0 0 0 0,1 0-1 0 0,-1 0 1 0 0,0 0 0 0 0,0 0-1 0 0,1-1 1 0 0,-1 1 0 0 0,0 0-1 0 0,0 0 1 0 0,1 0 0 0 0,-1 0-1 0 0,0 0 1 0 0,0 0 0 0 0,1-1-1 0 0,-1 1 1 0 0,0 0 0 0 0,0 0-1 0 0,0 0 1 0 0,1-1 0 0 0,3-3-2384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5.3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37 2457 0 0,'-1'1'319'0'0,"1"-1"0"0"0,-1 1 1 0 0,1-1-1 0 0,-1 1 1 0 0,1-1-1 0 0,-1 1 1 0 0,1-1-1 0 0,-1 1 1 0 0,1 0-1 0 0,-1-1 1 0 0,1 1-1 0 0,0-1 1 0 0,0 1-1 0 0,-1 0 1 0 0,1-1-1 0 0,0 1 1 0 0,0 0-1 0 0,0 0 1 0 0,0-1-1 0 0,-1 2 1 0 0,-2 9 1032 0 0,-3-1-263 0 0,-6 16 1 0 0,11-22-1040 0 0,0-1 0 0 0,0 1 0 0 0,0-1 0 0 0,0 1 0 0 0,0-1 1 0 0,1 1-1 0 0,0 0 0 0 0,0 6 0 0 0,0-2-40 0 0,0-1-1 0 0,0 0 0 0 0,-1 12 1 0 0,0-14-4 0 0,0 1-1 0 0,1 0 1 0 0,0 0 0 0 0,0 0 0 0 0,0 0 0 0 0,3 7 0 0 0,-1-2-21 0 0,-1-6-372 0 0,1 0 0 0 0,-1 1 0 0 0,4 5 0 0 0,-5-10 7 0 0,0 0-16 0 0,7 3-4995 0 0</inkml:trace>
  <inkml:trace contextRef="#ctx0" brushRef="#br0" timeOffset="1">120 30 5217 0 0,'-7'-7'2323'0'0,"6"5"-2021"0"0,0 1-1 0 0,-1-1 0 0 0,1 1 0 0 0,0 0 0 0 0,-1 0 0 0 0,1 0 0 0 0,0-1 1 0 0,-1 1-1 0 0,0 1 0 0 0,1-1 0 0 0,-1 0 0 0 0,1 0 0 0 0,-1 0 0 0 0,0 1 0 0 0,-2-1 1 0 0,-35-2 1285 0 0,47 3-2022 0 0,10-1-4817 0 0,-12 0 2802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5.7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150 3 3329 0 0,'0'0'853'0'0,"-4"-1"2015"0"0,-1 0-2373 0 0,0 1 1 0 0,-1-1 0 0 0,1 1 0 0 0,0 0 0 0 0,-1 1 0 0 0,1-1 0 0 0,-1 1 0 0 0,1 0 0 0 0,0 1 0 0 0,-6 1 0 0 0,-1 2-31 0 0,0 0 0 0 0,1 0 0 0 0,-15 10-1 0 0,25-15-464 0 0,1 0-1 0 0,0 0 0 0 0,-1 0 0 0 0,1 1 0 0 0,0-1 1 0 0,-1 0-1 0 0,1 0 0 0 0,0 1 0 0 0,0-1 0 0 0,-1 0 1 0 0,1 1-1 0 0,0-1 0 0 0,0 0 0 0 0,-1 1 0 0 0,1-1 1 0 0,0 0-1 0 0,0 1 0 0 0,0-1 0 0 0,0 0 0 0 0,-1 1 1 0 0,1-1-1 0 0,0 1 0 0 0,0-1 0 0 0,0 0 0 0 0,0 2 1 0 0,0-2-5 0 0,1 1 0 0 0,-1 0 0 0 0,0-1 0 0 0,0 1 0 0 0,1 0 0 0 0,-1-1 0 0 0,1 1 0 0 0,-1 0-1 0 0,0-1 1 0 0,1 1 0 0 0,-1-1 0 0 0,1 1 0 0 0,0 0 0 0 0,3 2-18 0 0,1 0-1 0 0,-1 0 0 0 0,7 2 0 0 0,-8-3 37 0 0,16 7-30 0 0,-12-5 30 0 0,1-1 0 0 0,-1 1 0 0 0,0 0 0 0 0,0 1 0 0 0,8 6 0 0 0,-14-9 45 0 0,1-1 1 0 0,-1 1 0 0 0,1-1-1 0 0,-1 1 1 0 0,0 0-1 0 0,0 0 1 0 0,0 0 0 0 0,0 0-1 0 0,0-1 1 0 0,0 1-1 0 0,-1 0 1 0 0,1 0 0 0 0,0 1-1 0 0,-1-1 1 0 0,0 0-1 0 0,1 0 1 0 0,-1 0 0 0 0,0 0-1 0 0,0 0 1 0 0,0 0-1 0 0,-1 0 1 0 0,1 0 0 0 0,0 1-1 0 0,-1-1 1 0 0,0 3-1 0 0,-1-1 82 0 0,0 0 1 0 0,0 1-1 0 0,-1-1 0 0 0,1 0 0 0 0,-1 0 0 0 0,1-1 0 0 0,-1 1 0 0 0,-1 0 0 0 0,-6 5 0 0 0,6-5-78 0 0,0-1 1 0 0,-1 1-1 0 0,1-1 0 0 0,-1 0 1 0 0,0-1-1 0 0,0 1 0 0 0,0-1 1 0 0,-6 2-1 0 0,9-4-54 0 0,-1 1-1 0 0,1-1 0 0 0,0 1 1 0 0,0-1-1 0 0,0 0 1 0 0,0 0-1 0 0,0 0 1 0 0,-1 0-1 0 0,1 0 1 0 0,0-1-1 0 0,0 1 0 0 0,-4-2 1 0 0,5 2-39 0 0,0-1-1 0 0,0 1 1 0 0,0-1 0 0 0,0 0 0 0 0,0 1 0 0 0,0-1 0 0 0,0 0-1 0 0,0 0 1 0 0,1 0 0 0 0,-1 0 0 0 0,0 0 0 0 0,0 0-1 0 0,1 0 1 0 0,-1 0 0 0 0,1 0 0 0 0,-1 0 0 0 0,1 0 0 0 0,-1 0-1 0 0,1 0 1 0 0,0 0 0 0 0,-1 0 0 0 0,1-1 0 0 0,0 1-1 0 0,0-2 1 0 0,-1 1-505 0 0,1 0 1 0 0,0 0-1 0 0,0 0 0 0 0,0 1 0 0 0,0-1 0 0 0,0 0 0 0 0,0 0 0 0 0,1 0 0 0 0,-1 0 0 0 0,1 1 0 0 0,-1-1 1 0 0,1 0-1 0 0,-1 0 0 0 0,1 1 0 0 0,0-1 0 0 0,0 1 0 0 0,1-3 0 0 0,6-2-47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6.1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166 19 5553 0 0,'-7'-10'1583'0'0,"5"8"-1202"0"0,2 1-282 0 0,0 1-1 0 0,0 0 0 0 0,-1-1 0 0 0,1 1 0 0 0,0 0 1 0 0,-1-1-1 0 0,1 1 0 0 0,0 0 0 0 0,-1-1 1 0 0,1 1-1 0 0,0 0 0 0 0,-1-1 0 0 0,1 1 0 0 0,0 0 1 0 0,-1 0-1 0 0,1 0 0 0 0,-1 0 0 0 0,1-1 0 0 0,-1 1 1 0 0,1 0-1 0 0,0 0 0 0 0,-1 0 0 0 0,1 0 1 0 0,-1 0-1 0 0,1 0 0 0 0,-1 0 0 0 0,1 0 0 0 0,-1 0 1 0 0,1 0-1 0 0,-1 0 0 0 0,1 0 0 0 0,0 0 1 0 0,-1 1-1 0 0,1-1 0 0 0,-1 0 0 0 0,1 0 0 0 0,-1 0 1 0 0,1 1-1 0 0,0-1 0 0 0,-1 0 0 0 0,0 1 0 0 0,-9 5 379 0 0,1 1-1 0 0,0 0 0 0 0,0 1 0 0 0,0 0 0 0 0,1 0 0 0 0,-14 18 0 0 0,0 2-271 0 0,15-20-134 0 0,0 0 1 0 0,-7 12-1 0 0,12-17-62 0 0,1 0 0 0 0,-1-1 0 0 0,1 1-1 0 0,-1 0 1 0 0,1 0 0 0 0,0 0 0 0 0,0 0 0 0 0,0 0 0 0 0,1 0 0 0 0,-1 0-1 0 0,1 1 1 0 0,0-1 0 0 0,0 0 0 0 0,0 0 0 0 0,0 0 0 0 0,1 6 0 0 0,0-4-7 0 0,0 0 1 0 0,-1 1-1 0 0,1-1 0 0 0,-1 1 1 0 0,-1 6-1 0 0,1-10-2 0 0,0-1-1 0 0,1 1 1 0 0,-1-1-1 0 0,0 1 1 0 0,1-1-1 0 0,-1 1 1 0 0,1-1-1 0 0,0 0 1 0 0,-1 1-1 0 0,1-1 1 0 0,0 0-1 0 0,0 0 1 0 0,0 1 0 0 0,-1-1-1 0 0,1 0 1 0 0,1 0-1 0 0,0 1 1 0 0,6 8-4 0 0,-7-9-6 0 0,1 1-1 0 0,-1-1 1 0 0,1 0-1 0 0,-1 0 0 0 0,1 0 1 0 0,-1 0-1 0 0,1 0 1 0 0,-1 0-1 0 0,1 0 0 0 0,0 0 1 0 0,0 0-1 0 0,-1-1 1 0 0,1 1-1 0 0,0-1 1 0 0,4 1-1 0 0,2 0-142 0 0,19 0 1 0 0,-23-1-262 0 0,0 0 0 0 0,1-1 0 0 0,-1 1 0 0 0,0-1 1 0 0,1 0-1 0 0,6-3 0 0 0,13-7-4798 0 0,-16 7 3753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6.6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119 15 6793 0 0,'-11'-5'569'0'0,"9"4"-282"0"0,0-1-1 0 0,0 1 0 0 0,-1 0 0 0 0,1 0 0 0 0,-1 0 0 0 0,1 0 0 0 0,-6 0 0 0 0,7 1-228 0 0,0 0 0 0 0,1 0-1 0 0,-1 1 1 0 0,0-1 0 0 0,0 1-1 0 0,0-1 1 0 0,1 1 0 0 0,-1-1 0 0 0,0 1-1 0 0,0-1 1 0 0,1 1 0 0 0,-1 0-1 0 0,1-1 1 0 0,-1 1 0 0 0,0 0-1 0 0,1 0 1 0 0,-1 1 0 0 0,-2 2 152 0 0,-15 15 790 0 0,13-15-783 0 0,1 1 0 0 0,0-1 0 0 0,0 1 0 0 0,0 0 0 0 0,1 0 0 0 0,-4 6 0 0 0,4-3-164 0 0,-1-1 1 0 0,2 0-1 0 0,-1 1 0 0 0,1 0 1 0 0,1-1-1 0 0,-1 1 0 0 0,1 0 1 0 0,0 0-1 0 0,1 16 0 0 0,1-23-53 0 0,-1 1 0 0 0,0-1-1 0 0,1 1 1 0 0,0-1-1 0 0,-1 1 1 0 0,1-1 0 0 0,0 1-1 0 0,0-1 1 0 0,0 0 0 0 0,0 1-1 0 0,0-1 1 0 0,0 0-1 0 0,0 0 1 0 0,0 1 0 0 0,0-1-1 0 0,0 0 1 0 0,1 0 0 0 0,-1 0-1 0 0,1-1 1 0 0,-1 1-1 0 0,0 0 1 0 0,4 1 0 0 0,-3-2-1 0 0,0 1 0 0 0,-1 0 0 0 0,1-1 0 0 0,0 1 1 0 0,0-1-1 0 0,0 0 0 0 0,0 1 0 0 0,0-1 0 0 0,0 0 1 0 0,0 0-1 0 0,0 0 0 0 0,0-1 0 0 0,0 1 0 0 0,0 0 1 0 0,0-1-1 0 0,0 1 0 0 0,0-1 0 0 0,2-1 0 0 0,1-1 14 0 0,0-1-1 0 0,0 1 1 0 0,-1-1-1 0 0,1 0 1 0 0,-1-1-1 0 0,0 1 1 0 0,5-8-1 0 0,1-4 0 0 0,10-18 0 0 0,-13 20-1 0 0,1 1 1 0 0,12-17 0 0 0,-14 22-28 0 0,1 0-1 0 0,14-12 1 0 0,-21 20 16 0 0,0 0 0 0 0,0 0 0 0 0,0-1 0 0 0,0 1 0 0 0,1 0 0 0 0,-1 0 1 0 0,0 0-1 0 0,0 0 0 0 0,0-1 0 0 0,0 1 0 0 0,0 0 0 0 0,1 0 0 0 0,-1 0 1 0 0,0 0-1 0 0,0 0 0 0 0,0 0 0 0 0,1 0 0 0 0,-1-1 0 0 0,0 1 0 0 0,0 0 1 0 0,0 0-1 0 0,1 0 0 0 0,-1 0 0 0 0,0 0 0 0 0,0 0 0 0 0,0 0 0 0 0,1 0 1 0 0,-1 0-1 0 0,0 0 0 0 0,0 0 0 0 0,0 0 0 0 0,1 0 0 0 0,-1 0 0 0 0,0 0 1 0 0,0 1-1 0 0,0-1 0 0 0,1 0 0 0 0,-1 0 0 0 0,0 0 0 0 0,0 0 0 0 0,0 0 0 0 0,0 0 1 0 0,1 0-1 0 0,-1 1 0 0 0,0-1 0 0 0,0 0 0 0 0,0 0 0 0 0,0 0 0 0 0,0 0 1 0 0,1 1-1 0 0,-1-1 0 0 0,0 0 0 0 0,0 0 0 0 0,0 0 0 0 0,0 1 0 0 0,0-1 1 0 0,0 0-1 0 0,0 0 0 0 0,0 0 0 0 0,0 1 0 0 0,0 0 17 0 0,0 0-1 0 0,0 0 0 0 0,0 0 1 0 0,0 0-1 0 0,0 0 0 0 0,0 0 1 0 0,0 1-1 0 0,0-1 1 0 0,-1 0-1 0 0,1 0 0 0 0,0 0 1 0 0,-1 1-1 0 0,-4 6 85 0 0,2 0-1 0 0,-1 1 1 0 0,-2 10-1 0 0,3-7 7 0 0,-7 12 0 0 0,9-21-285 0 0,0 0-1 0 0,0 0 1 0 0,0 0-1 0 0,0 1 1 0 0,1-1-1 0 0,-1 0 1 0 0,1 0 0 0 0,0 1-1 0 0,0-1 1 0 0,0 0-1 0 0,0 0 1 0 0,1 4-1 0 0,0-5 1 0 0,-1 1 0 0 0,1-1 0 0 0,-1 0 0 0 0,1 0 0 0 0,0 1 0 0 0,0-1 0 0 0,0 0 0 0 0,0 0 0 0 0,1 0 0 0 0,-1 0 0 0 0,0-1 0 0 0,1 1 0 0 0,-1 0 0 0 0,1 0 0 0 0,0-1 0 0 0,0 1 0 0 0,1 1 0 0 0,-2-3-41 0 0,-1 0 0 0 0,1 1-1 0 0,-1-1 1 0 0,1 0 0 0 0,-1 0-1 0 0,1 0 1 0 0,0 1 0 0 0,-1-1-1 0 0,1 0 1 0 0,-1 0-1 0 0,1 0 1 0 0,-1 0 0 0 0,2 0-1 0 0,0 0-232 0 0,4 0 121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6.99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159 22 5657 0 0,'0'-16'5820'0'0,"-3"15"-4498"0"0,1 0-1235 0 0,1 0 0 0 0,-1 1 0 0 0,1-1 0 0 0,-1 1 0 0 0,0 0 0 0 0,1-1 0 0 0,-1 1 0 0 0,1 0 0 0 0,-1 0 0 0 0,0 0 0 0 0,1 0 0 0 0,-1 0 0 0 0,0 0 0 0 0,1 0 0 0 0,-1 1 0 0 0,-1 0 0 0 0,-10 4 272 0 0,0 0 0 0 0,1 1 1 0 0,0 0-1 0 0,0 1 0 0 0,0 1 1 0 0,-19 17-1 0 0,24-20-363 0 0,6-5 3 0 0,0 1-1 0 0,0-1 0 0 0,0 1 1 0 0,0 0-1 0 0,1-1 0 0 0,-1 1 1 0 0,0 0-1 0 0,0 0 0 0 0,0-1 1 0 0,1 1-1 0 0,-1 0 0 0 0,0 0 1 0 0,1 0-1 0 0,-1 0 0 0 0,1 0 0 0 0,-1 0 1 0 0,1 0-1 0 0,0 0 0 0 0,-1 0 1 0 0,1 0-1 0 0,0 0 0 0 0,0 0 1 0 0,0 0-1 0 0,0 0 0 0 0,-1 1 1 0 0,1-1-1 0 0,1 1 0 0 0,-1 1-2 0 0,0-1 0 0 0,1 0 0 0 0,-1 0-1 0 0,1 0 1 0 0,-1 1 0 0 0,1-1 0 0 0,0 0 0 0 0,0 0-1 0 0,0 0 1 0 0,0 0 0 0 0,0 0 0 0 0,1 0-1 0 0,-1-1 1 0 0,0 1 0 0 0,1 0 0 0 0,-1 0 0 0 0,1-1-1 0 0,0 1 1 0 0,0-1 0 0 0,-1 0 0 0 0,1 0 0 0 0,0 1-1 0 0,0-1 1 0 0,4 1 0 0 0,85 42 51 0 0,-72-33-73 0 0,-18-10 32 0 0,-1-1 1 0 0,1 1-1 0 0,0 0 0 0 0,0-1 0 0 0,-1 1 0 0 0,1 0 1 0 0,0 0-1 0 0,-1-1 0 0 0,1 1 0 0 0,-1 0 1 0 0,1 0-1 0 0,-1 0 0 0 0,1 0 0 0 0,-1 0 1 0 0,1 0-1 0 0,-1 0 0 0 0,1 2 0 0 0,-2-3 2 0 0,1 1-1 0 0,0 0 0 0 0,0 0 1 0 0,-1 0-1 0 0,1 0 1 0 0,0-1-1 0 0,-1 1 1 0 0,1 0-1 0 0,-1 0 0 0 0,1-1 1 0 0,-1 1-1 0 0,1 0 1 0 0,-1 0-1 0 0,1-1 0 0 0,-1 1 1 0 0,0-1-1 0 0,1 1 1 0 0,-1-1-1 0 0,0 1 1 0 0,-1 0-1 0 0,-16 7 89 0 0,12-6-73 0 0,1 0-1 0 0,-1-1 1 0 0,0 1-1 0 0,0-2 0 0 0,1 1 1 0 0,-13-1-1 0 0,14 0-68 0 0,0 0 0 0 0,0 0 0 0 0,0-1 0 0 0,0 0 0 0 0,0 0 0 0 0,0 0 0 0 0,0 0 0 0 0,0-1-1 0 0,1 0 1 0 0,-1 1 0 0 0,-3-4 0 0 0,6 5-38 0 0,1 0-1 0 0,-1 0 0 0 0,1-1 0 0 0,0 1 1 0 0,-1 0-1 0 0,1-1 0 0 0,0 1 1 0 0,-1 0-1 0 0,1-1 0 0 0,0 1 0 0 0,0 0 1 0 0,-1-1-1 0 0,1 1 0 0 0,0-1 1 0 0,0 1-1 0 0,0-1 0 0 0,-1 1 1 0 0,1-1-1 0 0,0 1 0 0 0,0-1 0 0 0,3-9-4692 0 0,-2 7 3055 0 0,1 0 175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7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36 174 5945 0 0,'0'0'275'0'0,"1"0"116"0"0,3-1-269 0 0,1 0-1 0 0,0 0 1 0 0,7 0 0 0 0,13-2-60 0 0,2-3-47 0 0,-14 4 509 0 0,0-1-1 0 0,23-9 1 0 0,-34 11-470 0 0,3-1 159 0 0,1-1-1 0 0,-1 1 0 0 0,0-1 1 0 0,7-6-1 0 0,-11 8-170 0 0,1 0 1 0 0,-1 0-1 0 0,0 0 0 0 0,0 0 1 0 0,0-1-1 0 0,0 1 0 0 0,0-1 1 0 0,0 1-1 0 0,0-1 1 0 0,0 1-1 0 0,-1-1 0 0 0,1 1 1 0 0,-1-1-1 0 0,1 1 0 0 0,-1-1 1 0 0,1 0-1 0 0,-1 1 1 0 0,0-1-1 0 0,0 0 0 0 0,0-2 1 0 0,-1-28 609 0 0,1 17-420 0 0,1 12-203 0 0,-1 1-1 0 0,0 0 0 0 0,0-1 1 0 0,-1 1-1 0 0,1 0 0 0 0,-1-3 1 0 0,0-1-111 0 0,1 5 170 0 0,-1-1 0 0 0,1 0 0 0 0,-1 0 0 0 0,1 1 0 0 0,-1-1 0 0 0,-1-2 1 0 0,2 3-45 0 0,-1 1 0 0 0,1 0 0 0 0,0-1 0 0 0,-1 1 0 0 0,1 0 0 0 0,-1-1 0 0 0,1 1 0 0 0,-1 0 0 0 0,1-1 0 0 0,0 1 0 0 0,-1 0 0 0 0,1 0 0 0 0,-1 0 0 0 0,1 0 0 0 0,-1-1 0 0 0,1 1 0 0 0,-1 0 0 0 0,1 0 0 0 0,-1 0 0 0 0,1 0 0 0 0,-1 0 0 0 0,1 0 0 0 0,-1 0 0 0 0,1 0 0 0 0,-1 0 0 0 0,1 1 0 0 0,-1-1 0 0 0,0 0 0 0 0,-10 3 304 0 0,-1 1 1 0 0,1 0 0 0 0,1 1 0 0 0,-1 0 0 0 0,1 0-1 0 0,0 1 1 0 0,0 1 0 0 0,-14 11 0 0 0,11-6-189 0 0,1 1 0 0 0,1 0-1 0 0,1 0 1 0 0,0 1 0 0 0,-14 26 0 0 0,22-36-156 0 0,-1 0 1 0 0,1 1-1 0 0,1-1 1 0 0,-1 1-1 0 0,1-1 1 0 0,0 1-1 0 0,0 0 1 0 0,0-1-1 0 0,0 8 1 0 0,1-10-5 0 0,0 0 1 0 0,0 0 0 0 0,0 0-1 0 0,0 0 1 0 0,1 0-1 0 0,-1 0 1 0 0,1 0 0 0 0,-1 0-1 0 0,1-1 1 0 0,0 1-1 0 0,0 0 1 0 0,0 0 0 0 0,0 0-1 0 0,0-1 1 0 0,0 1-1 0 0,0 0 1 0 0,0-1 0 0 0,1 0-1 0 0,-1 1 1 0 0,1-1-1 0 0,-1 0 1 0 0,1 1 0 0 0,-1-1-1 0 0,5 2 1 0 0,1 0-93 0 0,0 0 0 0 0,1 0-1 0 0,-1-1 1 0 0,1 0 0 0 0,0-1 0 0 0,0 1 0 0 0,0-1 0 0 0,11-1 0 0 0,6 0-810 0 0,33-6 0 0 0,-38 3 443 0 0,3 0-1929 0 0,-3-2 914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0.1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4 164 3009 0 0,'0'1'7846'0'0,"1"-1"-7725"0"0,1-1 0 0 0,-1 1 0 0 0,0-1 0 0 0,0 1 0 0 0,0 0 0 0 0,0 0 0 0 0,0 0 0 0 0,1 0 0 0 0,-1 0 0 0 0,0 0 0 0 0,0 0 0 0 0,0 0 0 0 0,2 0 0 0 0,0 1 13 0 0,1 0-1 0 0,0-1 0 0 0,0 0 1 0 0,0 1-1 0 0,0-2 1 0 0,7 0-1 0 0,24-5 75 0 0,-30 5-175 0 0,2-1 6 0 0,-1 0 0 0 0,0 0 0 0 0,9-5 0 0 0,-10 4-8 0 0,0 0 1 0 0,1 1-1 0 0,-1 0 0 0 0,8-2 0 0 0,-1 1 65 0 0,1 0 0 0 0,22-10 0 0 0,-32 12-81 0 0,0-1-1 0 0,0 0 1 0 0,0 0-1 0 0,-1 1 0 0 0,1-1 1 0 0,-1-1-1 0 0,0 1 0 0 0,1 0 1 0 0,-1-1-1 0 0,0 1 1 0 0,0-1-1 0 0,-1 0 0 0 0,3-2 1 0 0,1-4 83 0 0,-4 9-94 0 0,-1-1-1 0 0,1 0 1 0 0,0 0-1 0 0,-1 0 0 0 0,1 1 1 0 0,-1-1-1 0 0,0 0 0 0 0,1 0 1 0 0,-1 0-1 0 0,0 0 1 0 0,1 0-1 0 0,-1 0 0 0 0,0 0 1 0 0,0 0-1 0 0,0 0 0 0 0,0-1 1 0 0,0 0 34 0 0,0 0 0 0 0,0 0 0 0 0,0 0 0 0 0,0 0 0 0 0,-1 0 0 0 0,1 0 0 0 0,-1 0 0 0 0,1 0 0 0 0,-1 0 0 0 0,0 0 1 0 0,0 1-1 0 0,0-1 0 0 0,0 0 0 0 0,0 0 0 0 0,0 1 0 0 0,0-1 0 0 0,-3-2 0 0 0,2 2 23 0 0,-1 1 0 0 0,1-1 1 0 0,-1 0-1 0 0,1 1 0 0 0,-1 0 1 0 0,0 0-1 0 0,1 0 0 0 0,-1 0 0 0 0,0 0 1 0 0,0 0-1 0 0,0 1 0 0 0,-3-1 0 0 0,0 0-14 0 0,0 1 0 0 0,0 0 0 0 0,0 0 0 0 0,0 0-1 0 0,0 0 1 0 0,0 1 0 0 0,1 0 0 0 0,-1 0 0 0 0,0 1-1 0 0,0 0 1 0 0,-7 3 0 0 0,6-2 23 0 0,0 1-1 0 0,0 0 1 0 0,0 1 0 0 0,1-1 0 0 0,-1 1-1 0 0,1 0 1 0 0,0 1 0 0 0,-5 7-1 0 0,4-5 42 0 0,0 1-1 0 0,1 0 1 0 0,0 1-1 0 0,1 0 0 0 0,-6 13 1 0 0,4-2 24 0 0,0 0 0 0 0,2 1-1 0 0,0 0 1 0 0,2 0 0 0 0,-2 30 0 0 0,4-43-123 0 0,1 0-1 0 0,0 0 1 0 0,1 1-1 0 0,-1-1 1 0 0,2-1-1 0 0,2 11 1 0 0,-4-17-13 0 0,1 1-1 0 0,0-1 1 0 0,0 1 0 0 0,0-1 0 0 0,0 0 0 0 0,1 1-1 0 0,-1-1 1 0 0,0 0 0 0 0,1 0 0 0 0,0 0-1 0 0,-1 0 1 0 0,1 0 0 0 0,0-1 0 0 0,0 1 0 0 0,0 0-1 0 0,0-1 1 0 0,0 0 0 0 0,1 1 0 0 0,-1-1 0 0 0,0 0-1 0 0,1 0 1 0 0,-1 0 0 0 0,1 0 0 0 0,-1-1 0 0 0,5 2-1 0 0,3-1-96 0 0,0-1 1 0 0,0 0-1 0 0,0 0 0 0 0,0-1 0 0 0,0 0 0 0 0,0 0 0 0 0,0-1 0 0 0,-1-1 0 0 0,1 0 0 0 0,-1 0 0 0 0,1-1 0 0 0,-1 0 0 0 0,15-9 0 0 0,-9 5-783 0 0,-8 4 144 0 0,-1 1 0 0 0,0-1 0 0 0,0 0 0 0 0,6-5 0 0 0,6-7-5474 0 0,-11 12 5807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0.7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29 173 3857 0 0,'0'12'2581'0'0,"0"-5"-2007"0"0,0 0 0 0 0,0-1 0 0 0,0 1 0 0 0,-1-1 0 0 0,0 1-1 0 0,0-1 1 0 0,-3 9 0 0 0,3-12-854 0 0,0 3 2604 0 0,1-6-2283 0 0,0 0 1 0 0,0 1-1 0 0,0-1 1 0 0,0 0-1 0 0,0 0 1 0 0,-1 0-1 0 0,1 0 1 0 0,0 0-1 0 0,0 0 1 0 0,0 0-1 0 0,0 0 1 0 0,0 0-1 0 0,-1 0 1 0 0,1 0-1 0 0,0 0 1 0 0,0 0-1 0 0,0 0 1 0 0,0 0-1 0 0,0 0 1 0 0,-1 0 0 0 0,1 0-1 0 0,0 0 1 0 0,0 0-1 0 0,0 0 1 0 0,0 0-1 0 0,0 0 1 0 0,0 0-1 0 0,-1-1 1 0 0,1 1-1 0 0,0 0 1 0 0,0 0-1 0 0,0 0 1 0 0,0 0-1 0 0,0 0 1 0 0,0 0-1 0 0,0 0 1 0 0,0 0-1 0 0,-1-1 1 0 0,1 1 0 0 0,0 0-1 0 0,0 0 1 0 0,0 0-1 0 0,0 0 1 0 0,0 0-1 0 0,0 0 1 0 0,0-1-1 0 0,0 1 1 0 0,0 0-1 0 0,-2-3 1 0 0,0 0 0 0 0,1 0 0 0 0,-1 0 0 0 0,1 0 0 0 0,-1 0 1 0 0,1 0-1 0 0,0 0 0 0 0,0-1 0 0 0,1 1 0 0 0,-1 0 0 0 0,1-1 0 0 0,-1 1 0 0 0,1-1 0 0 0,1-4 0 0 0,0-1-12 0 0,0-1-1 0 0,1 1 1 0 0,0 0 0 0 0,1 0-1 0 0,0 0 1 0 0,5-10 0 0 0,29-49 86 0 0,-29 55-83 0 0,-5 8-30 0 0,0 0 0 0 0,1 0 0 0 0,-1 0 0 0 0,6-4 0 0 0,-8 7 20 0 0,1 1 0 0 0,0-1 0 0 0,0 1 0 0 0,-1 0 0 0 0,1-1 0 0 0,0 1 0 0 0,0 0 0 0 0,0 0 0 0 0,0 0 1 0 0,1 1-1 0 0,-1-1 0 0 0,0 0 0 0 0,4 0 0 0 0,-5 1 0 0 0,0 1 0 0 0,0-1 0 0 0,0 0 0 0 0,0 0 0 0 0,0 0 0 0 0,0 1 0 0 0,0-1 0 0 0,0 1 0 0 0,0-1 0 0 0,0 1 0 0 0,0-1 0 0 0,0 1-1 0 0,0-1 1 0 0,-1 1 0 0 0,1 0 0 0 0,0-1 0 0 0,0 1 0 0 0,-1 0 0 0 0,1 0 0 0 0,0 0 0 0 0,0 1 0 0 0,3 4 96 0 0,-1-1 0 0 0,3 9 0 0 0,-4-10-73 0 0,2 5 1 0 0,-1 0 0 0 0,0 0 0 0 0,2 11 1 0 0,-3-10-5 0 0,0 0 0 0 0,8 19 1 0 0,-8-25-35 0 0,1 1 6 0 0,0 1 0 0 0,-1-1 0 0 0,1 1-1 0 0,-1 0 1 0 0,-1 0 0 0 0,1 0 0 0 0,-1 1 0 0 0,0-1-1 0 0,0 11 1 0 0,1 5 13 0 0,-1-19-4 0 0,-1 1 0 0 0,0 0 0 0 0,0-1 0 0 0,0 1-1 0 0,0 0 1 0 0,-1 4 0 0 0,1-7 7 0 0,5-4-5 0 0,-1-3-19 0 0,-1 1 0 0 0,7-11 0 0 0,5-9-54 0 0,-1 8 30 0 0,-5 6 8 0 0,9-15 0 0 0,-11 15 12 0 0,1 0 1 0 0,10-10 0 0 0,-1 1 10 0 0,-13 15-15 0 0,1 0-1 0 0,7-7 1 0 0,-10 11-1 0 0,0-1 0 0 0,0 1 0 0 0,0-1 0 0 0,0 1-1 0 0,0 0 1 0 0,0 0 0 0 0,0 0 0 0 0,1 0 0 0 0,3-1 0 0 0,-5 2 14 0 0,0 0-11 0 0,0 1 0 0 0,0-1 0 0 0,0 1 0 0 0,0-1 0 0 0,0 1 0 0 0,0-1 0 0 0,-1 1 0 0 0,1 0 1 0 0,0 0-1 0 0,0-1 0 0 0,-1 1 0 0 0,1 0 0 0 0,-1 0 0 0 0,1 0 0 0 0,0 0 0 0 0,-1 0 0 0 0,0-1 0 0 0,1 1 0 0 0,-1 0 0 0 0,1 2 0 0 0,4 24 32 0 0,-4-20-29 0 0,1 7-1 0 0,-1-1 1 0 0,-1 25 0 0 0,0-14-1 0 0,-1-3 11 0 0,0-16-46 0 0,1 0-1 0 0,-1 0 1 0 0,1 0-1 0 0,1 0 0 0 0,-1-1 1 0 0,1 1-1 0 0,2 8 0 0 0,-2-4-597 0 0,0-6 360 0 0,-1 0 0 0 0,1 0-1 0 0,0 1 1 0 0,1 3 0 0 0,-2-7 117 0 0,1 0 0 0 0,-1 1-1 0 0,0-1 1 0 0,0 1 0 0 0,0-1 0 0 0,1 0 0 0 0,-1 1 0 0 0,0-1 0 0 0,0 0 0 0 0,1 1 0 0 0,-1-1 0 0 0,0 0 0 0 0,1 1 0 0 0,-1-1-1 0 0,0 0 1 0 0,1 0 0 0 0,-1 1 0 0 0,1-1 0 0 0,-1 0 0 0 0,0 0 0 0 0,1 0 0 0 0,-1 0 0 0 0,1 1 0 0 0,-1-1 0 0 0,1 0-1 0 0,-1 0 1 0 0,0 0 0 0 0,1 0 0 0 0,-1 0 0 0 0,1 0 0 0 0,-1 0 0 0 0,1 0 0 0 0,-1 0 0 0 0,0 0 0 0 0,1-1 0 0 0,-1 1 0 0 0,1 0-1 0 0,3-2-1971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1.3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 68 1704 0 0,'0'0'2115'0'0,"-5"8"1892"0"0,2 33-1292 0 0,3-31-2574 0 0,2 88 563 0 0,0-70-584 0 0,-1 1 0 0 0,-1 0 0 0 0,-7 45-1 0 0,3-52 273 0 0,4-21-210 0 0,-1-2-152 0 0,0-1-17 0 0,0 1-1 0 0,1-1 0 0 0,-1 1 0 0 0,0-1 1 0 0,1 0-1 0 0,-1 1 0 0 0,1-1 1 0 0,-1 0-1 0 0,1 1 0 0 0,0-1 0 0 0,0-2 1 0 0,0-26 235 0 0,1 14-25 0 0,-1-23 316 0 0,3-85 148 0 0,-2 110-679 0 0,1 0 1 0 0,1 0-1 0 0,0 0 0 0 0,1 1 0 0 0,1-1 0 0 0,9-20 0 0 0,-10 27-11 0 0,0 0 0 0 0,1-1 0 0 0,5-5 0 0 0,-8 11 13 0 0,0 0 0 0 0,0 0 0 0 0,-1 0 0 0 0,1 0 1 0 0,1 0-1 0 0,-1 1 0 0 0,0-1 0 0 0,0 1 1 0 0,1-1-1 0 0,-1 1 0 0 0,0 0 0 0 0,1 0 1 0 0,3-1-1 0 0,-5 2-5 0 0,0 0-1 0 0,0 0 1 0 0,0 0 0 0 0,0 0 0 0 0,0 0 0 0 0,0 0 0 0 0,0 1 0 0 0,0-1-1 0 0,0 0 1 0 0,0 1 0 0 0,0-1 0 0 0,0 0 0 0 0,0 1 0 0 0,0 0 0 0 0,0-1-1 0 0,-1 1 1 0 0,2 0 0 0 0,15 15 73 0 0,-8-6-63 0 0,-5-6 35 0 0,0 0 0 0 0,-1 0 0 0 0,1 1 0 0 0,-1-1-1 0 0,0 1 1 0 0,0 0 0 0 0,0 0 0 0 0,-1 0 0 0 0,1 0 0 0 0,-1 0 0 0 0,0 0 0 0 0,-1 1 0 0 0,0-1 0 0 0,1 1 0 0 0,-2-1 0 0 0,1 1 0 0 0,-1 0 0 0 0,0-1 0 0 0,0 1 0 0 0,0 0-1 0 0,-1-1 1 0 0,0 1 0 0 0,0-1 0 0 0,0 1 0 0 0,-1-1 0 0 0,-3 10 0 0 0,3-12-17 0 0,-1 1 0 0 0,1-1 1 0 0,0 0-1 0 0,-1-1 0 0 0,0 1 0 0 0,0 0 0 0 0,1-1 0 0 0,-2 1 0 0 0,1-1 1 0 0,0 0-1 0 0,0 0 0 0 0,-1 0 0 0 0,1 0 0 0 0,-1-1 0 0 0,1 1 0 0 0,-1-1 1 0 0,0 0-1 0 0,0 0 0 0 0,1-1 0 0 0,-1 1 0 0 0,0-1 0 0 0,0 0 1 0 0,0 0-1 0 0,0 0 0 0 0,0 0 0 0 0,0 0 0 0 0,1-1 0 0 0,-1 0 0 0 0,0 0 1 0 0,0 0-1 0 0,1 0 0 0 0,-1-1 0 0 0,1 1 0 0 0,-5-4 0 0 0,6 4-101 0 0,1 0 0 0 0,0 0 1 0 0,-1-1-1 0 0,1 1 0 0 0,0 0 0 0 0,0-1 0 0 0,0 1 0 0 0,0-1 0 0 0,0 0 0 0 0,0 1 0 0 0,0-1 0 0 0,1 0 0 0 0,-1 1 0 0 0,1-1 0 0 0,-1 0 0 0 0,1 0 1 0 0,-1 1-1 0 0,1-1 0 0 0,0 0 0 0 0,0 0 0 0 0,0-2 0 0 0,0 1-517 0 0,1 0 0 0 0,-1-1 1 0 0,1 1-1 0 0,0 0 0 0 0,-1 0 0 0 0,1-1 0 0 0,1 1 1 0 0,-1 0-1 0 0,0 0 0 0 0,4-5 0 0 0,1 1-1404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61 2897 0 0,'0'0'5502'0'0,"-9"-11"-2136"0"0,7 9-3284 0 0,0 0 0 0 0,0 0-1 0 0,0 0 1 0 0,0 0 0 0 0,-5-1-1 0 0,-9-8 301 0 0,7 2 198 0 0,8 7-524 0 0,0 1 1 0 0,0 0 0 0 0,0 0-1 0 0,0 0 1 0 0,0 0 0 0 0,0 0 0 0 0,0 0-1 0 0,-1 0 1 0 0,1 0 0 0 0,0 0 0 0 0,-1 1-1 0 0,1-1 1 0 0,0 1 0 0 0,-1-1 0 0 0,1 1-1 0 0,-1-1 1 0 0,-1 1 0 0 0,-9-1 315 0 0,10 1-322 0 0,1 0-1 0 0,-1-1 1 0 0,0 1 0 0 0,0 0-1 0 0,0 0 1 0 0,0 1-1 0 0,0-1 1 0 0,0 0-1 0 0,0 1 1 0 0,0-1 0 0 0,0 1-1 0 0,0 0 1 0 0,1-1-1 0 0,-4 3 1 0 0,-30 15 619 0 0,20-11-471 0 0,12-5-162 0 0,-1 1 0 0 0,2-1-1 0 0,-1 0 1 0 0,0 1 0 0 0,0 0 0 0 0,1 0 0 0 0,0 0 0 0 0,-4 4 0 0 0,-5 7 236 0 0,8-9-212 0 0,-1 0 1 0 0,1 0 0 0 0,0 0 0 0 0,0 1 0 0 0,0-1-1 0 0,1 1 1 0 0,-1-1 0 0 0,-1 10 0 0 0,2-4-36 0 0,0 0 0 0 0,0 0-1 0 0,0 20 1 0 0,2-27-27 0 0,0 1 0 0 0,1-1-1 0 0,-1 0 1 0 0,1 1-1 0 0,0-1 1 0 0,1 0-1 0 0,-1 0 1 0 0,1 1-1 0 0,-1-1 1 0 0,1 0 0 0 0,0-1-1 0 0,1 1 1 0 0,-1 0-1 0 0,1-1 1 0 0,-1 1-1 0 0,1-1 1 0 0,6 6-1 0 0,-8-8 2 0 0,-1-1 0 0 0,1 0 0 0 0,0 1 1 0 0,0-1-1 0 0,-1 1 0 0 0,1-1 0 0 0,0 0 0 0 0,0 1 0 0 0,0-1 0 0 0,0 0 0 0 0,-1 0 0 0 0,1 0 0 0 0,0 1 0 0 0,0-1 0 0 0,0 0 0 0 0,0 0 0 0 0,0 0 0 0 0,-1-1 0 0 0,1 1 0 0 0,0 0 0 0 0,0 0 0 0 0,0 0 0 0 0,0-1 0 0 0,21-9-53 0 0,-20 9 53 0 0,7-4 25 0 0,12-11 1 0 0,-8 6-49 0 0,-3 2 39 0 0,-1 0 0 0 0,0-1-1 0 0,9-12 1 0 0,6-5 31 0 0,30-32-51 0 0,-53 57 8 0 0,0 1-1 0 0,0-1 1 0 0,0 0-1 0 0,-1 0 1 0 0,1 0-1 0 0,0 0 1 0 0,-1 0-1 0 0,1 0 1 0 0,-1 0-1 0 0,1 0 1 0 0,-1 0-1 0 0,0 0 1 0 0,1 0-1 0 0,-1-1 1 0 0,0 1-1 0 0,1-1 1 0 0,-1 4 54 0 0,1-2-58 0 0,-1 0 0 0 0,0 0 0 0 0,0 0 0 0 0,0 0 0 0 0,0 0 0 0 0,0 0 0 0 0,0 1 0 0 0,0-1 0 0 0,0 0 0 0 0,0 0 0 0 0,0 0 0 0 0,0 0 1 0 0,0 0-1 0 0,1 1 0 0 0,-1-1 0 0 0,0 0 0 0 0,0 0 0 0 0,0 0 0 0 0,0 0 0 0 0,0 1 0 0 0,0-1 0 0 0,-1 0 0 0 0,1 0 0 0 0,0 0 0 0 0,0 0 0 0 0,0 0 0 0 0,0 1 0 0 0,0-1 0 0 0,0 0 0 0 0,0 0 0 0 0,0 0 0 0 0,-6 14-1 0 0,4-10 9 0 0,0 0 0 0 0,1 0 0 0 0,-1 0 0 0 0,1 0 0 0 0,0 0 0 0 0,-1 6 0 0 0,1 5-20 0 0,0-12 12 0 0,0 1 0 0 0,1-1 0 0 0,0 1 0 0 0,0-1 1 0 0,0 1-1 0 0,0-1 0 0 0,0 1 0 0 0,1-1 0 0 0,-1 0 1 0 0,1 1-1 0 0,0-1 0 0 0,0 0 0 0 0,0 1 1 0 0,2 3-1 0 0,3 3 63 0 0,-4-7-258 0 0,-1 0-1 0 0,1 0 1 0 0,0 0 0 0 0,0-1-1 0 0,0 1 1 0 0,0 0-1 0 0,0-1 1 0 0,0 1-1 0 0,1-1 1 0 0,-1 0-1 0 0,4 2 1 0 0,-5-3-201 0 0,1 0 0 0 0,-1 0 1 0 0,0 0-1 0 0,0 0 0 0 0,1 0 1 0 0,-1 0-1 0 0,1 3 0 0 0,2 0-2249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1.7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1 102 2801 0 0,'0'-6'645'0'0,"1"0"0"0"0,0 0 1 0 0,0 0-1 0 0,1 0 1 0 0,-1 1-1 0 0,4-8 1 0 0,2-7 601 0 0,-7 18-1023 0 0,1-1 1 0 0,0 1-1 0 0,0-1 1 0 0,0 1-1 0 0,1-1 1 0 0,-1 1-1 0 0,1 0 0 0 0,-1-1 1 0 0,1 1-1 0 0,0 0 1 0 0,0 0-1 0 0,3-2 1 0 0,-5 3-181 0 0,0 1 1 0 0,1 0-1 0 0,-1 0 0 0 0,0 0 1 0 0,0 0-1 0 0,1 0 1 0 0,-1-1-1 0 0,0 1 0 0 0,1 0 1 0 0,-1 0-1 0 0,0 0 1 0 0,1 0-1 0 0,-1 0 0 0 0,0 0 1 0 0,0 0-1 0 0,1 0 1 0 0,-1 0-1 0 0,0 0 0 0 0,1 0 1 0 0,-1 0-1 0 0,0 0 1 0 0,1 0-1 0 0,-1 0 0 0 0,0 1 1 0 0,0-1-1 0 0,1 0 1 0 0,-1 0-1 0 0,0 0 0 0 0,0 0 1 0 0,1 1-1 0 0,-1-1 0 0 0,0 0 1 0 0,0 0-1 0 0,1 0 1 0 0,-1 1-1 0 0,0-1 0 0 0,0 0 1 0 0,0 0-1 0 0,0 1 1 0 0,1-1-1 0 0,-1 0 0 0 0,0 0 1 0 0,0 1-1 0 0,4 15 1137 0 0,-3-13-1116 0 0,2 16 130 0 0,0 0-1 0 0,-2 0 0 0 0,0 0 1 0 0,-3 35-1 0 0,0-28-116 0 0,2 40-1 0 0,0-57-62 0 0,-1 1-1 0 0,-2 14 0 0 0,2-13-5 0 0,-1 15-1 0 0,2-24-8 0 0,0 7 22 0 0,0 0 0 0 0,-1 0 0 0 0,0 0 0 0 0,-2 10-1 0 0,3-17-21 0 0,-1-1-1 0 0,1 0 1 0 0,0 0-1 0 0,0 0 1 0 0,0 1-1 0 0,1-1 0 0 0,-1 0 1 0 0,0 0-1 0 0,0 0 1 0 0,1 0-1 0 0,-1 0 1 0 0,1 1-1 0 0,-1-1 0 0 0,1 1 1 0 0,0-1-8 0 0,-1 0 1 0 0,1 0-1 0 0,-1 0 1 0 0,1 0-1 0 0,-1 0 0 0 0,0 0 1 0 0,0 0-1 0 0,1 1 1 0 0,-1-1-1 0 0,0 0 0 0 0,0 0 1 0 0,0 0-1 0 0,0 2 1 0 0,-1-2 23 0 0,1-1-1 0 0,0 1 1 0 0,-1-1 0 0 0,1 1 0 0 0,0-1 0 0 0,-1 1-1 0 0,1-1 1 0 0,-1 0 0 0 0,1 1 0 0 0,-1-1 0 0 0,1 0 0 0 0,0 1-1 0 0,-1-1 1 0 0,0 0 0 0 0,1 1 0 0 0,-1-1 0 0 0,0 0-1 0 0,-5 4-2385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2.1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52 2945 0 0,'0'0'4035'0'0,"0"-7"163"0"0,0 5-4023 0 0,0 2-98 0 0,-1-1-1 0 0,1 1 1 0 0,0-1-1 0 0,0 0 0 0 0,0 1 1 0 0,0-1-1 0 0,0 0 0 0 0,0 0 1 0 0,0 1-1 0 0,0-1 0 0 0,0 0 1 0 0,0 1-1 0 0,0-1 1 0 0,0 0-1 0 0,1 1 0 0 0,-1-1 1 0 0,0 0-1 0 0,0 1 0 0 0,1-1 1 0 0,-1 1-1 0 0,1-2 0 0 0,16-10 1414 0 0,-8 6-1059 0 0,-9 5-415 0 0,1 1 0 0 0,0-1 0 0 0,0 0 0 0 0,0 1-1 0 0,0-1 1 0 0,0 1 0 0 0,0-1 0 0 0,0 1 0 0 0,0-1 0 0 0,1 1 0 0 0,4-1-1 0 0,-1 0 1 0 0,1 0-1 0 0,0 1 0 0 0,0 0 1 0 0,-1 0-1 0 0,1 1 1 0 0,0-1-1 0 0,-1 1 1 0 0,9 3-1 0 0,-7-3-23 0 0,0 0 0 0 0,9 1-1 0 0,8 1-47 0 0,32 4-4337 0 0,-55-6 4323 0 0,0-1-1 0 0,0 0 1 0 0,0 0-1 0 0,0 0 1 0 0,0 1-1 0 0,-1-1 1 0 0,1 0-1 0 0,0 1 1 0 0,0-1-1 0 0,0 1 1 0 0,-1-1-1 0 0,1 1 1 0 0,0-1-1 0 0,-1 1 1 0 0,1 0-1 0 0,0-1 1 0 0,-1 1 0 0 0,1 0-1 0 0,-1-1 1 0 0,1 1-1 0 0,-1 0 1 0 0,1 0-1 0 0,-1-1 1 0 0,1 1-1 0 0,-1 0 1 0 0,0 0-1 0 0,1 2 1 0 0,-1 0 224 0 0,0 1 0 0 0,0 0 1 0 0,0 0-1 0 0,0 0 0 0 0,-2 6 0 0 0,2-8 53 0 0,-1 1 0 0 0,1 0 1 0 0,-1 0-1 0 0,1 0 0 0 0,0 0 0 0 0,0 0 0 0 0,0-1 0 0 0,1 1 0 0 0,0 5 0 0 0,2-2-50 0 0,0 0 0 0 0,0 0 0 0 0,0 0 0 0 0,1-1 1 0 0,0 1-1 0 0,0-1 0 0 0,0 0 0 0 0,7 5 0 0 0,-10-8-152 0 0,1-1 0 0 0,0 1 0 0 0,0-1-1 0 0,0 0 1 0 0,0 1 0 0 0,0-1 0 0 0,0 0 0 0 0,1 0-1 0 0,-1 0 1 0 0,0-1 0 0 0,1 1 0 0 0,-1 0 0 0 0,0-1-1 0 0,1 0 1 0 0,-1 1 0 0 0,1-1 0 0 0,-1 0 0 0 0,0 0-1 0 0,1-1 1 0 0,-1 1 0 0 0,1 0 0 0 0,-1-1-1 0 0,0 1 1 0 0,1-1 0 0 0,3-1 0 0 0,0-1 4 0 0,1 0-1 0 0,-1-1 1 0 0,0 0 0 0 0,0 1 0 0 0,-1-2-1 0 0,11-8 1 0 0,-7 3 130 0 0,-4 4 2 0 0,1 0 0 0 0,6-9 0 0 0,-11 13-69 0 0,0 0 0 0 0,1-1 0 0 0,-1 1 0 0 0,0-1 0 0 0,0 1 0 0 0,0-1 0 0 0,-1 1 0 0 0,1-1 0 0 0,-1 1 0 0 0,1-1 0 0 0,-1-4 545 0 0,0 8-239 0 0,-2 5-149 0 0,1-1 0 0 0,-1 0 0 0 0,0-1 0 0 0,-1 1 0 0 0,-4 7 1 0 0,0 1-6 0 0,-57 116 463 0 0,46-91-621 0 0,8-16-10 0 0,-8 24 0 0 0,8-9-1404 0 0,8-27-982 0 0,-1 16 0 0 0,3-17-1161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2.9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4313 0 0,'0'0'5522'0'0,"-1"1"-4457"0"0,-4 9 220 0 0,-3 8 22 0 0,7-17-1279 0 0,1-1 1 0 0,0 1-1 0 0,-1 0 0 0 0,1-1 0 0 0,0 1 0 0 0,0 0 0 0 0,0-1 0 0 0,-1 1 1 0 0,1 0-1 0 0,0 0 0 0 0,0-1 0 0 0,0 1 0 0 0,0 0 0 0 0,0-1 1 0 0,0 1-1 0 0,0 0 0 0 0,0 0 0 0 0,1 0 0 0 0,4 15 325 0 0,0-3 97 0 0,-3-2 58 0 0,-1 18 0 0 0,0-6-75 0 0,1-7-302 0 0,-1 0-1 0 0,-1 0 0 0 0,0 0 0 0 0,-5 28 0 0 0,1-32-1062 0 0,9-24-6064 0 0,-1 3 4043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3.2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59 78 1552 0 0,'0'-4'568'0'0,"-1"0"-104"0"0,1 1 0 0 0,0 0-1 0 0,-1-1 1 0 0,0 1 0 0 0,1 0-1 0 0,-1 0 1 0 0,0 0-1 0 0,-1-1 1 0 0,1 1 0 0 0,-3-3-1 0 0,-16-18 3374 0 0,18 23-3705 0 0,1 0 0 0 0,-1 0 0 0 0,0 0 0 0 0,1 1 0 0 0,-1-1 0 0 0,0 1 0 0 0,0 0-1 0 0,1-1 1 0 0,-1 1 0 0 0,0 0 0 0 0,0 0 0 0 0,-2 0 0 0 0,3 0-103 0 0,3-1-51 0 0,-2 0 17 0 0,0 1 0 0 0,1 0-1 0 0,-1-1 1 0 0,0 1 0 0 0,1 0 0 0 0,-1 0 0 0 0,0-1 0 0 0,1 1 0 0 0,-1 0 0 0 0,0 0 0 0 0,1 0 0 0 0,-1 0 0 0 0,1-1 0 0 0,-1 1 0 0 0,0 0 0 0 0,1 0 0 0 0,-1 0 0 0 0,1 0 0 0 0,-1 0 0 0 0,0 0 0 0 0,1 0 0 0 0,-1 0 0 0 0,1 0-1 0 0,-1 0 1 0 0,1 0 0 0 0,-1 1 0 0 0,0-1 0 0 0,1 0 0 0 0,-1 0 0 0 0,0 0 0 0 0,1 0 0 0 0,0 1 0 0 0,19 8-3562 0 0,-12-5 643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3.6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14 155 5025 0 0,'-1'1'599'0'0,"1"1"0"0"0,-1 0-1 0 0,0-1 1 0 0,0 1 0 0 0,0 0 0 0 0,1-1 0 0 0,-2 1-1 0 0,1-1 1 0 0,0 1 0 0 0,-3 2 1548 0 0,8-7-1753 0 0,-2 1-303 0 0,-1-1 1 0 0,0 1-1 0 0,0 0 1 0 0,0-1-1 0 0,0 1 1 0 0,0-1-1 0 0,0 1 1 0 0,-1-1-1 0 0,1-3 1 0 0,4-13 326 0 0,1 5-307 0 0,1 1 0 0 0,1 0-1 0 0,0 0 1 0 0,1 0 0 0 0,13-13-1 0 0,-19 23-58 0 0,0-1 0 0 0,0 1 0 0 0,1 1-1 0 0,-1-1 1 0 0,1 0 0 0 0,0 1 0 0 0,-1 0 0 0 0,1 0-1 0 0,0 0 1 0 0,1 0 0 0 0,7-1 0 0 0,-10 2-13 0 0,0 1 1 0 0,-1-1-1 0 0,1 1 1 0 0,0 0-1 0 0,0 0 1 0 0,-1 0-1 0 0,1 0 1 0 0,0 0-1 0 0,-1 1 1 0 0,1-1-1 0 0,0 0 1 0 0,-1 1-1 0 0,1-1 1 0 0,0 1-1 0 0,-1 0 1 0 0,1-1-1 0 0,-1 1 0 0 0,1 0 1 0 0,-1 0-1 0 0,1 0 1 0 0,-1 0-1 0 0,0 0 1 0 0,1 1-1 0 0,-1-1 1 0 0,0 0-1 0 0,0 0 1 0 0,0 1-1 0 0,0-1 1 0 0,0 1-1 0 0,0-1 1 0 0,0 1-1 0 0,0 2 1 0 0,1 2 71 0 0,0-1 1 0 0,-1 0 0 0 0,0 0-1 0 0,0 1 1 0 0,0-1-1 0 0,-1 0 1 0 0,1 1 0 0 0,-2-1-1 0 0,0 11 1 0 0,-2 1 91 0 0,-9 29 1 0 0,7-31-172 0 0,1 1 1 0 0,-3 17-1 0 0,7-29-81 0 0,-1-1-21 0 0,1 0 1 0 0,0 0-1 0 0,-1 0 1 0 0,1 0 0 0 0,1 0-1 0 0,-1 3 1 0 0,1-5-110 0 0,-1 0-1 0 0,0-1 1 0 0,0 1 0 0 0,1-1-1 0 0,-1 1 1 0 0,0-1 0 0 0,1 1 0 0 0,-1 0-1 0 0,0-1 1 0 0,1 1 0 0 0,-1-1-1 0 0,1 0 1 0 0,-1 1 0 0 0,1-1-1 0 0,-1 1 1 0 0,1-1 0 0 0,-1 0-1 0 0,1 1 1 0 0,-1-1 0 0 0,1 0 0 0 0,0 0-1 0 0,-1 1 1 0 0,1-1 0 0 0,-1 0-1 0 0,1 0 1 0 0,0 0 0 0 0,-1 0-1 0 0,1 0 1 0 0,0 0 0 0 0,-1 0 0 0 0,1 0-1 0 0,-1 0 1 0 0,1 0 0 0 0,1 0-1 0 0,12-4-5573 0 0,-4 0 5214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8.80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77 504 0 0,'10'-9'615'0'0,"-9"7"-172"0"0,1 0 0 0 0,0 0-1 0 0,0 1 1 0 0,4-4 0 0 0,-3 3 58 0 0,0 0 0 0 0,0-1 0 0 0,0 1 0 0 0,0-1 0 0 0,-1 0 0 0 0,0 1 0 0 0,3-5 0 0 0,3-4 556 0 0,-7 11-929 0 0,0-1-1 0 0,-1 0 1 0 0,1 0 0 0 0,-1 0 0 0 0,1 0 0 0 0,-1 0 0 0 0,0 0-1 0 0,1 0 1 0 0,-1 0 0 0 0,0-1 0 0 0,0 2-87 0 0,0 0-1 0 0,0-1 1 0 0,0 1 0 0 0,1-1 0 0 0,-1 1 0 0 0,0-1 0 0 0,0 1 0 0 0,0 0-1 0 0,0-1 1 0 0,1 1 0 0 0,-1-1 0 0 0,0 1 0 0 0,0 0 0 0 0,1-1 0 0 0,-1 1-1 0 0,0-1 1 0 0,0 1 0 0 0,1 0 0 0 0,-1 0 0 0 0,1-1 0 0 0,-1 1 0 0 0,0 0-1 0 0,1 0 1 0 0,-1-1 0 0 0,0 1 0 0 0,1 0 0 0 0,-1 0 0 0 0,1 0 0 0 0,-1 0-1 0 0,1-1 1 0 0,-1 1-13 0 0,0 0 0 0 0,0 0-1 0 0,0 0 1 0 0,0 0-1 0 0,1 0 1 0 0,-1 0-1 0 0,0 0 1 0 0,0 0 0 0 0,0 0-1 0 0,0 0 1 0 0,0 0-1 0 0,0 0 1 0 0,0 0 0 0 0,0 0-1 0 0,0 0 1 0 0,0 0-1 0 0,0 0 1 0 0,0 0-1 0 0,0 0 1 0 0,0 0 0 0 0,0 0-1 0 0,0 0 1 0 0,0 0-1 0 0,0 0 1 0 0,1 0 0 0 0,-1 0-1 0 0,0 0 1 0 0,0 1-1 0 0,0-1 1 0 0,0 0 0 0 0,0 0-1 0 0,0 0 1 0 0,0 0-1 0 0,0 0 1 0 0,0 0-1 0 0,0 0 1 0 0,0 0 0 0 0,0 0-1 0 0,0 0 1 0 0,0 0-1 0 0,0 0 1 0 0,0 0 0 0 0,0 0-1 0 0,0 0 1 0 0,0 0-1 0 0,0 0 1 0 0,0 0-1 0 0,0 0 1 0 0,0 1 0 0 0,-1 2 477 0 0,-3 3-134 0 0,4-4-306 0 0,0 0 0 0 0,-1-1 0 0 0,1 1 0 0 0,0 0 0 0 0,0 0 1 0 0,0 0-1 0 0,0 0 0 0 0,0 0 0 0 0,0-1 0 0 0,1 1 1 0 0,-1 0-1 0 0,1 0 0 0 0,-1 0 0 0 0,2 2 0 0 0,2 8 152 0 0,-4-4-144 0 0,1-1 0 0 0,-1 0 0 0 0,-1 9 0 0 0,1-9-36 0 0,0 0 0 0 0,0 0 0 0 0,2 13 1 0 0,7 19 20 0 0,-4-19 11 0 0,-1-1-1 0 0,3 24 1 0 0,-6-29-16 0 0,0-3-25 0 0,0 1 0 0 0,-1 0 0 0 0,0-1 0 0 0,-1 1 0 0 0,0 0 0 0 0,-4 13 0 0 0,3-14-1 0 0,0 1 1 0 0,-1 11-1 0 0,1-3-17 0 0,1-16 3 0 0,1 1-1 0 0,0 0 1 0 0,0-1-1 0 0,1 1 1 0 0,-1 0-1 0 0,3 8 1 0 0,-3-13-17 0 0,8-8 8 0 0,5-2 9 0 0,-12 10-11 0 0,1-1 0 0 0,-1 0 0 0 0,0 0 1 0 0,1 0-1 0 0,-1 0 0 0 0,0 0 0 0 0,1-1 0 0 0,-1 1 1 0 0,0 0-1 0 0,0-1 0 0 0,0 1 0 0 0,0 0 0 0 0,-1-1 1 0 0,1 1-1 0 0,0-1 0 0 0,0 0 0 0 0,-1 1 0 0 0,1-3 1 0 0,0-1 1 0 0,0 0 1 0 0,0 1 0 0 0,0-1 0 0 0,0 0-1 0 0,1 1 1 0 0,0 0 0 0 0,0-1-1 0 0,0 1 1 0 0,0 0 0 0 0,1 0 0 0 0,0 0-1 0 0,4-5 1 0 0,16-20-39 0 0,-15 19 20 0 0,0 0 1 0 0,17-15-1 0 0,-22 23 14 0 0,0-1 0 0 0,-1 1-1 0 0,1 0 1 0 0,0 0 0 0 0,1 1-1 0 0,-1-1 1 0 0,0 1 0 0 0,0-1-1 0 0,1 1 1 0 0,-1 0-1 0 0,1 0 1 0 0,-1 1 0 0 0,1-1-1 0 0,5 0 1 0 0,-8 2 0 0 0,1-1-1 0 0,0 0 1 0 0,-1 1 0 0 0,1-1 0 0 0,-1 1-1 0 0,1-1 1 0 0,-1 1 0 0 0,1 0-1 0 0,-1-1 1 0 0,1 1 0 0 0,-1 0-1 0 0,0 0 1 0 0,1 0 0 0 0,-1 0-1 0 0,0 0 1 0 0,0 1 0 0 0,0-1 0 0 0,0 0-1 0 0,0 0 1 0 0,0 1 0 0 0,1 1-1 0 0,1 2 8 0 0,-1 0 0 0 0,1 0-1 0 0,-1 0 1 0 0,0 0 0 0 0,1 6-1 0 0,-1-2 6 0 0,0 0-1 0 0,-1 0 1 0 0,1 0-1 0 0,-2 0 0 0 0,0 0 1 0 0,0 1-1 0 0,0-1 0 0 0,-3 10 1 0 0,2-14 44 0 0,0 0 0 0 0,-1-1 0 0 0,1 1 1 0 0,-1 0-1 0 0,0 0 0 0 0,0-1 0 0 0,-1 1 0 0 0,0-1 0 0 0,1 0 1 0 0,-2 1-1 0 0,1-1 0 0 0,0-1 0 0 0,-1 1 0 0 0,1 0 1 0 0,-1-1-1 0 0,-5 3 0 0 0,4-3-1 0 0,0 0-1 0 0,-1-1 1 0 0,1 0 0 0 0,0 0 0 0 0,-1-1 0 0 0,0 0-1 0 0,1 0 1 0 0,-1 0 0 0 0,0 0 0 0 0,0-1-1 0 0,1 0 1 0 0,-1 0 0 0 0,0-1 0 0 0,-11-1-1 0 0,12 0-51 0 0,0 0 0 0 0,0-1 0 0 0,-8-4 0 0 0,3 2 8 0 0,7 3-70 0 0,0 0 1 0 0,0 0-1 0 0,0 0 0 0 0,0 0 0 0 0,0-1 0 0 0,0 1 1 0 0,-4-5-1 0 0,7 6-71 0 0,-1 0 0 0 0,1 1 0 0 0,-1-1 0 0 0,1 0 0 0 0,0 1 0 0 0,-1-1 0 0 0,1 0 0 0 0,0 1 0 0 0,0-1 0 0 0,-1 0 0 0 0,1 1 0 0 0,0-1 0 0 0,0 0 0 0 0,0 0 0 0 0,0 1 0 0 0,0-1 0 0 0,0 0 0 0 0,0 0 1 0 0,0 1-1 0 0,0-1 0 0 0,0 0 0 0 0,0 0 0 0 0,1 1 0 0 0,-1-1 0 0 0,0 0 0 0 0,0 0 0 0 0,1 1 0 0 0,-1-1 0 0 0,0 0 0 0 0,1 1 0 0 0,-1-1 0 0 0,1 1 0 0 0,-1-1 0 0 0,1 0 0 0 0,-1 1 0 0 0,1-1 0 0 0,0 1 0 0 0,-1 0 0 0 0,1-1 0 0 0,-1 1 0 0 0,1-1 0 0 0,1 1 0 0 0,5-4-2754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9.2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1 192 4905 0 0,'0'0'2891'0'0,"0"-2"-2427"0"0,2 0-326 0 0,-1 1-1 0 0,1-1 0 0 0,0 0 0 0 0,-1 0 1 0 0,1 1-1 0 0,0-1 0 0 0,0 1 0 0 0,3-2 1 0 0,4-4 195 0 0,-1 2-95 0 0,-1-1-1 0 0,17-7 1 0 0,-5-1 44 0 0,-12 11-191 0 0,12-6 238 0 0,-18 8-275 0 0,0 0 1 0 0,1 1-1 0 0,-1-1 0 0 0,0 0 1 0 0,0 0-1 0 0,0 0 0 0 0,0 0 1 0 0,0 0-1 0 0,0 0 0 0 0,0-1 1 0 0,0 0-1 0 0,0 1 8 0 0,0 0 1 0 0,-1 0-1 0 0,1 0 1 0 0,0 1-1 0 0,0-1 0 0 0,0 0 1 0 0,-1 0-1 0 0,1 1 1 0 0,0-1-1 0 0,0 1 1 0 0,0-1-1 0 0,0 1 0 0 0,0-1 1 0 0,0 1-1 0 0,2-1 1 0 0,-3 1-22 0 0,0-1 1 0 0,1 1 0 0 0,-1 0-1 0 0,0-1 1 0 0,1 1 0 0 0,-1-1-1 0 0,0 1 1 0 0,1 0 0 0 0,-1-1 0 0 0,0 1-1 0 0,0-1 1 0 0,1 1 0 0 0,-1-1-1 0 0,0 1 1 0 0,0-1 0 0 0,0 1-1 0 0,0-1 1 0 0,0 1 0 0 0,1-1-1 0 0,-1 1 1 0 0,0-1 0 0 0,0 1-1 0 0,0-1 1 0 0,-1 1 0 0 0,1-1-1 0 0,0 1 1 0 0,0-1 0 0 0,0 1-1 0 0,-1-2 1 0 0,-3-15 555 0 0,3 15-520 0 0,0-1 1 0 0,1 0-1 0 0,-1 0 1 0 0,1 1-1 0 0,-1-5 0 0 0,1 4-32 0 0,0 0 0 0 0,0 0 0 0 0,-1 0 0 0 0,-1-4 0 0 0,1 4 7 0 0,0 2-21 0 0,1 0-1 0 0,-1 0 0 0 0,1 0 0 0 0,0 0 1 0 0,-1 0-1 0 0,1 0 0 0 0,0 0 1 0 0,0 0-1 0 0,-1 0 0 0 0,1 0 0 0 0,0 0 1 0 0,0 0-1 0 0,0 0 0 0 0,0 0 1 0 0,1-1-1 0 0,-1 0 0 0 0,-9 6 618 0 0,-3 6-420 0 0,-1 1-1 0 0,1 0 1 0 0,1 1 0 0 0,0 0-1 0 0,-14 22 1 0 0,21-29-204 0 0,1 1 1 0 0,-1 0-1 0 0,1 0 0 0 0,0 0 1 0 0,1 0-1 0 0,-1 0 1 0 0,1 1-1 0 0,1-1 0 0 0,-2 8 1 0 0,1-6-16 0 0,1 0-1 0 0,0-1 1 0 0,1 1-1 0 0,0 0 1 0 0,1 11 0 0 0,-1-17-9 0 0,1 0 1 0 0,-1 1 0 0 0,1-1 0 0 0,-1 0-1 0 0,1 0 1 0 0,0 0 0 0 0,0 0 0 0 0,0 0-1 0 0,1 0 1 0 0,-1 0 0 0 0,0 0 0 0 0,1 0 0 0 0,-1 0-1 0 0,1-1 1 0 0,-1 1 0 0 0,1-1 0 0 0,0 1-1 0 0,0-1 1 0 0,0 0 0 0 0,0 1 0 0 0,0-1-1 0 0,3 1 1 0 0,4 2-78 0 0,0-1 1 0 0,0 0-1 0 0,1-1 0 0 0,-1 0 0 0 0,1 0 0 0 0,11 0 0 0 0,-7-2-1730 0 0,1 0-1 0 0,0-1 1 0 0,19-4-1 0 0,-24 3-355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29:59.64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 90 4721 0 0,'-9'-18'4798'0'0,"2"-12"-2021"0"0,7 26-2501 0 0,-1 0 0 0 0,0 0 1 0 0,0 0-1 0 0,0 1 0 0 0,0-1 0 0 0,-1 0 0 0 0,0 1 1 0 0,-2-5-1 0 0,4 8-227 0 0,-1 0 0 0 0,1-1 0 0 0,-1 1 0 0 0,1 0 0 0 0,-1-1 0 0 0,1 1 0 0 0,-1 0 0 0 0,1 0 0 0 0,-1-1 0 0 0,1 1 0 0 0,-1 0 0 0 0,1 0 0 0 0,-1 0 0 0 0,1 0 0 0 0,-1 0 0 0 0,0 0 0 0 0,1 0 0 0 0,-1 0 0 0 0,1 0 0 0 0,-1 0 0 0 0,0 0 0 0 0,1 0 0 0 0,-1 0 0 0 0,1 0 0 0 0,-1 1 0 0 0,1-1 0 0 0,-1 0 0 0 0,1 0 0 0 0,-1 1 0 0 0,1-1 0 0 0,-1 0 0 0 0,0 1 0 0 0,-16 11 508 0 0,9-4-440 0 0,0 0 0 0 0,0 0 1 0 0,1 1-1 0 0,0 0 1 0 0,0 1-1 0 0,-9 18 1 0 0,13-22-114 0 0,0 0 0 0 0,0 0 0 0 0,1 1 0 0 0,0 0 0 0 0,0-1 0 0 0,1 1 0 0 0,0 0 0 0 0,0 0 0 0 0,0 0 0 0 0,1-1 0 0 0,0 1 0 0 0,2 11 0 0 0,-2-16-23 0 0,0 1-1 0 0,1-1 1 0 0,0 1-1 0 0,0-1 1 0 0,0 0-1 0 0,0 0 1 0 0,0 1-1 0 0,0-1 1 0 0,0 0-1 0 0,0 0 0 0 0,1 0 1 0 0,-1 0-1 0 0,1-1 1 0 0,0 1-1 0 0,0 0 1 0 0,-1-1-1 0 0,1 1 1 0 0,0-1-1 0 0,0 1 0 0 0,1-1 1 0 0,-1 0-1 0 0,0 0 1 0 0,0 0-1 0 0,0 0 1 0 0,1 0-1 0 0,-1-1 1 0 0,0 1-1 0 0,1-1 1 0 0,-1 1-1 0 0,4-1 0 0 0,1 0-676 0 0,1 0-1 0 0,-1 0 0 0 0,1-1 1 0 0,-1 0-1 0 0,0 0 0 0 0,1-1 1 0 0,-1 0-1 0 0,11-5 0 0 0,27-10-4526 0 0,-28 11 3925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0.0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162 57 3305 0 0,'0'-2'413'0'0,"1"0"1"0"0,-1 0-1 0 0,0 0 0 0 0,1-1 1 0 0,-1 1-1 0 0,0 0 1 0 0,0 0-1 0 0,-1 0 1 0 0,1-1-1 0 0,0 1 1 0 0,-1 0-1 0 0,1 0 0 0 0,-1 0 1 0 0,0 0-1 0 0,1 0 1 0 0,-1 0-1 0 0,-2-3 1 0 0,2 3-277 0 0,0 1 1 0 0,-1 0-1 0 0,1 0 1 0 0,0 0-1 0 0,0-1 0 0 0,-1 1 1 0 0,1 1-1 0 0,0-1 1 0 0,-1 0-1 0 0,1 0 1 0 0,-1 0-1 0 0,1 1 1 0 0,-1-1-1 0 0,0 1 1 0 0,1-1-1 0 0,-1 1 0 0 0,0 0 1 0 0,1 0-1 0 0,-1-1 1 0 0,0 1-1 0 0,1 0 1 0 0,-1 0-1 0 0,-2 1 1 0 0,2-1-63 0 0,-1 1 1 0 0,1 0-1 0 0,0-1 1 0 0,0 1-1 0 0,0 0 1 0 0,-1 0-1 0 0,1 0 1 0 0,0 0 0 0 0,0 0-1 0 0,0 1 1 0 0,1-1-1 0 0,-3 3 1 0 0,-3 2 186 0 0,-10 15 0 0 0,0-1-11 0 0,11-15-220 0 0,1 1 1 0 0,1 0-1 0 0,-1 0 0 0 0,1 0 0 0 0,0 0 0 0 0,0 1 0 0 0,0-1 0 0 0,1 1 0 0 0,-3 9 0 0 0,5-14-31 0 0,1-1 0 0 0,0 1 0 0 0,-1 0 0 0 0,1-1 0 0 0,0 1 0 0 0,-1-1 0 0 0,1 1 0 0 0,0 0 0 0 0,0-1 0 0 0,1 1 0 0 0,-1 0 0 0 0,0-1 0 0 0,0 1 0 0 0,1-1 0 0 0,-1 1 0 0 0,1 0 0 0 0,-1-1 0 0 0,1 1 0 0 0,0-1 0 0 0,0 1 0 0 0,-1-1 0 0 0,1 0 0 0 0,0 1 0 0 0,0-1 0 0 0,0 0 0 0 0,1 0 0 0 0,-1 0 0 0 0,0 0 0 0 0,0 0 0 0 0,1 0 0 0 0,-1 0 0 0 0,1 0 0 0 0,-1 0 0 0 0,3 0 0 0 0,0 1-1 0 0,0 0 1 0 0,0-1-1 0 0,0 0 1 0 0,0 0-1 0 0,0 0 1 0 0,1-1-1 0 0,-1 1 1 0 0,0-1-1 0 0,1 0 1 0 0,-1 0-1 0 0,9-2 0 0 0,-9 1 2 0 0,4-1 0 0 0,1 0 1 0 0,11-4 0 0 0,-17 5-2 0 0,0-1-1 0 0,0 0 1 0 0,0 0 0 0 0,0 0 0 0 0,0 0 0 0 0,0 0 0 0 0,0 0 0 0 0,-1-1 0 0 0,3-2-1 0 0,0-1 1 0 0,1-1 9 0 0,0 1 0 0 0,-1-1 0 0 0,0 0 0 0 0,6-11-1 0 0,-4 7 8 0 0,-6 11-12 0 0,0-1-1 0 0,-1 0 1 0 0,1 0-1 0 0,0 0 1 0 0,0 0-1 0 0,-1 0 0 0 0,1 0 1 0 0,0-1-1 0 0,-1 1 1 0 0,0 0-1 0 0,1 0 1 0 0,-1 0-1 0 0,1-2 0 0 0,-6 8 75 0 0,-2 13 40 0 0,3-10-76 0 0,1 0 0 0 0,-5 16 0 0 0,8-21-45 0 0,-1 0 1 0 0,1 0-1 0 0,0 1 1 0 0,-1-1-1 0 0,2 0 1 0 0,-1 1 0 0 0,0-1-1 0 0,1 0 1 0 0,-1 1-1 0 0,1-1 1 0 0,1 4 0 0 0,-1-5-105 0 0,0 0 0 0 0,0 1 0 0 0,0-1 1 0 0,0 0-1 0 0,1 0 0 0 0,-1 0 0 0 0,0 0 1 0 0,1 0-1 0 0,0 0 0 0 0,-1-1 0 0 0,3 3 1 0 0,-2-3-313 0 0,0 0 1 0 0,-1 0 0 0 0,1 0 0 0 0,0 0 0 0 0,0 0 0 0 0,0 0 0 0 0,0-1 0 0 0,0 1 0 0 0,0-1 0 0 0,0 1 0 0 0,0-1 0 0 0,1 0 0 0 0,1 0 0 0 0,9 0-2316 0 0,-6-1 1347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0.4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36 2849 0 0,'2'-14'1685'0'0,"-1"-1"6593"0"0,-3 25-7976 0 0,0 1 0 0 0,1 0-1 0 0,0 0 1 0 0,1 0 0 0 0,0 0 0 0 0,3 17 0 0 0,-2-23-307 0 0,0 0 0 0 0,0-1 0 0 0,0 1 0 0 0,0 0 0 0 0,1-1 0 0 0,0 1 0 0 0,0-1 0 0 0,0 0 1 0 0,0 1-1 0 0,1-1 0 0 0,0 0 0 0 0,0 0 0 0 0,0-1 0 0 0,0 1 0 0 0,0-1 0 0 0,1 1 0 0 0,4 2 1 0 0,-6-5 6 0 0,0 1 0 0 0,0-1 0 0 0,0 0 1 0 0,0-1-1 0 0,0 1 0 0 0,0 0 0 0 0,0-1 1 0 0,0 1-1 0 0,0-1 0 0 0,0 1 1 0 0,0-1-1 0 0,0 0 0 0 0,0 0 0 0 0,0 0 1 0 0,1 0-1 0 0,-1 0 0 0 0,3-1 0 0 0,-1-1 5 0 0,-1 1 0 0 0,0 0-1 0 0,0-1 1 0 0,1 0-1 0 0,-1 1 1 0 0,-1-1-1 0 0,1-1 1 0 0,0 1 0 0 0,5-5-1 0 0,-5 4-4 0 0,1-1-1 0 0,0 0 0 0 0,-1 1 1 0 0,0-1-1 0 0,0 0 0 0 0,0-1 1 0 0,0 1-1 0 0,-1 0 0 0 0,4-10 1 0 0,-1 0 22 0 0,1 1 1 0 0,9-18 0 0 0,1-2-14 0 0,-15 31-7 0 0,0 0 0 0 0,0 1 0 0 0,0-1 0 0 0,0 0 0 0 0,0 1 0 0 0,0 0 1 0 0,0-1-1 0 0,0 1 0 0 0,0 0 0 0 0,1-1 0 0 0,-1 1 0 0 0,0 0 0 0 0,3-2 0 0 0,-3 3 420 0 0,-7 12 671 0 0,2 4-864 0 0,3-8-165 0 0,-1 0-1 0 0,-1-1 1 0 0,-4 13 0 0 0,5-17-80 0 0,1-1 1 0 0,0 1-1 0 0,0 0 1 0 0,0 0-1 0 0,0 0 1 0 0,1 0-1 0 0,-1 0 1 0 0,1 0-1 0 0,-1 0 1 0 0,1 0-1 0 0,0 0 1 0 0,1 0-1 0 0,-1 1 1 0 0,0-1-1 0 0,1 0 1 0 0,0 0-1 0 0,-1 0 1 0 0,1-1-1 0 0,0 1 1 0 0,1 0-1 0 0,-1 0 1 0 0,0 0-1 0 0,1-1 1 0 0,0 1-1 0 0,0-1 1 0 0,-1 1-1 0 0,1-1 1 0 0,1 0-1 0 0,-1 0 1 0 0,0 0-1 0 0,4 3 1 0 0,-4-3-562 0 0,1 0 0 0 0,0 0 0 0 0,-1 0 1 0 0,1-1-1 0 0,0 1 0 0 0,0-1 1 0 0,0 0-1 0 0,0 0 0 0 0,0 0 1 0 0,0 0-1 0 0,0 0 0 0 0,0-1 1 0 0,7 1-1 0 0,1-1-2130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12 4841 0 0,'-1'0'4032'0'0,"-7"-2"-3095"0"0,6 1-824 0 0,-15-6 510 0 0,15 7-502 0 0,1-1 1 0 0,-1 1-1 0 0,1 0 1 0 0,0-1-1 0 0,-1 1 1 0 0,1 0-1 0 0,-1 0 1 0 0,1 0-1 0 0,-1 0 1 0 0,1 1-1 0 0,-3-1 1 0 0,-23 9 1397 0 0,18-7-902 0 0,1 0 0 0 0,-13 7 0 0 0,17-7-448 0 0,0 1 0 0 0,0-1 0 0 0,0 1 0 0 0,1 1 1 0 0,-5 4-1 0 0,-8 7 158 0 0,14-14-306 0 0,1 0 1 0 0,-1 0 0 0 0,0 1 0 0 0,0-1-1 0 0,1 1 1 0 0,-1 0 0 0 0,1-1 0 0 0,-1 1-1 0 0,1 0 1 0 0,0 0 0 0 0,0 0 0 0 0,0 0-1 0 0,0 0 1 0 0,0 0 0 0 0,-1 2 0 0 0,1 0-18 0 0,-1-1-68 0 0,5 4 38 0 0,-1-3 27 0 0,2 4 10 0 0,0-1 1 0 0,0 1 0 0 0,1-1-1 0 0,7 8 1 0 0,-3-7-15 0 0,-1 0 1 0 0,1-1-1 0 0,19 11 0 0 0,-27-17 7 0 0,0 0 0 0 0,0-1 0 0 0,1 1-1 0 0,-1 0 1 0 0,0 0 0 0 0,0 0-1 0 0,0 0 1 0 0,0 0 0 0 0,0 1 0 0 0,0-1-1 0 0,1 2 1 0 0,-2-2 1 0 0,1 0 0 0 0,-1-1 0 0 0,0 1 0 0 0,1 0 0 0 0,-1 0 0 0 0,0 0 0 0 0,0 0 0 0 0,0 0-1 0 0,0 0 1 0 0,0 0 0 0 0,0 0 0 0 0,0 0 0 0 0,0 0 0 0 0,0 0 0 0 0,-1 0 0 0 0,1 0 0 0 0,-1 1 0 0 0,-2 8 38 0 0,3-7 13 0 0,-1-1 0 0 0,0 0 0 0 0,1 0 0 0 0,-1 0 0 0 0,0 0 1 0 0,0 0-1 0 0,0 0 0 0 0,-2 2 0 0 0,-1 0 86 0 0,1 0 0 0 0,-1 0 0 0 0,0-1 1 0 0,0 0-1 0 0,0 0 0 0 0,0 0 0 0 0,-7 4 1 0 0,9-6-126 0 0,0 0 1 0 0,0-1 0 0 0,0 1 0 0 0,0 0-1 0 0,0 0 1 0 0,0-1 0 0 0,0 0 0 0 0,0 1 0 0 0,0-1-1 0 0,0 0 1 0 0,0 0 0 0 0,0 0 0 0 0,0 0-1 0 0,0 0 1 0 0,0 0 0 0 0,0-1 0 0 0,0 1-1 0 0,0-1 1 0 0,0 1 0 0 0,-3-2 0 0 0,-22-16 42 0 0,20 14-57 0 0,5 3-17 0 0,0 0-1 0 0,0 0 1 0 0,0-1-1 0 0,0 1 1 0 0,0 0-1 0 0,1-1 1 0 0,-1 0 0 0 0,-1-2-1 0 0,2 4-48 0 0,1-1 0 0 0,0 1 0 0 0,0-1 0 0 0,0 1 0 0 0,0-1 0 0 0,0 0 0 0 0,0 1 0 0 0,0-1 0 0 0,0 1 0 0 0,0-1 0 0 0,0 1 0 0 0,0-1 0 0 0,0 1 0 0 0,0-1 0 0 0,0 0 0 0 0,0 1-1 0 0,1-1 1 0 0,-1 1 0 0 0,0-1 0 0 0,0 1 0 0 0,1-1 0 0 0,-1 1 0 0 0,0-1 0 0 0,1 1 0 0 0,-1 0 0 0 0,1-1 0 0 0,0 0 0 0 0,12-10-3650 0 0,-7 7 1633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0.7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115 18 3193 0 0,'-1'-3'167'0'0,"1"2"309"0"0,0 0 0 0 0,0 1 0 0 0,0-1 0 0 0,0 0 0 0 0,0 0 0 0 0,-1 0-1 0 0,1 1 1 0 0,0-1 0 0 0,-1 0 0 0 0,1 0 0 0 0,-1 0 0 0 0,0 0-128 0 0,0 1 1 0 0,0-1 0 0 0,0 1 0 0 0,0-1 0 0 0,1 1-1 0 0,-1 0 1 0 0,0 0 0 0 0,0-1 0 0 0,0 1 0 0 0,0 0-1 0 0,-2 0 1 0 0,-2 0 80 0 0,0-1-1 0 0,0 1 1 0 0,0 0 0 0 0,-5 1-1 0 0,7-1-388 0 0,1 1 0 0 0,0-1 0 0 0,0 1 0 0 0,0 0 0 0 0,0-1 0 0 0,0 1 0 0 0,0 0 0 0 0,0 0 0 0 0,1 0 0 0 0,-1 1 0 0 0,0-1 0 0 0,-2 2 0 0 0,2 0-14 0 0,0-2-18 0 0,1 0 0 0 0,-1 1 0 0 0,1-1 0 0 0,0 1 0 0 0,-1-1 0 0 0,1 1 0 0 0,0-1 0 0 0,0 1 0 0 0,0 0 0 0 0,0 0 0 0 0,0-1 0 0 0,1 1 0 0 0,-1 0 0 0 0,0 3 0 0 0,1-4-18 0 0,0 1 1 0 0,0-1 0 0 0,0 0-1 0 0,0 0 1 0 0,0 0-1 0 0,0 0 1 0 0,1 0 0 0 0,-1 0-1 0 0,1 1 1 0 0,-1-1-1 0 0,0 0 1 0 0,1 0 0 0 0,0 0-1 0 0,-1 0 1 0 0,1 0 0 0 0,0-1-1 0 0,-1 1 1 0 0,1 0-1 0 0,0 0 1 0 0,0 0 0 0 0,0 0-1 0 0,1 0 1 0 0,3 3-1 0 0,0-1 0 0 0,12 6 0 0 0,-13-7 34 0 0,43 25-40 0 0,-46-26 30 0 0,1 0 0 0 0,-1 0 0 0 0,0-1 0 0 0,0 1-1 0 0,0 1 1 0 0,0-1 0 0 0,0 0 0 0 0,0 0 0 0 0,0 0 0 0 0,0 0-1 0 0,-1 1 1 0 0,1-1 0 0 0,0 0 0 0 0,-1 1 0 0 0,1-1-1 0 0,-1 0 1 0 0,0 1 0 0 0,1 2 0 0 0,-1-2 59 0 0,0 1 1 0 0,0-1-1 0 0,0 1 0 0 0,0-1 1 0 0,-1 0-1 0 0,1 1 0 0 0,-1-1 1 0 0,0 0-1 0 0,1 0 1 0 0,-1 0-1 0 0,-1 3 0 0 0,0-2 33 0 0,-1 1-1 0 0,1 0 1 0 0,0-1 0 0 0,-1 0-1 0 0,0 1 1 0 0,0-1-1 0 0,0 0 1 0 0,0-1-1 0 0,0 1 1 0 0,0 0-1 0 0,-1-1 1 0 0,-7 4 0 0 0,3-3-35 0 0,0 0 0 0 0,-11 2 0 0 0,17-5-75 0 0,-1 1-1 0 0,1-1 1 0 0,-1 0-1 0 0,1 0 0 0 0,-1 0 1 0 0,1 0-1 0 0,-1 0 1 0 0,1 0-1 0 0,-1-1 1 0 0,1 1-1 0 0,-1-1 1 0 0,-2-1-1 0 0,4 2-20 0 0,1 0 1 0 0,0-1-1 0 0,-1 1 0 0 0,1 0 0 0 0,0 0 0 0 0,-1 0 1 0 0,1 0-1 0 0,0-1 0 0 0,0 1 0 0 0,-1 0 0 0 0,1 0 1 0 0,0-1-1 0 0,0 1 0 0 0,0 0 0 0 0,-1 0 0 0 0,1-1 1 0 0,0 1-1 0 0,0 0 0 0 0,0-1 0 0 0,0 1 0 0 0,-1 0 1 0 0,1-1-1 0 0,0 1 0 0 0,0 0 0 0 0,0-1 0 0 0,0 1 1 0 0,0 0-1 0 0,0-1 0 0 0,0 1 0 0 0,0 0 0 0 0,0-1 1 0 0,1 0-155 0 0,-1 0 0 0 0,0 0 0 0 0,1 0 0 0 0,-1 0 0 0 0,1 0 0 0 0,-1 0 0 0 0,1 0 0 0 0,0 1 0 0 0,-1-1 0 0 0,2-1 0 0 0,2-1-1065 0 0,-1 0-1 0 0,1 0 1 0 0,0 0 0 0 0,5-2 0 0 0,0 1-1247 0 0,0 0-1099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1.1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1 162 5801 0 0,'28'0'3884'0'0,"38"-6"-2143"0"0,-58 5-1548 0 0,1-1 0 0 0,-1 0 0 0 0,1-1 0 0 0,-1 0 0 0 0,0 0 0 0 0,8-4 0 0 0,-14 5-135 0 0,0 1-1 0 0,0 0 0 0 0,0-1 1 0 0,-1 0-1 0 0,1 1 0 0 0,0-1 0 0 0,-1 0 1 0 0,0 0-1 0 0,1 0 0 0 0,-1 0 1 0 0,0 0-1 0 0,0 0 0 0 0,0 0 0 0 0,0 0 1 0 0,0-1-1 0 0,-1 1 0 0 0,1-3 1 0 0,1-3 258 0 0,-1 0 0 0 0,-1-1 0 0 0,0-11 0 0 0,0 7-64 0 0,0 11-206 0 0,0 0 0 0 0,-1 0 1 0 0,1 1-1 0 0,0-1 0 0 0,-1 0 1 0 0,1 0-1 0 0,-1 0 0 0 0,1 0 1 0 0,-1 0-1 0 0,0 0 0 0 0,0 1 1 0 0,0-1-1 0 0,0 0 0 0 0,0 1 1 0 0,-2-3-1 0 0,2 3-23 0 0,0 0 1 0 0,0 0-1 0 0,0 1 1 0 0,0-1-1 0 0,0 0 1 0 0,0 1-1 0 0,0-1 0 0 0,0 1 1 0 0,0-1-1 0 0,0 1 1 0 0,0-1-1 0 0,-1 1 1 0 0,1 0-1 0 0,0 0 1 0 0,0-1-1 0 0,0 1 1 0 0,-1 0-1 0 0,1 0 0 0 0,0 0 1 0 0,0 0-1 0 0,0 1 1 0 0,-1-1-1 0 0,1 0 1 0 0,0 0-1 0 0,-2 1 1 0 0,-1 1 68 0 0,1 0 0 0 0,-1 0 0 0 0,0 0 0 0 0,1 0 0 0 0,-1 0 0 0 0,1 1 0 0 0,-5 3 0 0 0,0 3 166 0 0,-10 11-1 0 0,-6 7 109 0 0,20-23-290 0 0,-1 0 0 0 0,1 0 0 0 0,1 0 0 0 0,-1 1 0 0 0,-6 10 0 0 0,3-1 67 0 0,4-11-111 0 0,1 1-1 0 0,0-1 1 0 0,0 1 0 0 0,0-1-1 0 0,1 1 1 0 0,0 0 0 0 0,-1 0-1 0 0,1 0 1 0 0,0 0-1 0 0,1 0 1 0 0,-1 0 0 0 0,1 0-1 0 0,0 8 1 0 0,1-9-28 0 0,-1 1 0 0 0,1-1 1 0 0,0 1-1 0 0,1-1 0 0 0,-1 1 1 0 0,0-1-1 0 0,1 0 0 0 0,0 0 1 0 0,0 1-1 0 0,0-1 0 0 0,0-1 1 0 0,1 1-1 0 0,-1 0 0 0 0,5 4 1 0 0,-1-2-5 0 0,-1-1 0 0 0,1 0 0 0 0,0-1 1 0 0,0 1-1 0 0,0-1 0 0 0,0 0 0 0 0,8 2 0 0 0,-6-3-74 0 0,1 0-1 0 0,-1 0 0 0 0,0-1 0 0 0,0 0 1 0 0,0-1-1 0 0,1 0 0 0 0,-1 0 0 0 0,0-1 1 0 0,0 0-1 0 0,1 0 0 0 0,-1-1 0 0 0,0 0 0 0 0,0 0 1 0 0,14-7-1 0 0,-17 6-968 0 0,0 0 0 0 0,0-1-1 0 0,-1 1 1 0 0,6-6 0 0 0,-1-1-611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2.6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89 872 0 0,'0'-3'385'0'0,"0"0"0"0"0,0 0 0 0 0,1 0 0 0 0,-1 0-1 0 0,1 0 1 0 0,0 0 0 0 0,-1 0 0 0 0,1 1 0 0 0,1-1 0 0 0,-1 0-1 0 0,0 1 1 0 0,3-4 0 0 0,4-13 1331 0 0,-6 16-1510 0 0,-1 1-1 0 0,0 0 1 0 0,1 0-1 0 0,-1 0 1 0 0,1 0-1 0 0,0 0 1 0 0,0 0 0 0 0,0 0-1 0 0,3-2 1 0 0,5-3 3711 0 0,-9 11-2954 0 0,-1 6-562 0 0,0-6-6 0 0,1 4-138 0 0,0 0 0 0 0,-1 9 0 0 0,1 6-88 0 0,0-10-24 0 0,0-6-72 0 0,0 0 1 0 0,-1 0-1 0 0,-1 12 0 0 0,-9 100 359 0 0,4-65-333 0 0,1-8-26 0 0,-7 52-47 0 0,8-80 25 0 0,4-2 2 0 0,0-15-52 0 0,1 0 1 0 0,-1 0-1 0 0,0 0 1 0 0,0 0-1 0 0,0 0 1 0 0,0 0-1 0 0,0 0 1 0 0,0 0-1 0 0,-1 0 1 0 0,1 0-1 0 0,0 0 1 0 0,0 0-1 0 0,-1 0 1 0 0,1 0-1 0 0,-1 0 1 0 0,1 0-1 0 0,-1 0 1 0 0,1 0-1 0 0,-1 0 1 0 0,0 1-1 0 0,0-2-42 0 0,1 0 0 0 0,0 1-1 0 0,0-1 1 0 0,0 0-1 0 0,0 0 1 0 0,0 0 0 0 0,-1 1-1 0 0,1-1 1 0 0,0 0-1 0 0,0 0 1 0 0,0 1 0 0 0,0-1-1 0 0,0 0 1 0 0,0 1-1 0 0,0-1 1 0 0,0 0-1 0 0,0 0 1 0 0,0 1 0 0 0,0-1-1 0 0,0 0 1 0 0,0 0-1 0 0,0 1 1 0 0,0-1 0 0 0,0 0-1 0 0,0 0 1 0 0,0 1-1 0 0,0-1 1 0 0,1 0 0 0 0,-1 0-1 0 0,0 1 1 0 0,0-1-1 0 0,0 0 1 0 0,0 0 0 0 0,1 1-1 0 0,-1-1 1 0 0,0 0-1 0 0,0 0 1 0 0,0 0 0 0 0,1 0-1 0 0,-1 1 1 0 0,0-1-1 0 0,0 0 1 0 0,0 0-1 0 0,1 0 1 0 0,-1 0 0 0 0,0 0-1 0 0,1 0 1 0 0,-1 0-1 0 0,0 1 1 0 0,0-1 0 0 0,1 0-1 0 0,-1 0 1 0 0,0 0-1 0 0,0 0 1 0 0,1 0 0 0 0,-1 0-1 0 0,0 0 1 0 0,1-1-1 0 0,-1 1 1 0 0,0 0 0 0 0,1 0-1 0 0,1 0-183 0 0,-1 0 95 0 0,-1-1 1 0 0,1 1-1 0 0,0 0 0 0 0,0 0 0 0 0,0-1 0 0 0,0 1 1 0 0,-1 0-1 0 0,1-1 0 0 0,1 0 0 0 0,-2 1-74 0 0,1-1 0 0 0,-1 1 0 0 0,0 0-1 0 0,1 0 1 0 0,-1-1 0 0 0,0 1 0 0 0,0 0 0 0 0,0-1 0 0 0,0 1-1 0 0,1-1 1 0 0,-1 1 0 0 0,0 0 0 0 0,0-1 0 0 0,0 1-1 0 0,0 0 1 0 0,0-1 0 0 0,0 1 0 0 0,0-1 0 0 0,0-3-2019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3.2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65 3617 0 0,'-4'-3'1923'0'0,"-5"-1"5554"0"0,9 2-6980 0 0,0 1-476 0 0,1 0 0 0 0,-1 1 0 0 0,0-1 0 0 0,0 0 0 0 0,1 1 1 0 0,-1-1-1 0 0,0 1 0 0 0,0-1 0 0 0,1 1 0 0 0,-1-1 0 0 0,1 0 1 0 0,-1 1-1 0 0,1-1 0 0 0,-1 1 0 0 0,1 0 0 0 0,-1-1 0 0 0,1 1 1 0 0,-1-1-1 0 0,1 1 0 0 0,0-1 0 0 0,18-4 332 0 0,0 0-328 0 0,-5 1-3 0 0,1 1 1 0 0,15-2-1 0 0,-9 4 0 0 0,0 0 1 0 0,0 0-1 0 0,26 5 0 0 0,-39-3-96 0 0,47 9-2541 0 0,-15-2 1166 0 0,-13-5 1278 0 0,-13-2 172 0 0,-12-1 1 0 0,-1 0 0 0 0,1 0 1 0 0,-1 0-1 0 0,1 0 1 0 0,-1 0-1 0 0,0-1 1 0 0,1 1-1 0 0,-1 0 1 0 0,0-1-1 0 0,1 1 1 0 0,-1-1-1 0 0,3-1 882 0 0,-6 3-615 0 0,1-1-1 0 0,-1 1 1 0 0,0-1 0 0 0,1 1-1 0 0,-1 0 1 0 0,1-1-1 0 0,-1 1 1 0 0,-2 2 0 0 0,-12 9 600 0 0,10-7-695 0 0,0 0-1 0 0,0 1 0 0 0,1-1 1 0 0,0 1-1 0 0,0 0 0 0 0,1 0 1 0 0,0 1-1 0 0,0 0 0 0 0,-5 11 0 0 0,7-15-167 0 0,1 1 0 0 0,0 0 0 0 0,0 0-1 0 0,0-1 1 0 0,0 1 0 0 0,1 0 0 0 0,-1 0-1 0 0,1 0 1 0 0,0 0 0 0 0,0 0 0 0 0,1 0-1 0 0,-1 0 1 0 0,1 0 0 0 0,0 0 0 0 0,0-1-1 0 0,0 1 1 0 0,0 0 0 0 0,1-1 0 0 0,-1 1-1 0 0,4 4 1 0 0,-3-5-2 0 0,0 0 1 0 0,0 0-1 0 0,0 0 0 0 0,0 0 1 0 0,1-1-1 0 0,-1 1 0 0 0,1-1 1 0 0,4 4-1 0 0,-6-5-1 0 0,1-1 1 0 0,0 1 0 0 0,0 0-1 0 0,-1 0 1 0 0,1-1-1 0 0,0 0 1 0 0,0 1-1 0 0,0-1 1 0 0,0 0-1 0 0,0 0 1 0 0,-1 0 0 0 0,1 0-1 0 0,0 0 1 0 0,0 0-1 0 0,0 0 1 0 0,0-1-1 0 0,3 0 1 0 0,0-1-1 0 0,-1 0 1 0 0,0 1 0 0 0,1-2-1 0 0,-1 1 1 0 0,0-1 0 0 0,0 1-1 0 0,0-1 1 0 0,-1 0-1 0 0,1 0 1 0 0,3-5 0 0 0,-3 3 8 0 0,1 0 1 0 0,-1 0 0 0 0,-1-1 0 0 0,1 1 0 0 0,-1-1-1 0 0,4-11 1 0 0,-5 13 2 0 0,-1 0 0 0 0,0 0 0 0 0,0 0-1 0 0,0 0 1 0 0,-1-1 0 0 0,1 1 0 0 0,-1 0-1 0 0,0 0 1 0 0,0-1 0 0 0,-1 1 0 0 0,1 0 0 0 0,-1 0-1 0 0,-2-8 1 0 0,0 4 17 0 0,-1 0 0 0 0,0 0 0 0 0,0 0 0 0 0,-1 1 0 0 0,-8-12 0 0 0,8 13-242 0 0,-7-9-22 0 0,12 14-297 0 0,-1 0 0 0 0,1 1 0 0 0,0-1 0 0 0,-1 0 0 0 0,1 0 0 0 0,0 0 0 0 0,-1 0 0 0 0,1 0 0 0 0,0-1 0 0 0,5-7-3886 0 0,-1 7 3542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3.7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52 87 1368 0 0,'3'-6'393'0'0,"-2"3"54"0"0,1 0 1 0 0,-1-1-1 0 0,0 1 1 0 0,0 0-1 0 0,0 0 1 0 0,0-1-1 0 0,-1 1 0 0 0,1-6 1 0 0,-1 6-204 0 0,0 1 0 0 0,0 0 0 0 0,0 0 0 0 0,1-1 0 0 0,-1 1 0 0 0,1 0 0 0 0,-1 0 0 0 0,1 0 0 0 0,0 0 0 0 0,1-2 0 0 0,2-11 1584 0 0,-3 11 894 0 0,-2 12-1453 0 0,1 27-445 0 0,0-22-643 0 0,-2 18 0 0 0,-3 37 30 0 0,3-31-197 0 0,-5 4 35 0 0,3-14 6 0 0,-2 6-19 0 0,-12 34 0 0 0,17-62-35 0 0,-5 15 31 0 0,3-11-1 0 0,0-1-1 0 0,-2 16 1 0 0,5-22-24 0 0,-1 0-1 0 0,1 0 0 0 0,-1 0 0 0 0,1 0 0 0 0,-1 0 0 0 0,0-1 1 0 0,1 1-1 0 0,-1 0 0 0 0,0 0 0 0 0,0-1 0 0 0,-1 1 0 0 0,-1 2 0 0 0,3-4-6 0 0,0 0-1 0 0,0 0 0 0 0,0 0 0 0 0,0 0 0 0 0,0 0 0 0 0,0 0 0 0 0,0 0 0 0 0,1 0 1 0 0,-1 0-1 0 0,0 0 0 0 0,0 0 0 0 0,0 0 0 0 0,0 0 0 0 0,0 0 0 0 0,0 0 0 0 0,0 0 1 0 0,0 0-1 0 0,0 0 0 0 0,0 0 0 0 0,0 0 0 0 0,0 0 0 0 0,0 0 0 0 0,0 0 1 0 0,0 0-1 0 0,0 0 0 0 0,0 0 0 0 0,0 0 0 0 0,1 0 0 0 0,-1 0 0 0 0,0 1 0 0 0,0-1 1 0 0,0 0-1 0 0,0 0 0 0 0,0 0 0 0 0,0 0 0 0 0,0 0 0 0 0,0 0 0 0 0,0 0 0 0 0,0 0 1 0 0,0 0-1 0 0,0 0 0 0 0,0 0 0 0 0,0 0 0 0 0,0 0 0 0 0,0 0 0 0 0,0 0 0 0 0,0 0 1 0 0,0 1-1 0 0,0-1 0 0 0,0 0 0 0 0,0 0 0 0 0,0 0 0 0 0,0 0 0 0 0,0 0 1 0 0,0 0-1 0 0,0 0 0 0 0,0 0 0 0 0,0 0 0 0 0,0 0 0 0 0,0 0 0 0 0,0 0 0 0 0,-1 0 1 0 0,1 0-1 0 0,0 0 0 0 0,0 0 0 0 0,5 1 18 0 0,-5-1-15 0 0,0 0-5 0 0,2-1 22 0 0,3-1-9 0 0,0 1-21 0 0,0-1 0 0 0,0 0 0 0 0,8-5 0 0 0,-9 4 8 0 0,0 1 0 0 0,0 0-1 0 0,1 0 1 0 0,-1 0-1 0 0,0 1 1 0 0,6-2-1 0 0,11-3-20 0 0,-17 4 27 0 0,0 1-1 0 0,0 0 0 0 0,0 0 1 0 0,0 0-1 0 0,0 1 0 0 0,8-1 0 0 0,27 4 119 0 0,-6-1-2855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4.0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118 44 968 0 0,'-8'-38'5793'0'0,"8"37"-5724"0"0,0 1 0 0 0,0 0 0 0 0,0 0 0 0 0,0-1 0 0 0,0 1 0 0 0,-1 0 0 0 0,1 0 0 0 0,0-1 0 0 0,0 1-1 0 0,0 0 1 0 0,0 0 0 0 0,-1-1 0 0 0,1 1 0 0 0,0 0 0 0 0,0 0 0 0 0,0 0 0 0 0,-1 0 0 0 0,1-1 0 0 0,0 1-1 0 0,0 0 1 0 0,-1 0 0 0 0,1 0 0 0 0,0 0 0 0 0,0 0 0 0 0,-1 0 0 0 0,1 0 0 0 0,-1 0 0 0 0,-7 2 1897 0 0,5-1-1660 0 0,1 1 1 0 0,0 0-1 0 0,0-1 1 0 0,0 1-1 0 0,-2 2 1 0 0,-12 14 577 0 0,-19 30-1 0 0,31-41-862 0 0,0 0 1 0 0,0 1-1 0 0,1-1 0 0 0,0 1 1 0 0,0-1-1 0 0,1 1 0 0 0,0 0 1 0 0,-2 10-1 0 0,4-15-26 0 0,0 0 0 0 0,0 0 0 0 0,0 0-1 0 0,0 0 1 0 0,0 0 0 0 0,0 0 0 0 0,1 0 0 0 0,0 0 0 0 0,0 0-1 0 0,1 3 1 0 0,-2-5 1 0 0,1 0 0 0 0,0 1 0 0 0,-1-1 0 0 0,1 0 0 0 0,0 0 0 0 0,0 1 0 0 0,0-1 1 0 0,0 0-1 0 0,0 0 0 0 0,1 0 0 0 0,-1 0 0 0 0,0 0 0 0 0,0 0 0 0 0,1-1 0 0 0,-1 1 0 0 0,0 0 0 0 0,1-1 0 0 0,-1 1 0 0 0,1-1 0 0 0,-1 1 0 0 0,2-1 0 0 0,1 1 7 0 0,-1-1 0 0 0,0 0 0 0 0,0 0-1 0 0,0 0 1 0 0,1-1 0 0 0,-1 1 0 0 0,0-1 0 0 0,0 1 0 0 0,0-1-1 0 0,0 0 1 0 0,0 0 0 0 0,0-1 0 0 0,0 1 0 0 0,3-2 0 0 0,0-1 8 0 0,0-1-1 0 0,0 1 1 0 0,0-1 0 0 0,10-11 0 0 0,-14 13 3 0 0,1 0 0 0 0,-1 0 0 0 0,0 0 0 0 0,0 0 0 0 0,0-1 0 0 0,0 1-1 0 0,-1-1 1 0 0,0 0 0 0 0,1 1 0 0 0,-1-1 0 0 0,0 0 0 0 0,-1 0 0 0 0,1 1-1 0 0,-1-1 1 0 0,0 0 0 0 0,0 0 0 0 0,0 0 0 0 0,0 0 0 0 0,-1 0 0 0 0,1 1-1 0 0,-1-1 1 0 0,0 0 0 0 0,0 0 0 0 0,0 1 0 0 0,-1-1 0 0 0,1 0 0 0 0,-5-5-1 0 0,4 5-20 0 0,0 0 0 0 0,0 0 0 0 0,-2-6-1 0 0,2 0-6116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4.99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40 4385 0 0,'0'0'4848'0'0,"0"3"-3955"0"0,-1 4-490 0 0,0-1-1 0 0,0 1 1 0 0,1 7 0 0 0,0-7-129 0 0,0 1-1 0 0,-1 0 1 0 0,-1 8 0 0 0,0-6-186 0 0,0 1 0 0 0,1-1 0 0 0,0 16 0 0 0,0-25-67 0 0,1 0 0 0 0,0 0-1 0 0,0 0 1 0 0,1 1 0 0 0,-1-1 0 0 0,0 0 0 0 0,0 0-1 0 0,1 0 1 0 0,-1 0 0 0 0,0 0 0 0 0,1 0 0 0 0,-1 1-1 0 0,1-1 1 0 0,0 0 0 0 0,-1 0 0 0 0,1 0-1 0 0,0 0 1 0 0,-1-1 0 0 0,3 3 0 0 0,-1-2-14 0 0,-1 0-1 0 0,1 0 1 0 0,0 0 0 0 0,0-1-1 0 0,0 1 1 0 0,0 0 0 0 0,0-1-1 0 0,0 1 1 0 0,0-1 0 0 0,4 0 0 0 0,-3 1-3 0 0,1-1 1 0 0,-1 0-1 0 0,1 0 1 0 0,-1 0 0 0 0,0 0-1 0 0,1 0 1 0 0,-1-1-1 0 0,0 1 1 0 0,1-1-1 0 0,-1 0 1 0 0,0 0 0 0 0,0-1-1 0 0,0 1 1 0 0,0-1-1 0 0,6-3 1 0 0,10-8 60 0 0,-15 10-48 0 0,0 1 0 0 0,0-1 0 0 0,4-4 0 0 0,-7 6-12 0 0,0 0 1 0 0,1-1-1 0 0,-1 1 1 0 0,0-1-1 0 0,0 1 1 0 0,0-1-1 0 0,-1 1 1 0 0,1-1-1 0 0,0 0 1 0 0,0 1-1 0 0,-1-1 1 0 0,1-2-1 0 0,-1 3-2 0 0,1-1 0 0 0,-1 1 0 0 0,1-1-1 0 0,-1 1 1 0 0,1-1 0 0 0,0 1 0 0 0,0 0 0 0 0,-1-1 0 0 0,1 1-1 0 0,0 0 1 0 0,0 0 0 0 0,0-1 0 0 0,1 1 0 0 0,1-1 0 0 0,-3 2-17 0 0,2-4 70 0 0,-2 4-55 0 0,0 0 0 0 0,0 0 0 0 0,0 0 0 0 0,0 1 0 0 0,0-1 0 0 0,0 0 0 0 0,0 0 0 0 0,0 0 0 0 0,0 0 0 0 0,0 0 1 0 0,0 0-1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1 0 0,0 0-1 0 0,0 0 0 0 0,0 0 0 0 0,1 0 0 0 0,-1-1 0 0 0,0 1 0 0 0,0 0 0 0 0,0 0 0 0 0,0 19 363 0 0,0-15-359 0 0,-1-1-1 0 0,1 0 1 0 0,0 0 0 0 0,0 0 0 0 0,0 0 0 0 0,0 1 0 0 0,1-1 0 0 0,0 0-1 0 0,-1 0 1 0 0,3 4 0 0 0,14 15 8 0 0,-16-20-12 0 0,1 0 0 0 0,-1-1-1 0 0,0 1 1 0 0,1-1-1 0 0,0 1 1 0 0,-1-1 0 0 0,1 0-1 0 0,0 1 1 0 0,0-1-1 0 0,-1 0 1 0 0,1 0 0 0 0,0 0-1 0 0,0-1 1 0 0,0 1-1 0 0,0 0 1 0 0,0-1 0 0 0,1 1-1 0 0,-1-1 1 0 0,0 0-1 0 0,0 0 1 0 0,0 0 0 0 0,0 0-1 0 0,0 0 1 0 0,4-1 0 0 0,-2 1 1 0 0,-1-1 1 0 0,1 0 0 0 0,-1 0 0 0 0,1 0 0 0 0,-1 0 0 0 0,0 0 0 0 0,0-1 0 0 0,0 0 0 0 0,0 1 0 0 0,0-1-1 0 0,0 0 1 0 0,0-1 0 0 0,0 1 0 0 0,3-4 0 0 0,-5 4 14 0 0,1 0-1 0 0,-1-1 1 0 0,1 1 0 0 0,-1-1-1 0 0,0 1 1 0 0,0-1-1 0 0,0 0 1 0 0,0 1 0 0 0,-1-1-1 0 0,1 0 1 0 0,-1 0 0 0 0,0 0-1 0 0,1 1 1 0 0,-1-1-1 0 0,0 0 1 0 0,-1 0 0 0 0,1-3-1 0 0,-3-5 24 0 0,1 0 0 0 0,-8-21 0 0 0,4 14-21 0 0,4 14-21 0 0,1 0-4 0 0,-1-1 0 0 0,1 1 0 0 0,0-1 0 0 0,0 0 0 0 0,0 1 0 0 0,1-1 0 0 0,-1-9 0 0 0,1 14-20 0 0,0 0-1 0 0,0 0 1 0 0,0-1 0 0 0,1 1-1 0 0,-1 0 1 0 0,0 0-1 0 0,0 0 1 0 0,0 0-1 0 0,0 0 1 0 0,0-1 0 0 0,0 1-1 0 0,0 0 1 0 0,0 0-1 0 0,0 0 1 0 0,1 0-1 0 0,-1 0 1 0 0,0 0 0 0 0,0 0-1 0 0,0 0 1 0 0,0-1-1 0 0,0 1 1 0 0,0 0 0 0 0,1 0-1 0 0,-1 0 1 0 0,0 0-1 0 0,0 0 1 0 0,0 0-1 0 0,0 0 1 0 0,0 0 0 0 0,1 0-1 0 0,-1 0 1 0 0,0 0-1 0 0,0 0 1 0 0,0 0-1 0 0,0 0 1 0 0,1 0 0 0 0,-1 0-1 0 0,0 0 1 0 0,0 0-1 0 0,0 0 1 0 0,0 0 0 0 0,0 0-1 0 0,1 0 1 0 0,-1 1-1 0 0,0-1 1 0 0,0 0-1 0 0,0 0 1 0 0,0 0 0 0 0,0 0-1 0 0,0 0 1 0 0,1 0-1 0 0,-1 0 1 0 0,0 1-1 0 0,0-1 1 0 0,6 5-833 0 0,-3-2 365 0 0,-1 0 0 0 0,0 1 0 0 0,4 5 0 0 0,4 8-2013 0 0,6 6-1425 0 0,-13-17 3894 0 0,1 0 0 0 0,0 0 0 0 0,0-1 0 0 0,1 0 0 0 0,-1 0 0 0 0,1 0 0 0 0,7 5 0 0 0,-8-7 371 0 0,1-1 0 0 0,-1 1 0 0 0,1-1 1 0 0,-1 0-1 0 0,1 0 0 0 0,0 0 0 0 0,-1-1 1 0 0,1 1-1 0 0,0-1 0 0 0,0-1 1 0 0,0 1-1 0 0,0-1 0 0 0,0 1 0 0 0,0-2 1 0 0,0 1-1 0 0,0 0 0 0 0,0-1 1 0 0,0 0-1 0 0,0 0 0 0 0,10-4 0 0 0,-3 1 103 0 0,-9 4-339 0 0,0-1 1 0 0,0 0 0 0 0,0 0-1 0 0,0-1 1 0 0,-1 1-1 0 0,1 0 1 0 0,0-1 0 0 0,0 0-1 0 0,-1 0 1 0 0,1 0 0 0 0,3-3-1 0 0,1-3 64 0 0,-3 4-44 0 0,0 0 0 0 0,6-10-1 0 0,-9 13-91 0 0,0-1-1 0 0,-1 1 1 0 0,1 0-1 0 0,0-1 1 0 0,-1 1-1 0 0,1-1 1 0 0,-1 1-1 0 0,0-1 1 0 0,1 1-1 0 0,-1-1 1 0 0,0 1-1 0 0,0-1 1 0 0,0 1-1 0 0,0-1 1 0 0,-1-2-1 0 0,0-1 72 0 0,0 0-1 0 0,0 1 0 0 0,-1-1 0 0 0,0 1 1 0 0,0-1-1 0 0,0 1 0 0 0,-4-7 1 0 0,5 9-24 0 0,-1 1 0 0 0,1 0 0 0 0,0-1 0 0 0,0 1 0 0 0,-1 0 0 0 0,1 0 0 0 0,-1 0 0 0 0,1 0 0 0 0,-1 0 1 0 0,1 0-1 0 0,-1 0 0 0 0,1 0 0 0 0,-1 0 0 0 0,0 1 0 0 0,0-1 0 0 0,1 1 0 0 0,-1-1 0 0 0,0 1 0 0 0,0 0 0 0 0,0 0 0 0 0,1 0 1 0 0,-1 0-1 0 0,0 0 0 0 0,-2 0 0 0 0,2 1-1 0 0,-1 0 1 0 0,0 0 0 0 0,1 0 0 0 0,-1 0-1 0 0,1 0 1 0 0,-1 1 0 0 0,1-1-1 0 0,0 1 1 0 0,0-1 0 0 0,-4 5 0 0 0,-1 0-4 0 0,1 1 1 0 0,-6 7 0 0 0,6-6-54 0 0,0 0 0 0 0,0 1 1 0 0,1 0-1 0 0,1 0 0 0 0,-6 14 1 0 0,9-20-17 0 0,0 0 1 0 0,0 1 0 0 0,0-1-1 0 0,0 0 1 0 0,1 1 0 0 0,-1-1 0 0 0,1 1-1 0 0,0-1 1 0 0,0 1 0 0 0,0-1 0 0 0,1 1-1 0 0,-1-1 1 0 0,1 1 0 0 0,0-1 0 0 0,0 0-1 0 0,0 1 1 0 0,0-1 0 0 0,1 0 0 0 0,2 5-1 0 0,-2-5-43 0 0,1 0 1 0 0,-1 0-1 0 0,1-1 0 0 0,0 1 0 0 0,-1-1 0 0 0,1 0 0 0 0,0 0 0 0 0,0 0 0 0 0,1 0 1 0 0,5 2-1 0 0,-3-1-648 0 0,1-1 0 0 0,0 0 1 0 0,-1 0-1 0 0,13 1 0 0 0,-15-3-115 0 0,0 0-1 0 0,0 0 0 0 0,0 0 0 0 0,-1-1 1 0 0,1 1-1 0 0,0-1 0 0 0,5-2 1 0 0,-4 2-733 0 0,2-1-871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5.35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8 231 1560 0 0,'-5'11'3716'0'0,"3"-8"-321"0"0,6-8-2155 0 0,-3 2-1032 0 0,1 0-1 0 0,-1 0 0 0 0,0 0 0 0 0,0 0 0 0 0,0 0 0 0 0,-1 0 0 0 0,1 0 0 0 0,-1-1 0 0 0,0 1 0 0 0,0 0 0 0 0,0 0 0 0 0,0-4 0 0 0,0-11 478 0 0,0 12-511 0 0,1-1 0 0 0,0 1 0 0 0,0-1 0 0 0,1 1 0 0 0,0-1 0 0 0,0 1 0 0 0,6-11 0 0 0,29-60 29 0 0,-35 75-214 0 0,-1 0 0 0 0,0 0 0 0 0,1 1 0 0 0,-1-1 0 0 0,1 1 0 0 0,-1-1 1 0 0,1 1-1 0 0,0-1 0 0 0,0 1 0 0 0,-1 0 0 0 0,1 0 0 0 0,0 0 0 0 0,0 0 0 0 0,0 0 0 0 0,0 1 0 0 0,0-1 0 0 0,3 0 0 0 0,-1 0-45 0 0,0-1 1 0 0,0 1-1 0 0,6-4 0 0 0,-7 3-302 0 0,0 1 0 0 0,0 0-1 0 0,1 1 1 0 0,-1-1 0 0 0,0 0 0 0 0,0 1-1 0 0,0 0 1 0 0,1 0 0 0 0,-1 0-1 0 0,0 0 1 0 0,6 1 0 0 0,-3 0-1124 0 0,1 0-660 0 0,-1 3 723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5.9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289 87 2336 0 0,'-1'-2'395'0'0,"0"0"0"0"0,0 0 0 0 0,0 0-1 0 0,1 0 1 0 0,-1 0 0 0 0,1 0-1 0 0,-1 0 1 0 0,1-3 0 0 0,-2-7 966 0 0,0 1 206 0 0,2 9-1302 0 0,-1 0-1 0 0,1 1 0 0 0,0-1 0 0 0,0 1 0 0 0,-1-1 0 0 0,1 1 0 0 0,-1-1 0 0 0,0-1 0 0 0,0 1 11 0 0,0 0-1 0 0,0 0 1 0 0,0 1-1 0 0,0-1 1 0 0,0 0-1 0 0,1 0 0 0 0,-1 0 1 0 0,0-4-1 0 0,1 6 64 0 0,-4-2-2 0 0,4 2-315 0 0,0-1 0 0 0,-1 1 0 0 0,1 0 0 0 0,0-1 0 0 0,-1 1 0 0 0,1 0 0 0 0,0 0 0 0 0,-1 0 0 0 0,1 0 0 0 0,-1-1 0 0 0,1 1 0 0 0,0 0 0 0 0,-1 0 0 0 0,1 0 0 0 0,-1 0 0 0 0,1 0 0 0 0,0 0 0 0 0,-2 0-1 0 0,-3 0 157 0 0,0 1 0 0 0,-1 0-1 0 0,1 0 1 0 0,0 0-1 0 0,0 1 1 0 0,-1 0-1 0 0,1 0 1 0 0,-4 2-1 0 0,-3 3 132 0 0,1-1-1 0 0,-14 11 1 0 0,10-4-120 0 0,0 0 0 0 0,1 1 0 0 0,0 0 0 0 0,2 1 0 0 0,-1 1 0 0 0,-10 18 0 0 0,15-21-173 0 0,1 1 0 0 0,0-1 0 0 0,1 1-1 0 0,-7 22 1 0 0,11-28-14 0 0,0 0 0 0 0,0 0 0 0 0,1 0 0 0 0,0 0 0 0 0,1 0 0 0 0,0 0-1 0 0,0 0 1 0 0,0 0 0 0 0,1 0 0 0 0,2 9 0 0 0,-2-13-1 0 0,1-1 1 0 0,-1 0-1 0 0,0 1 0 0 0,1-1 1 0 0,0 0-1 0 0,0 0 1 0 0,0 0-1 0 0,0 0 0 0 0,0-1 1 0 0,1 1-1 0 0,-1 0 1 0 0,1-1-1 0 0,0 0 0 0 0,-1 0 1 0 0,1 1-1 0 0,0-2 0 0 0,0 1 1 0 0,1 0-1 0 0,-1-1 1 0 0,0 1-1 0 0,7 1 0 0 0,2 0-244 0 0,-1 0-1 0 0,1-1 0 0 0,0-1 0 0 0,0 0 0 0 0,14-1 1 0 0,48-1-3321 0 0,-25-1-2907 0 0,-37 1 3082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6.4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132 39 5913 0 0,'-1'-1'199'0'0,"0"-1"0"0"0,0 0 0 0 0,0 0 0 0 0,1 0 0 0 0,-1 1 0 0 0,0-1 0 0 0,1 0 0 0 0,-1-3 0 0 0,-3-7 1231 0 0,4 12-1315 0 0,0-1 0 0 0,-1 1-1 0 0,1-1 1 0 0,0 0 0 0 0,-1 1 0 0 0,1 0-1 0 0,-1-1 1 0 0,1 1 0 0 0,-1-1 0 0 0,1 1 0 0 0,-1-1-1 0 0,1 1 1 0 0,-1 0 0 0 0,0 0 0 0 0,1-1 0 0 0,-1 1-1 0 0,0 0 1 0 0,1 0 0 0 0,-1 0 0 0 0,1-1-1 0 0,-1 1 1 0 0,0 0 0 0 0,1 0 0 0 0,-1 0 0 0 0,0 0-1 0 0,1 0 1 0 0,-1 0 0 0 0,0 0 0 0 0,1 1 0 0 0,-2-1-1 0 0,-1 1 114 0 0,1-1 0 0 0,0 1 0 0 0,-1 0 0 0 0,1 0 0 0 0,-1 0 0 0 0,-2 2 0 0 0,-10 8 361 0 0,1 0 0 0 0,-19 21 0 0 0,30-30-580 0 0,1 0-1 0 0,0 1 0 0 0,0-1 0 0 0,0 1 0 0 0,1-1 0 0 0,-1 1 0 0 0,1 0 1 0 0,-3 5-1 0 0,4-7-12 0 0,-1 1 0 0 0,1-1 1 0 0,0 1-1 0 0,0-1 0 0 0,-1 0 0 0 0,1 1 1 0 0,0-1-1 0 0,0 1 0 0 0,1-1 0 0 0,-1 1 1 0 0,0-1-1 0 0,0 1 0 0 0,1-1 0 0 0,-1 0 1 0 0,1 1-1 0 0,-1-1 0 0 0,1 0 0 0 0,0 1 1 0 0,-1-1-1 0 0,2 2 0 0 0,0 0-7 0 0,1 0 0 0 0,-1 0 0 0 0,0 0 0 0 0,1 0 0 0 0,0-1 0 0 0,0 1 0 0 0,0-1 0 0 0,0 0 0 0 0,0 0-1 0 0,0 0 1 0 0,1 0 0 0 0,-1 0 0 0 0,0-1 0 0 0,1 1 0 0 0,0-1 0 0 0,5 1 0 0 0,-5-1 15 0 0,-1-1 0 0 0,1 1 0 0 0,-1-1 0 0 0,1 0 0 0 0,0 0 0 0 0,-1-1 0 0 0,1 1 0 0 0,-1-1 0 0 0,1 0 0 0 0,-1 0 0 0 0,1 0 0 0 0,3-2 0 0 0,-1 1-4 0 0,-1-1-1 0 0,1-1 1 0 0,0 1 0 0 0,-1-1 0 0 0,9-7 0 0 0,-7 5 10 0 0,0 1 0 0 0,8-6 0 0 0,-8 8-6 0 0,-1-1 0 0 0,-1 0 0 0 0,1-1 0 0 0,5-5 0 0 0,-6 5 23 0 0,0-1-1 0 0,0 0 0 0 0,5-9 1 0 0,-9 12-10 0 0,-1 2 106 0 0,0 1-117 0 0,0 0 0 0 0,0 0 0 0 0,0 0 0 0 0,0-1 0 0 0,0 1 1 0 0,0 0-1 0 0,0 0 0 0 0,0 0 0 0 0,0 0 0 0 0,0 0 0 0 0,0 0 0 0 0,0 0 1 0 0,0 0-1 0 0,0 0 0 0 0,0 0 0 0 0,0 0 0 0 0,-1 0 0 0 0,1-1 0 0 0,0 1 0 0 0,0 0 1 0 0,0 0-1 0 0,0 0 0 0 0,0 0 0 0 0,0 0 0 0 0,0 0 0 0 0,0 0 0 0 0,0 0 0 0 0,0 0 1 0 0,-1 0-1 0 0,1 0 0 0 0,0 0 0 0 0,0 0 0 0 0,0 0 0 0 0,0 0 0 0 0,0 0 1 0 0,0 0-1 0 0,0 0 0 0 0,0 0 0 0 0,0 0 0 0 0,-1 0 0 0 0,1 0 0 0 0,0 0 0 0 0,0 0 1 0 0,0 0-1 0 0,0 0 0 0 0,0 0 0 0 0,0 1 0 0 0,0-1 0 0 0,0 0 0 0 0,0 0 0 0 0,0 0 1 0 0,0 0-1 0 0,-1 0 0 0 0,-3 3 290 0 0,-3 5-150 0 0,5-7-124 0 0,1 0 1 0 0,0 1-1 0 0,-1-1 1 0 0,1 1-1 0 0,0-1 1 0 0,0 1-1 0 0,0-1 0 0 0,0 1 1 0 0,0 0-1 0 0,0-1 1 0 0,0 1-1 0 0,1 0 1 0 0,-1 0-1 0 0,1 0 1 0 0,-1-1-1 0 0,1 4 1 0 0,0-1-84 0 0,0 0 1 0 0,0 0 0 0 0,0 0 0 0 0,1 0-1 0 0,0 1 1 0 0,0-1 0 0 0,2 5 0 0 0,13 28-799 0 0,-7-16 530 0 0,-8-21 207 0 0,-1 1-1 0 0,1 0 1 0 0,-1-1 0 0 0,1 1-1 0 0,-1 0 1 0 0,1-1-1 0 0,-1 1 1 0 0,1-1 0 0 0,-1 1-1 0 0,1-1 1 0 0,0 1 0 0 0,-1-1-1 0 0,1 0 1 0 0,0 1 0 0 0,-1-1-1 0 0,1 0 1 0 0,0 0-1 0 0,0 1 1 0 0,-1-1 0 0 0,1 0-1 0 0,0 0 1 0 0,0 0 0 0 0,-1 0-1 0 0,1 0 1 0 0,0 0-1 0 0,0 0 1 0 0,0 0 0 0 0,-1 0-1 0 0,2 0 1 0 0,4-2-541 0 0,0 1-1 0 0,0-1 1 0 0,6-2-1 0 0,0 0-1551 0 0,3 0 1022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53 3489 0 0,'0'-1'103'0'0,"-1"1"1"0"0,1-1 0 0 0,0 1-1 0 0,0-1 1 0 0,0 1-1 0 0,0-1 1 0 0,0 1 0 0 0,0-1-1 0 0,0 1 1 0 0,0-1-1 0 0,0 1 1 0 0,1-1 0 0 0,-1 1-1 0 0,0-1 1 0 0,0 1-1 0 0,0-1 1 0 0,1 1 0 0 0,-1 0-1 0 0,0-1 1 0 0,0 1-1 0 0,1-1 1 0 0,-1 1 0 0 0,0-1-1 0 0,1 1 1 0 0,-1 0-1 0 0,0-1 1 0 0,1 1 0 0 0,-1 0-1 0 0,1 0 1 0 0,-1-1 0 0 0,1 1-1 0 0,-1 0-66 0 0,1-1 1 0 0,-1 1-1 0 0,0 0 0 0 0,0 0 0 0 0,0 0 1 0 0,0 0-1 0 0,0-1 0 0 0,1 1 1 0 0,-1 0-1 0 0,0 0 0 0 0,0 0 0 0 0,0-1 1 0 0,0 1-1 0 0,0 0 0 0 0,0 0 1 0 0,0 0-1 0 0,0-1 0 0 0,0 1 0 0 0,0 0 1 0 0,0 0-1 0 0,0 0 0 0 0,0-1 0 0 0,0 1 1 0 0,0 0-1 0 0,0 0 0 0 0,0-1 1 0 0,0 1-1 0 0,0 0 0 0 0,0 0 0 0 0,0 0 1 0 0,0-1-1 0 0,0 1 0 0 0,-1 0 0 0 0,1 0 1 0 0,-5-10 656 0 0,1 5-123 0 0,0-8 2008 0 0,1 13-2028 0 0,-1-1-319 0 0,0 0 0 0 0,-1 0 0 0 0,1 1 0 0 0,-1 0 0 0 0,1-1 0 0 0,-8 2 0 0 0,2 1 109 0 0,6-2-224 0 0,1 0 1 0 0,0 1 0 0 0,0 0-1 0 0,0 0 1 0 0,0 0 0 0 0,-6 2 0 0 0,-24 11 561 0 0,-7 4-85 0 0,33-15-483 0 0,0-1 0 0 0,-8 3 0 0 0,10-4-63 0 0,0 1-1 0 0,1-1 0 0 0,-1 1 1 0 0,0 0-1 0 0,1 1 1 0 0,-1-1-1 0 0,-4 4 0 0 0,8-5-45 0 0,0 1 0 0 0,0-1-1 0 0,0 1 1 0 0,0 0 0 0 0,0-1 0 0 0,1 1-1 0 0,-1 0 1 0 0,0 0 0 0 0,1 0-1 0 0,-1 0 1 0 0,1-1 0 0 0,0 1-1 0 0,0 0 1 0 0,-1 0 0 0 0,1 0-1 0 0,0 0 1 0 0,1 4 0 0 0,-1 0-42 0 0,0-5 38 0 0,1-1 0 0 0,-1 1-1 0 0,0-1 1 0 0,0 1 0 0 0,1-1-1 0 0,-1 1 1 0 0,0-1 0 0 0,0 1 0 0 0,1-1-1 0 0,-1 0 1 0 0,0 1 0 0 0,1-1 0 0 0,-1 0-1 0 0,1 1 1 0 0,-1-1 0 0 0,1 0 0 0 0,-1 1-1 0 0,0-1 1 0 0,1 0 0 0 0,0 1 0 0 0,12 4-19 0 0,2-2 6 0 0,1 0 0 0 0,-1-1 0 0 0,1 0 0 0 0,26-1 0 0 0,0 0-3 0 0,-38-1 39 0 0,-1 0 0 0 0,0 1 0 0 0,0-1 0 0 0,0 1 0 0 0,0 0 1 0 0,0 0-1 0 0,0 0 0 0 0,0 0 0 0 0,0 1 0 0 0,0-1 0 0 0,-1 1 1 0 0,1 0-1 0 0,0 0 0 0 0,-1 0 0 0 0,1 0 0 0 0,-1 0 0 0 0,0 0 1 0 0,0 0-1 0 0,0 1 0 0 0,0-1 0 0 0,0 1 0 0 0,1 3 0 0 0,-2-5 28 0 0,-1 0 0 0 0,0 0 1 0 0,0-1-1 0 0,0 1 0 0 0,0 0 0 0 0,1 0 0 0 0,-1 0 0 0 0,0 0 0 0 0,-1-1 0 0 0,1 1 0 0 0,0 0 0 0 0,0 0 0 0 0,0 0 0 0 0,0 0 0 0 0,-1-1 0 0 0,1 1 0 0 0,0 0 0 0 0,-1 0 0 0 0,1 0 0 0 0,-1-1 0 0 0,1 1 0 0 0,0 0 0 0 0,-2 0 0 0 0,1 1 16 0 0,-1-1 0 0 0,1 1 0 0 0,-1-1-1 0 0,1 0 1 0 0,-1 1 0 0 0,1-1 0 0 0,-1 0 0 0 0,-3 1 0 0 0,-10 4 106 0 0,0 0 0 0 0,-1-1-1 0 0,1-1 1 0 0,-1-1 0 0 0,0 0 0 0 0,-20 1 0 0 0,23-4-303 0 0,4 1 244 0 0,-1-1 0 0 0,-14-1 0 0 0,22 1-222 0 0,-1 0 0 0 0,1-1 0 0 0,0 1 0 0 0,-1-1 0 0 0,1 0 0 0 0,0 1 0 0 0,-1-1 0 0 0,1 0 0 0 0,0 0 1 0 0,0-1-1 0 0,0 1 0 0 0,0 0 0 0 0,0-1 0 0 0,0 1 0 0 0,-2-3 0 0 0,1-2-1146 0 0,2 2-881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6.8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106 25 3097 0 0,'0'-4'911'0'0,"0"3"-394"0"0,0-1 1 0 0,0 1-1 0 0,0-1 0 0 0,0 1 1 0 0,0-1-1 0 0,-1 1 1 0 0,1 0-1 0 0,-1-3 1 0 0,1 4-416 0 0,0-1 0 0 0,-1 1 1 0 0,1 0-1 0 0,-1-1 0 0 0,1 1 1 0 0,0-1-1 0 0,-1 1 0 0 0,1 0 1 0 0,-1 0-1 0 0,1-1 0 0 0,0 1 1 0 0,-1 0-1 0 0,1 0 0 0 0,-1-1 1 0 0,1 1-1 0 0,-1 0 1 0 0,1 0-1 0 0,-1 0 0 0 0,1 0 1 0 0,-1 0-1 0 0,1 0 0 0 0,-1 0 1 0 0,1 0-1 0 0,-1 0 0 0 0,1 0 1 0 0,-1 0-1 0 0,1 0 0 0 0,-1 0 1 0 0,1 0-1 0 0,-2 1 0 0 0,-48 9 2535 0 0,50-10-2637 0 0,-1 0 0 0 0,1 0 0 0 0,-1 0 1 0 0,1 0-1 0 0,0 0 0 0 0,-1 0 0 0 0,1 0 0 0 0,0 1 1 0 0,-1-1-1 0 0,1 0 0 0 0,0 0 0 0 0,-1 0 0 0 0,1 1 1 0 0,0-1-1 0 0,0 0 0 0 0,-1 0 0 0 0,1 1 0 0 0,0-1 1 0 0,0 0-1 0 0,-1 1 0 0 0,1-1 0 0 0,0 0 0 0 0,0 1 1 0 0,0-1-1 0 0,-1 1 0 0 0,1 0-3 0 0,0 0 1 0 0,0 0-1 0 0,0 0 0 0 0,0 0 1 0 0,0 0-1 0 0,0 0 0 0 0,0 0 1 0 0,0 0-1 0 0,1 2 0 0 0,0 0-9 0 0,0 1 0 0 0,0-1 0 0 0,0 1-1 0 0,5 6 1 0 0,-5-8 14 0 0,0 0 0 0 0,0 0 1 0 0,0 1-1 0 0,-1-1 0 0 0,1 0 0 0 0,0 3 0 0 0,-1-2 1 0 0,1-1 0 0 0,-1 0 0 0 0,1 0 0 0 0,0 1 0 0 0,0-1 0 0 0,0 0-1 0 0,0 0 1 0 0,0 0 0 0 0,2 3 0 0 0,0-2-1 0 0,0 1 0 0 0,1 0 0 0 0,-2 0-1 0 0,1 1 1 0 0,0-1 0 0 0,-1 1 0 0 0,0-1 0 0 0,0 1 0 0 0,0 0 0 0 0,0 0-1 0 0,-1 0 1 0 0,1 5 0 0 0,-2-9 5 0 0,1 1 88 0 0,-1-1-1 0 0,0 1 1 0 0,0-1 0 0 0,0 1-1 0 0,0 0 1 0 0,0-1-1 0 0,0 1 1 0 0,0-1-1 0 0,-1 3 1 0 0,1-4-58 0 0,-1 1 1 0 0,1-1-1 0 0,-1 1 1 0 0,1-1-1 0 0,-1 1 1 0 0,1-1-1 0 0,-1 1 0 0 0,1-1 1 0 0,-1 0-1 0 0,1 1 1 0 0,-1-1-1 0 0,0 0 0 0 0,1 0 1 0 0,-1 1-1 0 0,1-1 1 0 0,-1 0-1 0 0,0 0 1 0 0,1 0-1 0 0,-1 0 0 0 0,0 0 1 0 0,1 0-1 0 0,-1 0 1 0 0,0 0-1 0 0,-1 0 0 0 0,-4 0 71 0 0,0-1 0 0 0,0 0 0 0 0,-11-2 0 0 0,14 2-102 0 0,0 0 1 0 0,0 0-1 0 0,0 0 0 0 0,0 0 1 0 0,0-1-1 0 0,1 1 0 0 0,-1-1 1 0 0,0 0-1 0 0,-3-3 0 0 0,6 5-44 0 0,-1 0 0 0 0,1-1 0 0 0,-1 1 0 0 0,1-1 0 0 0,0 1 0 0 0,-1-1 0 0 0,1 1 0 0 0,0-1 0 0 0,-1 1 0 0 0,1-1 0 0 0,0 1 0 0 0,0-1 0 0 0,-1 1 0 0 0,1-1 0 0 0,0 1 0 0 0,0-1 0 0 0,0 0-1 0 0,0 1 1 0 0,0-1 0 0 0,0 1 0 0 0,0-1 0 0 0,0 0 0 0 0,0 1 0 0 0,0-1 0 0 0,0 1 0 0 0,0-1 0 0 0,0 0 0 0 0,1 1 0 0 0,-1-1 0 0 0,0 1 0 0 0,0-1 0 0 0,1 1 0 0 0,-1-1 0 0 0,0 1 0 0 0,1-1 0 0 0,-1 1 0 0 0,0-1 0 0 0,1 1 0 0 0,-1 0-1 0 0,1-1 1 0 0,-1 1 0 0 0,1-1 0 0 0,-1 1 0 0 0,1 0 0 0 0,0-1 0 0 0,2-1-653 0 0,0 1 0 0 0,0-1 0 0 0,0 1 0 0 0,0-1 0 0 0,0 1 0 0 0,5-1 1 0 0,-2 1-1284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7.3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98 118 776 0 0,'0'0'2762'0'0,"8"0"-2210"0"0,10-2 1873 0 0,20-4 2881 0 0,-38 6-5276 0 0,0 0 0 0 0,1 0 0 0 0,-1 0-1 0 0,0 0 1 0 0,0 0 0 0 0,1 0 0 0 0,-1 0-1 0 0,0 0 1 0 0,0 0 0 0 0,1 0 0 0 0,-1 0-1 0 0,0 0 1 0 0,0 0 0 0 0,1 0 0 0 0,-1 0-1 0 0,0 0 1 0 0,0-1 0 0 0,1 1-1 0 0,-1 0 1 0 0,0 0 0 0 0,0 0 0 0 0,0 0-1 0 0,1-1 1 0 0,-1 1 0 0 0,0 0 0 0 0,28-18 168 0 0,-8 1-107 0 0,-18 16-56 0 0,-1 0-1 0 0,1-1 1 0 0,-1 0 0 0 0,0 1-1 0 0,0-1 1 0 0,0 0 0 0 0,0 0-1 0 0,0 0 1 0 0,0 1 0 0 0,1-3-1 0 0,-2 2 26 0 0,0 1 0 0 0,1-1 0 0 0,-1 1 0 0 0,0-1-1 0 0,1 1 1 0 0,-1-1 0 0 0,0 1 0 0 0,0-1-1 0 0,0 1 1 0 0,-1-1 0 0 0,1 1 0 0 0,0-1-1 0 0,-1-2 1 0 0,0 2 32 0 0,0 0 0 0 0,-1 1-1 0 0,1-1 1 0 0,0 0 0 0 0,-1 0-1 0 0,0 0 1 0 0,1 1 0 0 0,-3-3-1 0 0,2 3-29 0 0,1 0 0 0 0,0 0-1 0 0,-1 0 1 0 0,1 0 0 0 0,-1 0 0 0 0,0 0-1 0 0,1 0 1 0 0,-1 1 0 0 0,0-1 0 0 0,1 1 0 0 0,-1-1-1 0 0,0 1 1 0 0,-3-1 0 0 0,2 1 68 0 0,-1 0 1 0 0,0 1 0 0 0,1-1-1 0 0,-1 1 1 0 0,-6 2 0 0 0,1 0 8 0 0,0 0 0 0 0,0 1 1 0 0,1 0-1 0 0,0 0 0 0 0,0 1 0 0 0,0 0 1 0 0,-8 7-1 0 0,4-2 59 0 0,1 1 0 0 0,0 0-1 0 0,-14 19 1 0 0,21-25-185 0 0,1 0-1 0 0,0 1 1 0 0,0-1-1 0 0,1 0 1 0 0,-1 1-1 0 0,1 0 1 0 0,0-1-1 0 0,1 1 0 0 0,-2 8 1 0 0,2-11-13 0 0,1-1-1 0 0,0 1 1 0 0,0-1-1 0 0,0 0 1 0 0,1 1-1 0 0,-1-1 1 0 0,0 1 0 0 0,1-1-1 0 0,0 1 1 0 0,-1-1-1 0 0,2 3 1 0 0,-1-4-1 0 0,0 1 0 0 0,0-1 0 0 0,0 1 1 0 0,0-1-1 0 0,0 1 0 0 0,1-1 0 0 0,-1 0 0 0 0,0 1 0 0 0,1-1 1 0 0,-1 0-1 0 0,1 0 0 0 0,-1 0 0 0 0,1 0 0 0 0,0 0 0 0 0,-1-1 0 0 0,3 2 1 0 0,6 1-12 0 0,0-1 1 0 0,-1 0-1 0 0,1 0 0 0 0,0-1 1 0 0,20 0-1 0 0,-8-2-1399 0 0,35-6 0 0 0,-17-3-2325 0 0,-20 5 403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8.7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230 76 600 0 0,'0'-1'33'0'0,"0"1"-1"0"0,-1 0 1 0 0,1-1-1 0 0,0 1 1 0 0,0-1 0 0 0,0 1-1 0 0,-1 0 1 0 0,1-1-1 0 0,0 1 1 0 0,0 0-1 0 0,-1-1 1 0 0,1 1 0 0 0,0 0-1 0 0,-1-1 1 0 0,1 1-1 0 0,-2-1 1673 0 0,-4-3 2092 0 0,-13-13-2784 0 0,18 16-913 0 0,0 0-1 0 0,1 0 1 0 0,-1 0-1 0 0,0-1 1 0 0,1 1-1 0 0,-1 0 1 0 0,1 0-1 0 0,-1 0 1 0 0,1 0 0 0 0,0-1-1 0 0,-1 1 1 0 0,1 0-1 0 0,0 0 1 0 0,0-1-1 0 0,0 1 1 0 0,0 0-1 0 0,0-3 1 0 0,1 2 124 0 0,-1-1 0 0 0,0 1 1 0 0,1 0-1 0 0,0-1 1 0 0,0 1-1 0 0,1-4 3566 0 0,1 3-3155 0 0,-5 25 443 0 0,1-6-719 0 0,0 0 1 0 0,1 18-1 0 0,1-6-156 0 0,10 106 260 0 0,-2-38-445 0 0,-8-85-4 0 0,-1 4 23 0 0,1 0 1 0 0,0-1 0 0 0,2 1-1 0 0,-1-1 1 0 0,7 19 0 0 0,-8-34-30 0 0,0 1 0 0 0,-1-1 0 0 0,1 1 1 0 0,-1-1-1 0 0,1 1 0 0 0,-1-1 0 0 0,1 0 1 0 0,-1 1-1 0 0,1-1 0 0 0,-1 0 0 0 0,1 1 1 0 0,-1-1-1 0 0,0 0 0 0 0,1 1 0 0 0,-1-1 1 0 0,0 0-1 0 0,0 0 0 0 0,1 1 0 0 0,-1-1 1 0 0,0-1-1 0 0,-1-10 2 0 0,-1-1 0 0 0,0 1 0 0 0,0 1 0 0 0,-1-1-1 0 0,-1 0 1 0 0,-7-16 0 0 0,10 26-5 0 0,0 0-1 0 0,0 0 0 0 0,0 0 1 0 0,0 0-1 0 0,0 0 0 0 0,0 0 0 0 0,-1 0 1 0 0,1 1-1 0 0,-1-1 0 0 0,1 1 1 0 0,-1-1-1 0 0,0 1 0 0 0,1-1 1 0 0,-1 1-1 0 0,0 0 0 0 0,0 0 0 0 0,0 0 1 0 0,0 0-1 0 0,0 0 0 0 0,0 0 1 0 0,-4 0-1 0 0,3 0-1 0 0,0 1 1 0 0,0 0-1 0 0,0 0 1 0 0,0 0-1 0 0,0 1 1 0 0,0-1-1 0 0,0 1 1 0 0,0-1-1 0 0,0 1 1 0 0,0 0-1 0 0,0 0 1 0 0,0 1-1 0 0,0-1 1 0 0,0 1-1 0 0,-2 1 1 0 0,0 0-15 0 0,0 1 1 0 0,0 0-1 0 0,1 0 0 0 0,0 0 1 0 0,-8 10-1 0 0,-16 28-33 0 0,7-10 29 0 0,12-19 15 0 0,-12 22-1 0 0,18-29-6 0 0,1-1-1 0 0,-1 1 0 0 0,1 0 1 0 0,0-1-1 0 0,1 1 0 0 0,0 0 0 0 0,-1 9 1 0 0,2-13 3 0 0,-1 1 1 0 0,2-1-1 0 0,-1 0 1 0 0,0 0 0 0 0,0 0-1 0 0,1 0 1 0 0,-1 0-1 0 0,1 0 1 0 0,-1 0 0 0 0,1 0-1 0 0,0 0 1 0 0,0 0-1 0 0,0 0 1 0 0,0 0 0 0 0,0 0-1 0 0,1-1 1 0 0,1 3 0 0 0,-1-2-3 0 0,1 0 1 0 0,-1 0 0 0 0,1 0 0 0 0,0 0 0 0 0,-1 0 0 0 0,1-1 0 0 0,0 1 0 0 0,0-1 0 0 0,0 0 0 0 0,5 1 0 0 0,-2 0 3 0 0,1-1-1 0 0,0 0 0 0 0,-1 0 0 0 0,1 0 0 0 0,0-1 0 0 0,-1 0 0 0 0,1-1 0 0 0,0 0 0 0 0,-1 0 0 0 0,11-3 1 0 0,-9 1-146 0 0,0 0 1 0 0,-1 0-1 0 0,0-1 1 0 0,8-5 0 0 0,25-22-4734 0 0,-21 16 675 0 0,-9 6 204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9.1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 12 3777 0 0,'-3'-3'6497'0'0,"-3"2"-4872"0"0,-5 1-1747 0 0,9 0 260 0 0,0 0 1 0 0,0 1-1 0 0,0-1 0 0 0,0 0 0 0 0,0 1 0 0 0,1 0 0 0 0,-1-1 1 0 0,0 1-1 0 0,1 0 0 0 0,-1 0 0 0 0,0 0 0 0 0,1 0 0 0 0,-1 0 1 0 0,-1 2-1 0 0,-1 2 327 0 0,-1 0 0 0 0,-6 9 0 0 0,1 1-52 0 0,2-7-264 0 0,0 1 0 0 0,1 1 1 0 0,0-1-1 0 0,1 1 0 0 0,0 1 0 0 0,1-1 0 0 0,-5 14 1 0 0,8-19-148 0 0,0 0 0 0 0,1 0 1 0 0,0 0-1 0 0,-1 6 1 0 0,1-9-3 0 0,1-1 1 0 0,0 1-1 0 0,0 0 1 0 0,1-1 0 0 0,-1 1-1 0 0,0-1 1 0 0,0 1 0 0 0,1 0-1 0 0,-1-1 1 0 0,1 1 0 0 0,0-1-1 0 0,-1 1 1 0 0,1-1-1 0 0,0 0 1 0 0,0 1 0 0 0,0-1-1 0 0,0 0 1 0 0,1 3 0 0 0,0-3-1 0 0,0 1 1 0 0,0-1-1 0 0,-1 1 1 0 0,1-1 0 0 0,0 0-1 0 0,0 0 1 0 0,0 0-1 0 0,1 0 1 0 0,-1 0 0 0 0,0 0-1 0 0,0-1 1 0 0,0 1 0 0 0,1-1-1 0 0,-1 1 1 0 0,0-1-1 0 0,0 0 1 0 0,1 0 0 0 0,3 0-1 0 0,2-1-7 0 0,0-1 1 0 0,0 0-1 0 0,0 0 0 0 0,7-4 0 0 0,-8 4 2 0 0,-1-1 7 0 0,0 0 1 0 0,0 0 0 0 0,-1 0-1 0 0,1 0 1 0 0,-1-1 0 0 0,0 0-1 0 0,8-7 1 0 0,-5 2 2 0 0,0 0 0 0 0,14-20 0 0 0,-18 23 11 0 0,-1 0 1 0 0,0 0-1 0 0,0 0 0 0 0,4-12 1 0 0,-6 14-5 0 0,0 0 0 0 0,-1 1 0 0 0,1-1 1 0 0,0 0-1 0 0,-1 1 0 0 0,0-1 0 0 0,0 0 0 0 0,0 0 0 0 0,-1 1 0 0 0,0-6 1 0 0,0 6 18 0 0,0 1 1 0 0,0 0-1 0 0,0 0 1 0 0,0 0-1 0 0,0-1 1 0 0,-1 1-1 0 0,1 0 1 0 0,-1 0 0 0 0,1 1-1 0 0,-1-1 1 0 0,0 0-1 0 0,1 0 1 0 0,-1 1-1 0 0,0-1 1 0 0,0 1-1 0 0,-1 0 1 0 0,1-1-1 0 0,0 1 1 0 0,0 0 0 0 0,-4-1-1 0 0,2 1-156 0 0,1 0 0 0 0,-1 0 0 0 0,0 1 0 0 0,1-1 0 0 0,-6 1-1 0 0,5 0-638 0 0,0 0-1 0 0,1 0 0 0 0,-1 1 0 0 0,1-1 0 0 0,-6 3 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9.5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24 120 4129 0 0,'3'2'682'0'0,"-1"-1"-1"0"0,1 1 1 0 0,-1 0 0 0 0,0-1 0 0 0,0 1-1 0 0,0 0 1 0 0,0 0 0 0 0,3 4 0 0 0,-2-2-543 0 0,-2-4-83 0 0,0 1 0 0 0,0 0 0 0 0,0-1 0 0 0,0 1 0 0 0,0 0 1 0 0,0-1-1 0 0,0 1 0 0 0,0-1 0 0 0,0 0 0 0 0,0 1 1 0 0,0-1-1 0 0,0 0 0 0 0,0 1 0 0 0,0-1 0 0 0,0 0 1 0 0,1 0-1 0 0,-1 0 0 0 0,0 0 0 0 0,0 0 0 0 0,0 0 0 0 0,0-1 1 0 0,0 1-1 0 0,2-1 0 0 0,0 0 2 0 0,0 1 0 0 0,-1-1 0 0 0,1-1 0 0 0,-1 1 0 0 0,1 0 0 0 0,-1 0-1 0 0,0-1 1 0 0,4-2 0 0 0,-2 0 52 0 0,1 1 0 0 0,-1 0 1 0 0,9-5-1 0 0,-9 6-15 0 0,-1 0 1 0 0,1 0 0 0 0,0 0 0 0 0,-1-1 0 0 0,1 0 0 0 0,-1 0-1 0 0,4-3 1 0 0,-6 4-19 0 0,0 0-1 0 0,1 0 1 0 0,-1 1-1 0 0,0-1 0 0 0,0 0 1 0 0,0 0-1 0 0,0 0 1 0 0,0 0-1 0 0,1-3 1 0 0,-2 4-20 0 0,0-1-1 0 0,0 1 1 0 0,0-1 0 0 0,0 1 0 0 0,-1 0 0 0 0,1-1 0 0 0,0 1 0 0 0,0-1 0 0 0,-1 1 0 0 0,1 0 0 0 0,-1-1 0 0 0,1 1-1 0 0,-1 0 1 0 0,0-1 0 0 0,-1 0 0 0 0,-1-3 5 0 0,0 0-1 0 0,0 0 0 0 0,-1 0 1 0 0,0 0-1 0 0,0 1 0 0 0,0 0 1 0 0,-1 0-1 0 0,-5-5 0 0 0,9 9-41 0 0,0-1 1 0 0,0 1-1 0 0,0-1 0 0 0,0 1 0 0 0,0 0 0 0 0,-1-1 0 0 0,1 1 0 0 0,0 0 0 0 0,0 0 0 0 0,0 0 0 0 0,0 0 1 0 0,0 0-1 0 0,0 0 0 0 0,0 0 0 0 0,0 0 0 0 0,0 0 0 0 0,0 0 0 0 0,0 1 0 0 0,0-1 0 0 0,0 0 0 0 0,0 1 1 0 0,0-1-1 0 0,0 1 0 0 0,0-1 0 0 0,0 1 0 0 0,0-1 0 0 0,-2 2 0 0 0,0 2 91 0 0,-1 0 0 0 0,1 0-1 0 0,0 0 1 0 0,-5 7 0 0 0,2-2-39 0 0,-5 6 59 0 0,1 1 1 0 0,1-1 0 0 0,0 1 0 0 0,-6 18-1 0 0,12-27-130 0 0,1-1-1 0 0,0 1 0 0 0,0 0 1 0 0,0 0-1 0 0,1 0 1 0 0,0 0-1 0 0,1 1 0 0 0,-1-1 1 0 0,1 0-1 0 0,1 0 1 0 0,-1 0-1 0 0,1 0 0 0 0,3 9 1 0 0,-3-12-10 0 0,1 1 0 0 0,0-1 0 0 0,-1 0 0 0 0,2 0 1 0 0,-1 0-1 0 0,3 3 0 0 0,-4-5-5 0 0,1 0 0 0 0,-1-1 0 0 0,1 1 0 0 0,-1-1 1 0 0,1 1-1 0 0,0-1 0 0 0,0 0 0 0 0,-1 1 0 0 0,1-1 1 0 0,0 0-1 0 0,0 0 0 0 0,0 0 0 0 0,0-1 0 0 0,3 2 0 0 0,0-1-399 0 0,1 0 0 0 0,-1 0 0 0 0,0 0 0 0 0,0-1 0 0 0,0 0 0 0 0,0 0 0 0 0,1 0 0 0 0,-1-1 0 0 0,0 0 0 0 0,0 0 0 0 0,0 0 0 0 0,0 0 0 0 0,6-3 0 0 0,2-2-1222 0 0,2 1-580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09.8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203 5 3929 0 0,'-1'0'318'0'0,"0"1"0"0"0,-1-1 0 0 0,1 0 0 0 0,0 0 0 0 0,0 0 0 0 0,-1 0 0 0 0,1 0 0 0 0,0 0 0 0 0,0 0 0 0 0,-1 0 1 0 0,1 0-1 0 0,0-1 0 0 0,0 1 0 0 0,-1 0 0 0 0,-1-2 0 0 0,-10-1 1346 0 0,6 3-1325 0 0,0 0 1 0 0,1 1-1 0 0,-1-1 0 0 0,0 1 0 0 0,1 1 0 0 0,-1-1 1 0 0,1 1-1 0 0,-8 3 0 0 0,-42 24 787 0 0,55-28-1123 0 0,0-1-4 0 0,1 0 0 0 0,0 0 1 0 0,-1 0-1 0 0,1 1 0 0 0,-1-1 0 0 0,1 0 0 0 0,0 0 0 0 0,-1 0 0 0 0,1 1 0 0 0,0-1 1 0 0,-1 0-1 0 0,1 1 0 0 0,0-1 0 0 0,-1 0 0 0 0,1 0 0 0 0,0 1 0 0 0,0-1 0 0 0,0 1 0 0 0,-1-1 1 0 0,1 0-1 0 0,0 1 0 0 0,0-1 0 0 0,0 0 0 0 0,0 1 0 0 0,-1-1 0 0 0,1 1 0 0 0,0-1 1 0 0,0 1-1 0 0,0-1 0 0 0,0 0 0 0 0,0 1 0 0 0,0-1 0 0 0,0 1 0 0 0,0-1 0 0 0,1 0 0 0 0,-1 1 1 0 0,0-1-1 0 0,0 1 0 0 0,1 0-10 0 0,0 0 1 0 0,0 0 0 0 0,0 0-1 0 0,0 0 1 0 0,0 0-1 0 0,0 0 1 0 0,0 0 0 0 0,0 0-1 0 0,0 0 1 0 0,1-1-1 0 0,-1 1 1 0 0,0-1 0 0 0,3 2-1 0 0,1 0-11 0 0,13 8 5 0 0,0 2 1 0 0,0 0 0 0 0,20 19-1 0 0,-37-30 62 0 0,0 0 0 0 0,0 1 0 0 0,0-1-1 0 0,0 0 1 0 0,0 0 0 0 0,0 0 0 0 0,-1 1 0 0 0,1-1-1 0 0,0 0 1 0 0,-1 1 0 0 0,1-1 0 0 0,-1 1-1 0 0,0-1 1 0 0,1 1 0 0 0,-1-1 0 0 0,0 1-1 0 0,0-1 1 0 0,0 1 0 0 0,0-1 0 0 0,0 1-1 0 0,0-1 1 0 0,-1 3 0 0 0,0-2 58 0 0,1 0-1 0 0,-1 0 1 0 0,0 0 0 0 0,0 0 0 0 0,0 0 0 0 0,0 0-1 0 0,-1 0 1 0 0,1-1 0 0 0,0 1 0 0 0,-1-1-1 0 0,1 1 1 0 0,-1-1 0 0 0,0 1 0 0 0,1-1 0 0 0,-4 2-1 0 0,-17 12 384 0 0,18-11-386 0 0,0-1 0 0 0,-1 0 0 0 0,1 0 0 0 0,-1 0 0 0 0,-9 3 0 0 0,3-3-85 0 0,1 0 1 0 0,0-1-1 0 0,-1 0 1 0 0,-15 0-1 0 0,25-2-57 0 0,1 0 0 0 0,-1 0-1 0 0,1 0 1 0 0,-1 0 0 0 0,1 0 0 0 0,-1 0-1 0 0,1 0 1 0 0,0 0 0 0 0,-1 0 0 0 0,1 0-1 0 0,-1 0 1 0 0,1-1 0 0 0,-1 1-1 0 0,1 0 1 0 0,-1 0 0 0 0,1 0 0 0 0,0-1-1 0 0,-1 1 1 0 0,1 0 0 0 0,-1-1 0 0 0,1 1-1 0 0,0 0 1 0 0,-1-1 0 0 0,1 1 0 0 0,0-1-1 0 0,0 1 1 0 0,-1 0 0 0 0,1-1-1 0 0,0 1 1 0 0,0-1 0 0 0,0 1 0 0 0,-1-1-1 0 0,1 1 1 0 0,0-1 0 0 0,0 0 0 0 0,0 0-315 0 0,0-1 1 0 0,0 1 0 0 0,0-1-1 0 0,0 1 1 0 0,1-1 0 0 0,-1 1-1 0 0,0-1 1 0 0,1 1 0 0 0,-1-1-1 0 0,2-1 1 0 0,3-5-2458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0.8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1 152 3329 0 0,'0'2'641'0'0,"0"5"436"0"0,0 0-707 0 0,-1-1 0 0 0,2 1 1 0 0,-1 0-1 0 0,1-1 0 0 0,0 1 0 0 0,0-1 1 0 0,1 0-1 0 0,3 11 0 0 0,-2-12-237 0 0,8 21 715 0 0,-10-24-684 0 0,0 0 0 0 0,0 0 0 0 0,-1 1 0 0 0,1-1 0 0 0,-1 0 1 0 0,0 1-1 0 0,0-1 0 0 0,0 1 0 0 0,0 2 0 0 0,0-5-137 0 0,0 1 0 0 0,0-1 0 0 0,0 0 0 0 0,0 0 0 0 0,0 0-1 0 0,0 1 1 0 0,0-1 0 0 0,0 0 0 0 0,0 0 0 0 0,0 0 0 0 0,0 1 0 0 0,0-1 0 0 0,0 0 0 0 0,0 0 0 0 0,0 0-1 0 0,-1 1 1 0 0,1-1 0 0 0,0 0 0 0 0,0 0 0 0 0,0 0 0 0 0,0 0 0 0 0,0 1 0 0 0,0-1 0 0 0,-1 0 0 0 0,1 0-1 0 0,0 0 1 0 0,0 0 0 0 0,0 0 0 0 0,0 0 0 0 0,-1 0 0 0 0,1 1 0 0 0,0-1 0 0 0,0 0 0 0 0,0 0-1 0 0,-1 0 1 0 0,1 0 0 0 0,0 0 0 0 0,0 0 0 0 0,0 0 0 0 0,-1 0 0 0 0,1 0 0 0 0,0 0 0 0 0,0 0 0 0 0,0 0-1 0 0,-1 0 1 0 0,1 0 0 0 0,0 0 0 0 0,0 0 0 0 0,-1-1 0 0 0,1 1-11 0 0,-1 0 0 0 0,1-1 0 0 0,0 1-1 0 0,-1 0 1 0 0,1-1 0 0 0,0 1 0 0 0,0 0 0 0 0,-1-1 0 0 0,1 1 0 0 0,0 0-1 0 0,0-1 1 0 0,-1 1 0 0 0,1-1 0 0 0,0 1 0 0 0,0-1 0 0 0,0 1 0 0 0,0-1-1 0 0,0 1 1 0 0,0-1 0 0 0,0 1 0 0 0,0 0 0 0 0,0-2 0 0 0,2-19 137 0 0,2-1 0 0 0,0 0 0 0 0,2 1 0 0 0,0 0 0 0 0,2 1 0 0 0,0-1 0 0 0,21-37 0 0 0,-25 52-140 0 0,0 0 0 0 0,0 1 0 0 0,0 0 0 0 0,0-1 0 0 0,1 1 0 0 0,0 1 0 0 0,0-1 1 0 0,0 1-1 0 0,1 0 0 0 0,-1 0 0 0 0,1 0 0 0 0,0 1 0 0 0,0 0 0 0 0,9-4 0 0 0,-12 7-20 0 0,0-1 53 0 0,-1 0 1 0 0,1 0-1 0 0,0 0 0 0 0,0 1 1 0 0,4-1-1 0 0,-6 2-2 0 0,0-1-1 0 0,0 0 1 0 0,1 0 0 0 0,-1 1-1 0 0,0-1 1 0 0,0 0-1 0 0,0 1 1 0 0,0-1-1 0 0,0 1 1 0 0,1 0-1 0 0,-1-1 1 0 0,0 1 0 0 0,0 0-1 0 0,0 0 1 0 0,0 0-1 0 0,2 2 28 0 0,0 0 0 0 0,-1 0 0 0 0,1 1 0 0 0,-1-1-1 0 0,0 0 1 0 0,0 1 0 0 0,-1-1 0 0 0,1 1 0 0 0,-1 0 0 0 0,1 0-1 0 0,-1-1 1 0 0,0 1 0 0 0,-1 0 0 0 0,1 0 0 0 0,-1 0 0 0 0,1 6-1 0 0,-2 5 92 0 0,0 1 0 0 0,-6 27 0 0 0,7-38-134 0 0,-7 12 18 0 0,6-14-35 0 0,0 0 0 0 0,0 0 1 0 0,-1 1-1 0 0,1 3 1 0 0,0-6-4 0 0,1 1 0 0 0,-1 0 0 0 0,0 0 0 0 0,0 0 0 0 0,0 0 0 0 0,-2 3 0 0 0,0 1-238 0 0,3-8-1221 0 0,0 2 1229 0 0,0-1-1 0 0,1 1 1 0 0,-1-1-1 0 0,0 1 0 0 0,1-1 1 0 0,-1 1-1 0 0,0-1 0 0 0,1 1 1 0 0,-1-1-1 0 0,1 1 0 0 0,-1 0 1 0 0,1-1-1 0 0,-1 1 0 0 0,1-1 1 0 0,5-5-2269 0 0,0-1 598 0 0,2 0 1515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1.3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1 1528 0 0,'2'3'15722'0'0,"-3"0"-17842"0"0,-27 75 3291 0 0,27-72-2043 0 0,-6 21 2475 0 0,5-17-4810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1.7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86 1 2593 0 0,'0'0'6401'0'0,"3"7"-4122"0"0,-3 15-1167 0 0,0-5-744 0 0,0-1 0 0 0,-3 18-1 0 0,-4 29-54 0 0,-4 18-178 0 0,-31 92 36 0 0,17-96-432 0 0,24-76-125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2.0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5 108 4025 0 0,'-5'-10'11502'0'0,"6"10"-11304"0"0,8-8-92 0 0,0 0 1 0 0,0 1-1 0 0,0 1 1 0 0,1 0-1 0 0,0 0 1 0 0,1 1-1 0 0,-1 0 1 0 0,1 0-1 0 0,0 1 1 0 0,0 1-1 0 0,0 0 1 0 0,1 1-1 0 0,15-2 1 0 0,50-6-1371 0 0,-16 1-5587 0 0,-42 6 3990 0 0,3 0 2294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143 102 816 0 0,'0'0'515'0'0,"1"-9"660"0"0,0 8-1165 0 0,-1-2 141 0 0,1-1-1 0 0,0 1 0 0 0,0-1 1 0 0,0 1-1 0 0,0 0 1 0 0,1 0-1 0 0,-1-1 0 0 0,1 1 1 0 0,0 0-1 0 0,0 0 1 0 0,3-3-1 0 0,-4 5-15 0 0,0 0-1 0 0,-1 0 1 0 0,1 0 0 0 0,0 0 0 0 0,0 0 0 0 0,-1 0-1 0 0,1 0 1 0 0,-1-1 0 0 0,1 1 0 0 0,-1 0-1 0 0,0 0 1 0 0,1-1 0 0 0,-1 1 0 0 0,0 0 0 0 0,0-3 1934 0 0,0 4-1967 0 0,0-1-1 0 0,0 1 0 0 0,0-1 0 0 0,1 1 0 0 0,-1-1 0 0 0,0 1 0 0 0,0-1 0 0 0,0 1 0 0 0,0-1 0 0 0,0 1 0 0 0,-1-1 0 0 0,1 1 0 0 0,0-1 0 0 0,0 1 0 0 0,0-1 0 0 0,0 1 0 0 0,-1-1 0 0 0,1 1 0 0 0,0 0 0 0 0,-1-2 0 0 0,-6-12 107 0 0,5 11 1779 0 0,2 3-1932 0 0,-1 0-1 0 0,0 0 0 0 0,0 0 0 0 0,0 1 0 0 0,0-1 1 0 0,0 0-1 0 0,1 1 0 0 0,-1-1 0 0 0,0 1 0 0 0,0-1 1 0 0,1 1-1 0 0,-2 0 0 0 0,0 1 51 0 0,2-2-71 0 0,-1 0 1 0 0,1 1-1 0 0,-1-1 0 0 0,1 1 1 0 0,-1-1-1 0 0,1 1 0 0 0,-1-1 1 0 0,1 1-1 0 0,-1-1 0 0 0,1 1 1 0 0,0 0-1 0 0,-1-1 0 0 0,1 1 1 0 0,0-1-1 0 0,-1 2 0 0 0,-1 3 162 0 0,-14 29 771 0 0,-14 17-303 0 0,26-44-555 0 0,1 1-1 0 0,0 0 1 0 0,-3 12-1 0 0,-1 1 36 0 0,-6 12 27 0 0,7-19-144 0 0,0 1 1 0 0,1 0 0 0 0,-5 28-1 0 0,5 17 5 0 0,4-38-24 0 0,-1 0 0 0 0,-5 22 0 0 0,4-31-2 0 0,2 0 1 0 0,-1 0-1 0 0,2 15 0 0 0,-2 18 4 0 0,0-25-7 0 0,0 7-3 0 0,1-24-2 0 0,1 0 0 0 0,-1-1 1 0 0,1 1-1 0 0,0-1 0 0 0,0 1 1 0 0,0 0-1 0 0,1-1 0 0 0,-1 1 0 0 0,1 0 1 0 0,2 4-1 0 0,-2-2 1 0 0,0-5-79 0 0,-1 1 1 0 0,1-1 0 0 0,0 0 0 0 0,0 0-1 0 0,-1 1 1 0 0,1-1 0 0 0,0 0 0 0 0,0 0-1 0 0,0 0 1 0 0,0 0 0 0 0,0 0 0 0 0,0 0-1 0 0,1-1 1 0 0,-1 1 0 0 0,0 0-1 0 0,0-1 1 0 0,1 1 0 0 0,-1 0 0 0 0,3 0-1 0 0,-2 0-495 0 0,1-1 0 0 0,-1 1 0 0 0,0 0 0 0 0,1-1 0 0 0,0 0 0 0 0,-1 0 0 0 0,1 1 0 0 0,-1-2 0 0 0,1 1 0 0 0,4-1 0 0 0,5-3-2313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2.4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 80 1760 0 0,'-3'-13'2032'0'0,"2"6"-702"0"0,-1 0 1 0 0,-1-14 0 0 0,3 19-1066 0 0,0 0 0 0 0,0 0 1 0 0,1 0-1 0 0,-1 1 1 0 0,0-1-1 0 0,0 0 1 0 0,1 1-1 0 0,-1-1 0 0 0,1 0 1 0 0,0 1-1 0 0,-1-1 1 0 0,1 0-1 0 0,0 1 1 0 0,0-1-1 0 0,0 1 1 0 0,3-4 1133 0 0,1 15 281 0 0,-4 6-1195 0 0,0-1-1 0 0,-2 30 1 0 0,0-7-213 0 0,-2 63 2 0 0,2-85-240 0 0,-3 18-1 0 0,0 10 6 0 0,-6 74-283 0 0,8-95-1053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2.8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96 2272 0 0,'0'-2'7861'0'0,"-2"-9"-5258"0"0,0-6-2396 0 0,3 16-185 0 0,-1 0 0 0 0,0 0 0 0 0,0-1 0 0 0,1 1 0 0 0,-1 0 0 0 0,1 0 0 0 0,-1 0 0 0 0,1 0 0 0 0,0-1 0 0 0,-1 1 1 0 0,1 0-1 0 0,0 0 0 0 0,0 0 0 0 0,0 0 0 0 0,1-1 0 0 0,3-3 105 0 0,-2 1-103 0 0,1 0 1 0 0,0 0 0 0 0,0 1-1 0 0,0 0 1 0 0,0-1 0 0 0,1 1-1 0 0,-1 1 1 0 0,1-1-1 0 0,0 1 1 0 0,4-3 0 0 0,-4 4-305 0 0,0 0 1 0 0,-1 0 0 0 0,1 0-1 0 0,0 1 1 0 0,0 0 0 0 0,9 0 0 0 0,-4 0-1409 0 0,-2 0 250 0 0,0 1-486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3.27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112 2 4713 0 0,'-1'0'428'0'0,"-1"-1"0"0"0,0 1 0 0 0,0 0 0 0 0,1 0 0 0 0,-1 0 0 0 0,0 0 0 0 0,0 0 0 0 0,0 0-1 0 0,1 1 1 0 0,-1-1 0 0 0,0 1 0 0 0,1-1 0 0 0,-4 2 0 0 0,-4 0 241 0 0,8-1-573 0 0,-1-1 1 0 0,1 1-1 0 0,0-1 0 0 0,-1 1 0 0 0,1-1 1 0 0,-1 1-1 0 0,1 0 0 0 0,0 0 0 0 0,0 0 1 0 0,-1 0-1 0 0,1 0 0 0 0,0 0 0 0 0,-1 1 1 0 0,-12 17 719 0 0,6-6-497 0 0,3-7-268 0 0,2-1-1 0 0,-1 1 0 0 0,0 0 0 0 0,1 1 0 0 0,1-1 1 0 0,-1 0-1 0 0,1 1 0 0 0,0 0 0 0 0,0-1 0 0 0,0 1 1 0 0,1 0-1 0 0,1 0 0 0 0,-1 0 0 0 0,1 0 0 0 0,0 0 1 0 0,2 13-1 0 0,-2-18-53 0 0,1 0-1 0 0,0 0 1 0 0,0 1 0 0 0,-1-1-1 0 0,1 0 1 0 0,0 0 0 0 0,1 0 0 0 0,-1 0-1 0 0,0 0 1 0 0,1-1 0 0 0,-1 1-1 0 0,1 0 1 0 0,-1-1 0 0 0,1 1 0 0 0,2 1-1 0 0,-3-2 5 0 0,1 0-1 0 0,-1-1 1 0 0,0 1-1 0 0,1-1 1 0 0,-1 1-1 0 0,1-1 1 0 0,-1 1-1 0 0,1-1 1 0 0,-1 0-1 0 0,1 1 1 0 0,-1-1 0 0 0,1 0-1 0 0,-1 0 1 0 0,1 0-1 0 0,-1-1 1 0 0,1 1-1 0 0,-1 0 1 0 0,1 0-1 0 0,-1-1 1 0 0,0 1-1 0 0,1-1 1 0 0,-1 1-1 0 0,3-2 1 0 0,2-2 0 0 0,0 0 1 0 0,-1 0 0 0 0,1-1-1 0 0,5-6 1 0 0,12-9-10 0 0,-13 12 24 0 0,-1-1 0 0 0,16-18 0 0 0,-14 13-18 0 0,4-7-11 0 0,-13 17 19 0 0,1 0-1 0 0,0 0 1 0 0,-1 0-1 0 0,1 0 1 0 0,5-4-1 0 0,-5 6 6 0 0,-1 0-10 0 0,0 0 0 0 0,1 0 1 0 0,-1-1-1 0 0,0 1 0 0 0,2-3 0 0 0,-4 4 60 0 0,0 2-60 0 0,0-1 4 0 0,0 1 1 0 0,0 0-1 0 0,-1-1 0 0 0,1 1 0 0 0,0 0 0 0 0,-1-1 0 0 0,1 1 0 0 0,-1-1 0 0 0,1 1 1 0 0,-1 0-1 0 0,1-1 0 0 0,-2 1 0 0 0,-6 11 78 0 0,3 16-40 0 0,5-25-196 0 0,-1 4 222 0 0,1 0 1 0 0,0 0-1 0 0,0 0 1 0 0,2 9-1 0 0,-2-14-241 0 0,0 0 0 0 0,1-1-1 0 0,0 1 1 0 0,-1 0 0 0 0,1 0-1 0 0,0 0 1 0 0,0-1 0 0 0,2 4 0 0 0,-2-4-212 0 0,0 0 1 0 0,0 0 0 0 0,0 0 0 0 0,0 0 0 0 0,0-1-1 0 0,0 1 1 0 0,0 0 0 0 0,0-1 0 0 0,0 1-1 0 0,0-1 1 0 0,1 1 0 0 0,-1-1 0 0 0,0 1 0 0 0,3 0-1 0 0,-1-1-1635 0 0,2 0-753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3.5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42 40 3641 0 0,'2'-14'1517'0'0,"-1"10"-439"0"0,0 1 0 0 0,-1-1 0 0 0,1 0 1 0 0,-1-7-1 0 0,-4 19 1098 0 0,-2 23-1847 0 0,1 1-1 0 0,0 37 1 0 0,3-25-224 0 0,1-15-41 0 0,-6 36-1 0 0,-4 24 79 0 0,6-49-160 0 0,5-40-60 0 0,0 1-1 0 0,0-1 1 0 0,0 0-1 0 0,-1 1 1 0 0,1-1-1 0 0,0 0 1 0 0,0 1-1 0 0,0-1 1 0 0,0 0-1 0 0,0 1 1 0 0,0-1-1 0 0,0 0 1 0 0,1 1-1 0 0,-1-1 1 0 0,0 0-1 0 0,0 1 1 0 0,0-1 0 0 0,0 0-1 0 0,0 1 1 0 0,0-1-1 0 0,1 0 1 0 0,-1 1-1 0 0,0-1 1 0 0,0 0-1 0 0,1 0 1 0 0,-1 1-1 0 0,0-1 1 0 0,0 0-1 0 0,1 0 1 0 0,-1 1-1 0 0,0-1 1 0 0,0 0-1 0 0,1 0 1 0 0,-1 0 0 0 0,1 1-1 0 0,0-1-257 0 0,0 0-1 0 0,0 0 1 0 0,0 0-1 0 0,0 0 1 0 0,0 0 0 0 0,0-1-1 0 0,0 1 1 0 0,0 0-1 0 0,0 0 1 0 0,1-1 0 0 0,3-1-1349 0 0</inkml:trace>
  <inkml:trace contextRef="#ctx0" brushRef="#br0" timeOffset="0.08">37 366 1840 0 0,'0'0'2936'0'0,"0"0"-2805"0"0,0-1 0 0 0,0 1 1 0 0,0 0-1 0 0,0 0 0 0 0,0-1 1 0 0,0 1-1 0 0,0 0 1 0 0,0-1-1 0 0,0 1 0 0 0,0 0 1 0 0,0-1-1 0 0,0 1 0 0 0,0 0 1 0 0,0-1-1 0 0,0 1 0 0 0,0 0 1 0 0,0-1-1 0 0,0 1 1 0 0,0 0-1 0 0,1 0 0 0 0,-1-1 1 0 0,0 1-1 0 0,0 0 0 0 0,0 0 1 0 0,1-1-1 0 0,4-7 573 0 0,0 0-1 0 0,1 0 1 0 0,-1 1 0 0 0,2 0 0 0 0,7-7-1 0 0,-2 2-406 0 0,1 1 1 0 0,0 0-1 0 0,1 1 0 0 0,20-11 0 0 0,-21 15-272 0 0,0 0 0 0 0,0 1 0 0 0,0 0 1 0 0,1 2-1 0 0,0-1 0 0 0,0 1 0 0 0,18-1 0 0 0,-29 4-60 0 0,-1 0-1 0 0,0 0 0 0 0,0 0 0 0 0,1 0 1 0 0,-1 0-1 0 0,0 0 0 0 0,1 1 0 0 0,-1-1 1 0 0,0 1-1 0 0,0-1 0 0 0,0 1 0 0 0,1 0 0 0 0,-1 0 1 0 0,0 0-1 0 0,2 2 0 0 0,-4-3-27 0 0,0 0 1 0 0,1 0-1 0 0,-1 1 0 0 0,0-1 0 0 0,0 0 1 0 0,0 1-1 0 0,0-1 0 0 0,0 0 0 0 0,0 1 1 0 0,0-1-1 0 0,1 0 0 0 0,-1 1 0 0 0,0-1 1 0 0,0 0-1 0 0,0 1 0 0 0,0-1 0 0 0,-1 1 1 0 0,1-1-1 0 0,0 0 0 0 0,0 1 0 0 0,0-1 0 0 0,0 0 1 0 0,0 1-1 0 0,0-1 0 0 0,0 0 0 0 0,-1 0 1 0 0,1 1-1 0 0,0-1 0 0 0,0 0 0 0 0,0 1 1 0 0,-1-1-1 0 0,1 0 0 0 0,0 0 0 0 0,0 1 1 0 0,-1-1-1 0 0,1 0 0 0 0,-12 11-2223 0 0,11-10 2121 0 0,-7 5-1813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3.9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3 1424 0 0,'-7'-2'10771'0'0,"7"2"-10302"0"0,-9 5 2097 0 0,8-3-2506 0 0,-1-1 1 0 0,1 1 0 0 0,0 0 0 0 0,-1-1 0 0 0,1 1 0 0 0,-2 4-1 0 0,3-5-48 0 0,0-1 0 0 0,-1 1-1 0 0,1 0 1 0 0,0 0-1 0 0,-1-1 1 0 0,1 1 0 0 0,0 0-1 0 0,0 0 1 0 0,0 0-1 0 0,0-1 1 0 0,0 1 0 0 0,0 0-1 0 0,0 0 1 0 0,0 0-1 0 0,0-1 1 0 0,0 1 0 0 0,0 0-1 0 0,0 0 1 0 0,1 0-1 0 0,-1-1 1 0 0,0 1 0 0 0,0 0-1 0 0,1 0 1 0 0,-1-1 0 0 0,1 1-1 0 0,-1 0 1 0 0,1-1-1 0 0,-1 1 1 0 0,1 0 0 0 0,-1-1-1 0 0,1 1 1 0 0,-1-1-1 0 0,1 1 1 0 0,0-1 0 0 0,-1 1-1 0 0,2 0 1 0 0,7 5 7 0 0,-1 1 0 0 0,1 0 0 0 0,-2 0 1 0 0,1 1-1 0 0,7 10 0 0 0,-4-5 8 0 0,-9-12-179 0 0,-1 1-1 0 0,1-1 0 0 0,0 1 0 0 0,-1-1 0 0 0,1 0 0 0 0,0 0 0 0 0,0 0 0 0 0,0 0 0 0 0,0 0 0 0 0,0 0 0 0 0,0 0 1 0 0,0-1-1 0 0,2 1 0 0 0,3 0-2159 0 0,1 0 0 0 0,11-1 0 0 0,-11 0 1930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4.3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30 126 2489 0 0,'0'0'2103'0'0,"6"-1"-80"0"0,-4 1-2031 0 0,8-1 529 0 0,-1 0 0 0 0,10-4 0 0 0,-16 4-390 0 0,0 0 0 0 0,0 0 0 0 0,0 0-1 0 0,0-1 1 0 0,0 1 0 0 0,0-1 0 0 0,0 0-1 0 0,-1 0 1 0 0,1 0 0 0 0,3-4 0 0 0,-6 6-130 0 0,6-6 63 0 0,0-1 0 0 0,-1 0 0 0 0,8-12 0 0 0,-12 16-22 0 0,0 0-1 0 0,1 0 0 0 0,-1 0 1 0 0,-1 1-1 0 0,1-1 1 0 0,0-1-1 0 0,-1 1 1 0 0,1 0-1 0 0,-1 0 0 0 0,0-3 1 0 0,0 5 16 0 0,0 0 1 0 0,0 0-1 0 0,0 0 1 0 0,0 0 0 0 0,-1 0-1 0 0,1 1 1 0 0,0-1-1 0 0,0 0 1 0 0,-1 0-1 0 0,1 0 1 0 0,0 0-1 0 0,-1 1 1 0 0,1-1-1 0 0,-1 0 1 0 0,1 1-1 0 0,-1-1 1 0 0,1 0-1 0 0,-1 1 1 0 0,0-1-1 0 0,1 0 1 0 0,-1 1-1 0 0,0-1 1 0 0,0 1-1 0 0,1-1 1 0 0,-1 1 0 0 0,0 0-1 0 0,0-1 1 0 0,1 1-1 0 0,-1 0 1 0 0,0-1-1 0 0,0 1 1 0 0,0 0-1 0 0,0 0 1 0 0,0 0-1 0 0,1 0 1 0 0,-1 0-1 0 0,0 0 1 0 0,0 0-1 0 0,0 0 1 0 0,-1 0-1 0 0,-1 1 59 0 0,-1-1-1 0 0,1 1 0 0 0,0 0 1 0 0,-1 0-1 0 0,1 0 0 0 0,0 0 1 0 0,0 0-1 0 0,0 1 0 0 0,-1-1 1 0 0,2 1-1 0 0,-1 0 0 0 0,0 0 1 0 0,0 0-1 0 0,0 0 1 0 0,1 1-1 0 0,-1-1 0 0 0,1 1 1 0 0,0-1-1 0 0,0 1 0 0 0,-3 5 1 0 0,1-3-8 0 0,1 0 0 0 0,0-1 0 0 0,-7 6 1 0 0,8-7-63 0 0,-1 0 1 0 0,0-1-1 0 0,1 1 1 0 0,0 0-1 0 0,0 0 1 0 0,0 1-1 0 0,0-1 1 0 0,0 0-1 0 0,-2 7 1 0 0,-12 46 241 0 0,16-53-280 0 0,-1-1 0 0 0,1 1 1 0 0,0 0-1 0 0,0 0 0 0 0,1-1 0 0 0,-1 1 0 0 0,1 0 0 0 0,-1 0 0 0 0,1-1 0 0 0,0 1 1 0 0,0-1-1 0 0,2 5 0 0 0,1 3 7 0 0,-4-8-20 0 0,1-1 1 0 0,0 1-1 0 0,-1-1 1 0 0,1 0-1 0 0,0 0 1 0 0,0 1-1 0 0,0-1 1 0 0,0 0-1 0 0,0 0 1 0 0,1 0-1 0 0,-1 0 0 0 0,0 0 1 0 0,0 0-1 0 0,1-1 1 0 0,-1 1-1 0 0,0 0 1 0 0,1-1-1 0 0,2 2 1 0 0,0-1 14 0 0,0 0 0 0 0,0 0 0 0 0,0 0 0 0 0,0-1 0 0 0,7 1 0 0 0,0-1-353 0 0,0-1 1 0 0,0 0 0 0 0,19-5 0 0 0,10-7-4261 0 0,-25 8 3199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5.1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183 67 1480 0 0,'0'-1'137'0'0,"0"0"0"0"0,0-1 0 0 0,0 1-1 0 0,0-1 1 0 0,0 1 0 0 0,0-1 0 0 0,0 1-1 0 0,-1-3 1 0 0,0-10 1225 0 0,1 12-1133 0 0,0 1-1 0 0,1-1 1 0 0,-1 0 0 0 0,0 1 0 0 0,0-1-1 0 0,-1 0 1 0 0,1 0 0 0 0,0 1 0 0 0,-1-1-1 0 0,1 0 1 0 0,0 1 0 0 0,-1-1-1 0 0,-1-2 1 0 0,1 3-72 0 0,0 0 0 0 0,1 0 0 0 0,-1 0 0 0 0,0 0 0 0 0,0 1-1 0 0,0-1 1 0 0,0 0 0 0 0,0 0 0 0 0,0 1 0 0 0,0-1 0 0 0,0 1 0 0 0,0-1-1 0 0,0 1 1 0 0,0 0 0 0 0,-1-1 0 0 0,1 1 0 0 0,0 0 0 0 0,0 0 0 0 0,0 0 0 0 0,0 0-1 0 0,-3 0 1 0 0,-4 0 235 0 0,0 1 0 0 0,0 0 0 0 0,0 1-1 0 0,0 0 1 0 0,1 0 0 0 0,-1 1 0 0 0,0-1 0 0 0,-12 8-1 0 0,15-7-333 0 0,1 1 0 0 0,-1 0-1 0 0,-8 8 1 0 0,9-7-47 0 0,-1 0-11 0 0,1 0 1 0 0,-1-1 0 0 0,1 2-1 0 0,1-1 1 0 0,-6 10 0 0 0,7-12-1 0 0,1-1 0 0 0,0 1 1 0 0,0-1-1 0 0,1 1 0 0 0,-1 0 0 0 0,1-1 1 0 0,-1 1-1 0 0,1 0 0 0 0,0 0 0 0 0,0-1 1 0 0,0 1-1 0 0,0 0 0 0 0,0 0 0 0 0,1-1 1 0 0,1 6-1 0 0,0 0 3 0 0,1 0 0 0 0,7 14 1 0 0,-8-19-4 0 0,0 0-1 0 0,0-1 1 0 0,1 1 0 0 0,-1 0 0 0 0,0-1 0 0 0,1 1-1 0 0,0-1 1 0 0,-1 0 0 0 0,6 3 0 0 0,-6-3 3 0 0,1-1 0 0 0,0 1 0 0 0,0-1 0 0 0,-1 1 1 0 0,1-1-1 0 0,0 0 0 0 0,0 0 0 0 0,0-1 0 0 0,0 1 0 0 0,1-1 1 0 0,-1 1-1 0 0,0-1 0 0 0,0 0 0 0 0,0 0 0 0 0,0 0 0 0 0,0-1 1 0 0,0 1-1 0 0,0-1 0 0 0,1 1 0 0 0,-1-1 0 0 0,0 0 0 0 0,-1 0 1 0 0,1-1-1 0 0,0 1 0 0 0,0-1 0 0 0,0 1 0 0 0,-1-1 0 0 0,1 0 1 0 0,-1 0-1 0 0,0 0 0 0 0,4-4 0 0 0,6-5 4 0 0,-8 7-5 0 0,1 1-1 0 0,-2-1 1 0 0,1 0-1 0 0,0-1 0 0 0,-1 1 1 0 0,0 0-1 0 0,0-1 1 0 0,4-9-1 0 0,19-39-7 0 0,-10 20-4 0 0,-5 14 15 0 0,-11 18 183 0 0,-5 13 465 0 0,4-9-625 0 0,0 0 0 0 0,1 1 0 0 0,-1-1 0 0 0,1 0 1 0 0,-1 1-1 0 0,1-1 0 0 0,0 1 0 0 0,0-1 0 0 0,0 1 1 0 0,1-1-1 0 0,-1 1 0 0 0,3 5 0 0 0,0 14-14 0 0,-2-3-46 0 0,-1-8-57 0 0,0 0 0 0 0,4 15 0 0 0,-4-26-71 0 0,0 0-1 0 0,1 0 1 0 0,-1 0-1 0 0,1 0 1 0 0,-1 0 0 0 0,1 0-1 0 0,-1 0 1 0 0,1 0-1 0 0,-1 0 1 0 0,1 0 0 0 0,0 0-1 0 0,0 0 1 0 0,-1 0-1 0 0,1-1 1 0 0,0 1 0 0 0,0 0-1 0 0,0-1 1 0 0,0 1-1 0 0,1 0 1 0 0,0 0-673 0 0,0 0-1 0 0,-1-1 1 0 0,1 1-1 0 0,0-1 1 0 0,0 0-1 0 0,0 1 1 0 0,0-1-1 0 0,0 0 1 0 0,-1 0-1 0 0,4 0 1 0 0,1-1 348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5.5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17 143 2857 0 0,'-1'1'248'0'0,"0"0"0"0"0,0 0 1 0 0,0 0-1 0 0,1 0 1 0 0,-1 0-1 0 0,0 0 1 0 0,1 0-1 0 0,-1 0 1 0 0,0 0-1 0 0,1 0 0 0 0,0 0 1 0 0,-1 0-1 0 0,1 0 1 0 0,0 0-1 0 0,-1 1 1 0 0,1 1-1 0 0,0-2 29 0 0,-1 1-1 0 0,1-1 0 0 0,0 0 1 0 0,-1 1-1 0 0,1-1 1 0 0,-1 1-1 0 0,0-1 1 0 0,-2 4 3603 0 0,9-15-3536 0 0,-4 5-275 0 0,0 0 0 0 0,-1 0 0 0 0,0-1 0 0 0,0 1 0 0 0,0 0 0 0 0,0 0 0 0 0,-1-6 1 0 0,0 4 76 0 0,1 0-1 0 0,0 0 1 0 0,2-10 0 0 0,-1 10-87 0 0,1 0 0 0 0,-1 1 0 0 0,1-1-1 0 0,0 0 1 0 0,1 1 0 0 0,4-6-1 0 0,-6 9-57 0 0,0 1 0 0 0,0-1 1 0 0,0 1-1 0 0,1 0 0 0 0,-1 0 0 0 0,1 0 0 0 0,0 0 0 0 0,-1 0 0 0 0,1 0 0 0 0,0 1 0 0 0,0 0 0 0 0,0-1 0 0 0,0 1 0 0 0,0 0 0 0 0,6-1 1 0 0,-5 2 3 0 0,-1-1 0 0 0,0 1 1 0 0,0 0-1 0 0,1-1 0 0 0,-1 1 1 0 0,0 1-1 0 0,0-1 0 0 0,1 0 1 0 0,-1 1-1 0 0,0 0 0 0 0,0 0 1 0 0,0 0-1 0 0,0 0 0 0 0,0 0 1 0 0,0 0-1 0 0,0 1 0 0 0,0 0 1 0 0,0-1-1 0 0,-1 1 0 0 0,1 0 1 0 0,-1 0-1 0 0,1 1 0 0 0,-1-1 1 0 0,0 0-1 0 0,0 1 0 0 0,0 0 1 0 0,3 4-1 0 0,-4-4 49 0 0,0 1-1 0 0,0-1 1 0 0,0 1-1 0 0,-1 0 1 0 0,1-1 0 0 0,-1 1-1 0 0,0 0 1 0 0,-1 4 0 0 0,1-1 22 0 0,0-1-38 0 0,-1 0 1 0 0,0 0 0 0 0,-1 7-1 0 0,0-7-31 0 0,1 0 0 0 0,0 0 0 0 0,0 8 0 0 0,1-13-55 0 0,0 1-1 0 0,0-1 1 0 0,1 0 0 0 0,-1 0-1 0 0,1 1 1 0 0,-1-1-1 0 0,1 0 1 0 0,-1 0-1 0 0,1 1 1 0 0,0-1-1 0 0,-1 0 1 0 0,1 0-1 0 0,0 0 1 0 0,0 0-1 0 0,0 0 1 0 0,0 0-1 0 0,0 0 1 0 0,0-1-1 0 0,0 1 1 0 0,2 1-1 0 0,-2-1-556 0 0,1 0 0 0 0,0 0-1 0 0,0 0 1 0 0,0 0 0 0 0,0 0-1 0 0,0-1 1 0 0,0 1 0 0 0,0-1-1 0 0,0 1 1 0 0,0-1 0 0 0,1 0 0 0 0,2 0-1 0 0,2-1-2725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5.9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3 6513 0 0,'-1'0'140'0'0,"1"0"0"0"0,0 0-1 0 0,-1-1 1 0 0,1 1-1 0 0,0 0 1 0 0,-1 0 0 0 0,1 0-1 0 0,0-1 1 0 0,-1 1-1 0 0,1 0 1 0 0,-1 0 0 0 0,1 0-1 0 0,-1 0 1 0 0,1 0-1 0 0,0 0 1 0 0,-1 0 0 0 0,1 0-1 0 0,-1 0 1 0 0,1 0-1 0 0,0 0 1 0 0,-1 0 0 0 0,1 1-30 0 0,-1 0 0 0 0,1-1 0 0 0,0 1 1 0 0,0 0-1 0 0,1 0 0 0 0,-1 0 0 0 0,0-1 0 0 0,0 1 1 0 0,0 0-1 0 0,0 0 0 0 0,1-1 0 0 0,-1 1 0 0 0,1 1 1 0 0,11 28 713 0 0,-7-16-623 0 0,1 1-1 0 0,1-1 1 0 0,12 20 0 0 0,-17-32-199 0 0,-1-1 1 0 0,1 1 0 0 0,0 0-1 0 0,-1-1 1 0 0,1 0 0 0 0,0 1-1 0 0,0-1 1 0 0,0 0 0 0 0,0 0-1 0 0,0 0 1 0 0,0 0 0 0 0,0 0-1 0 0,0 0 1 0 0,0-1 0 0 0,0 1-1 0 0,1-1 1 0 0,-1 0 0 0 0,0 1-1 0 0,0-1 1 0 0,1 0 0 0 0,-1 0-1 0 0,0 0 1 0 0,0-1 0 0 0,1 1-1 0 0,-1 0 1 0 0,0-1 0 0 0,0 0-1 0 0,4-1 1 0 0,8-4 51 0 0,-10 5-47 0 0,-1-1 1 0 0,1 1-1 0 0,-1-1 0 0 0,1 0 0 0 0,-1 0 1 0 0,1 0-1 0 0,-1 0 0 0 0,0-1 1 0 0,0 1-1 0 0,0-1 0 0 0,3-4 0 0 0,3-5 16 0 0,-1-1-1 0 0,-1 1 1 0 0,0-1-1 0 0,8-21 0 0 0,-15 33-4 0 0,0 1-1 0 0,1-1 1 0 0,-1 1-1 0 0,0-1 1 0 0,0 1-1 0 0,1-1 1 0 0,-1 1-1 0 0,0-1 1 0 0,1 1-1 0 0,-1-1 1 0 0,1 1-1 0 0,-1-1 0 0 0,0 1 1 0 0,1 0-1 0 0,-1-1 1 0 0,1 1-1 0 0,1 1 643 0 0,-3 5-68 0 0,-4 6 95 0 0,-11 19 1 0 0,5-11-332 0 0,-23 41 237 0 0,19-36-531 0 0,0 0 1 0 0,-20 55-1 0 0,3 14-1570 0 0,15-44-3385 0 0,10-33 3231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7.2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3 105 2000 0 0,'-3'-1'4545'0'0,"3"1"-4446"0"0,6-3 3502 0 0,-6 2-3561 0 0,1 1 1 0 0,-1 0-1 0 0,0 0 0 0 0,0 0 1 0 0,1 0-1 0 0,-1 0 1 0 0,0-1-1 0 0,0 1 0 0 0,1 0 1 0 0,-1 0-1 0 0,0 0 0 0 0,1 0 1 0 0,-1 0-1 0 0,0 0 1 0 0,1 0-1 0 0,-1 0 0 0 0,0 0 1 0 0,0 0-1 0 0,1 0 0 0 0,-1 0 1 0 0,0 0-1 0 0,1 0 1 0 0,-1 1-1 0 0,0-1 0 0 0,0 0 1 0 0,1 0-1 0 0,-1 0 1 0 0,0 0-1 0 0,0 0 0 0 0,1 1 1 0 0,-1-1-1 0 0,0 0 0 0 0,0 0 1 0 0,1 1-1 0 0,-1 0 159 0 0,1 1 0 0 0,-1-1 0 0 0,0 1 0 0 0,0 0 0 0 0,0-1-1 0 0,0 4 1 0 0,0-2-108 0 0,-1 41 662 0 0,0-25-583 0 0,0 1 0 0 0,4 29 0 0 0,-1-38-156 0 0,8 76 87 0 0,-9-76-69 0 0,-1 0 0 0 0,-1 0 0 0 0,0 0-1 0 0,0 0 1 0 0,-5 19 0 0 0,4-24-17 0 0,3-8 14 0 0,3-8 12 0 0,-1-4-26 0 0,-1 1-1 0 0,-1 0 0 0 0,1-25 1 0 0,-7-39 97 0 0,0-2-36 0 0,5 74-72 0 0,0-23 5 0 0,4-32-1 0 0,-3 52-12 0 0,0 0 1 0 0,1 0 0 0 0,0 0-1 0 0,1 0 1 0 0,-1 1-1 0 0,1-1 1 0 0,1 1 0 0 0,7-13-1 0 0,-10 19 6 0 0,0-1 0 0 0,-1 1-1 0 0,1 0 1 0 0,0 0 0 0 0,0 0-1 0 0,0 0 1 0 0,0 0 0 0 0,0 0-1 0 0,0 0 1 0 0,1 0 0 0 0,-1 0-1 0 0,0 0 1 0 0,0 0 0 0 0,1 1-1 0 0,-1-1 1 0 0,1 0 0 0 0,-1 1-1 0 0,0-1 1 0 0,1 1 0 0 0,-1 0-1 0 0,1 0 1 0 0,-1-1 0 0 0,1 1-1 0 0,-1 0 1 0 0,1 0 0 0 0,-1 0-1 0 0,1 0 1 0 0,-1 1 0 0 0,1-1-1 0 0,-1 0 1 0 0,1 1 0 0 0,-1-1-1 0 0,0 1 1 0 0,1-1 0 0 0,2 2-1 0 0,12 7-12 0 0,24 15 0 0 0,-1 1-11 0 0,-34-23 35 0 0,-1 0 1 0 0,1 1-1 0 0,-1 0 0 0 0,0 0 0 0 0,0 0 0 0 0,0 0 1 0 0,0 1-1 0 0,-1 0 0 0 0,4 4 0 0 0,-6-7-3 0 0,-1 0 0 0 0,0 0 1 0 0,1 1-1 0 0,-1-1 0 0 0,0 0 0 0 0,0 0 0 0 0,0 0 0 0 0,0 1 0 0 0,0-1 0 0 0,0 0 0 0 0,0 0 0 0 0,-1 0 1 0 0,1 1-1 0 0,0-1 0 0 0,-1 0 0 0 0,1 0 0 0 0,-1 0 0 0 0,1 0 0 0 0,-1 0 0 0 0,0 2 0 0 0,-1 0 50 0 0,0 0 0 0 0,-1 0 0 0 0,1 0 0 0 0,0 0 0 0 0,-6 4 0 0 0,-1 1 74 0 0,-1 0-1 0 0,-22 12 1 0 0,27-17-120 0 0,0-1 1 0 0,-1 0-1 0 0,1 0 0 0 0,-1 0 1 0 0,1-1-1 0 0,-1 0 0 0 0,1 0 1 0 0,-1 0-1 0 0,-6 0 0 0 0,11-1-18 0 0,-1-1 0 0 0,0 1 0 0 0,0 0 0 0 0,1-1-1 0 0,-1 1 1 0 0,0-1 0 0 0,1 0 0 0 0,-1 1 0 0 0,1-1-1 0 0,-4-2 1 0 0,5 3-122 0 0,0 0-1 0 0,-1-1 1 0 0,1 1-1 0 0,0 0 1 0 0,-1 0-1 0 0,1-1 1 0 0,0 1-1 0 0,0 0 1 0 0,-1 0-1 0 0,1-1 1 0 0,0 1-1 0 0,0 0 1 0 0,-1-1-1 0 0,1 1 1 0 0,0 0-1 0 0,0-1 1 0 0,0 1-1 0 0,0-1 1 0 0,-1 1-1 0 0,1 0 1 0 0,0-1-1 0 0,0 1 1 0 0,0-1-1 0 0,0 1 1 0 0,0 0-1 0 0,0-1 1 0 0,0 1-1 0 0,0-1 1 0 0,0 1-1 0 0,0 0 1 0 0,0-1-1 0 0,1 1 1 0 0,-1 0-1 0 0,0-1 1 0 0,0 1-1 0 0,0-1 1 0 0,0 1-1 0 0,1 0 1 0 0,-1-1-1 0 0,0 1 1 0 0,0 0-1 0 0,1 0 1 0 0,-1-1-1 0 0,0 1 1 0 0,0 0-1 0 0,1-1 1 0 0,-1 1-1 0 0,0 0 1 0 0,1 0-1 0 0,-1 0 1 0 0,1-1-1 0 0,3-1-2812 0 0,-1-2 1072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 2473 0 0,'0'0'4106'0'0,"-9"0"-521"0"0,-11-2-2840 0 0,15 2-492 0 0,1-1 0 0 0,-1 1 0 0 0,1 0 0 0 0,0 0 0 0 0,-8 2 0 0 0,8-1-67 0 0,0 0-1 0 0,1 0 1 0 0,0 0 0 0 0,-5 3 0 0 0,6-2-74 0 0,-1-1-1 0 0,0 0 1 0 0,0 0-1 0 0,0 0 0 0 0,0 0 1 0 0,-5 1-1 0 0,4-1 3 0 0,1-1-1 0 0,-1 1 0 0 0,1 0 1 0 0,-1 1-1 0 0,1-1 0 0 0,0 1 1 0 0,-1-1-1 0 0,-4 5 0 0 0,1-1 125 0 0,0 0-1 0 0,-10 10 1 0 0,16-13-231 0 0,-1 0-1 0 0,1-1 1 0 0,0 1 0 0 0,-1 0 0 0 0,1 0 0 0 0,0 0 0 0 0,0 1 0 0 0,1-1-1 0 0,-1 0 1 0 0,0 0 0 0 0,1 0 0 0 0,-1 1 0 0 0,1 3 0 0 0,0-6-10 0 0,0 1 1 0 0,0-1-1 0 0,0 1 1 0 0,0-1 0 0 0,0 1-1 0 0,0-1 1 0 0,0 0-1 0 0,0 1 1 0 0,1-1 0 0 0,-1 1-1 0 0,0-1 1 0 0,0 0-1 0 0,1 1 1 0 0,-1-1-1 0 0,0 0 1 0 0,0 1 0 0 0,1-1-1 0 0,-1 0 1 0 0,0 1-1 0 0,1-1 1 0 0,-1 0 0 0 0,0 0-1 0 0,1 1 1 0 0,-1-1-1 0 0,1 0 1 0 0,-1 0-1 0 0,1 1 1 0 0,14 2-31 0 0,-5-2 42 0 0,32 18-5 0 0,-41-18-2 0 0,1 0 0 0 0,-1 0 0 0 0,1 0 1 0 0,-1 0-1 0 0,1 0 0 0 0,-1 0 0 0 0,1 1 0 0 0,-1-1 1 0 0,0 0-1 0 0,0 1 0 0 0,0-1 0 0 0,0 1 0 0 0,0-1 1 0 0,0 1-1 0 0,0 0 0 0 0,0-1 0 0 0,0 3 0 0 0,1 3 46 0 0,0 1 0 0 0,2 13-1 0 0,-3-19-28 0 0,0 5 74 0 0,-1 0 0 0 0,1-1 0 0 0,-1 1 0 0 0,-1 0 0 0 0,1 0 0 0 0,-1 0 0 0 0,-3 11 0 0 0,2-15-7 0 0,1 0 0 0 0,0-1-1 0 0,0 0 1 0 0,-1 1 0 0 0,1-1-1 0 0,-1 0 1 0 0,0 0 0 0 0,0 1-1 0 0,0-1 1 0 0,0-1 0 0 0,0 1-1 0 0,0 0 1 0 0,-1 0 0 0 0,1-1 0 0 0,-4 2-1 0 0,-4 2 108 0 0,4-2-123 0 0,1-1 1 0 0,-1 0-1 0 0,0 1 1 0 0,-7 0 0 0 0,10-2-68 0 0,0 0 1 0 0,0-1-1 0 0,-1 1 1 0 0,1-1-1 0 0,0 0 1 0 0,0 0-1 0 0,0 0 1 0 0,-1 0-1 0 0,1-1 1 0 0,0 1-1 0 0,0-1 1 0 0,0 0-1 0 0,-5-2 1 0 0,7 3-29 0 0,0-1 0 0 0,1 0-1 0 0,-1 0 1 0 0,0 1 0 0 0,1-1 0 0 0,-1 0-1 0 0,1 0 1 0 0,-1 0 0 0 0,1 0 0 0 0,0 0 0 0 0,-1 1-1 0 0,1-1 1 0 0,0 0 0 0 0,-1 0 0 0 0,1 0 0 0 0,0 0-1 0 0,0-2 1 0 0,0 1-187 0 0,0 0 0 0 0,0 0 0 0 0,0 0 0 0 0,0 0 0 0 0,0 0 0 0 0,1 0 0 0 0,0-3 0 0 0,1 0-1042 0 0,1 0-1 0 0,0 0 1 0 0,6-7-1 0 0,-2 3-656 0 0,2-2-170 0 0,1-1 1671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7.6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136 41 3153 0 0,'-2'-4'1091'0'0,"0"0"0"0"0,0 0 0 0 0,-1 0 0 0 0,0 1 0 0 0,1-1 0 0 0,-7-5 0 0 0,8 8-983 0 0,0 0 1 0 0,0 0-1 0 0,0 0 1 0 0,0 0-1 0 0,-1 1 0 0 0,1-1 1 0 0,0 1-1 0 0,0-1 1 0 0,-1 1-1 0 0,1-1 1 0 0,0 1-1 0 0,0 0 0 0 0,-1-1 1 0 0,1 1-1 0 0,-1 0 1 0 0,1 0-1 0 0,0 0 0 0 0,-1 0 1 0 0,1 0-1 0 0,0 0 1 0 0,-1 1-1 0 0,1-1 1 0 0,0 0-1 0 0,-1 1 0 0 0,1-1 1 0 0,0 1-1 0 0,-2 0 1 0 0,-3 3 25 0 0,-1-1 0 0 0,1 1 1 0 0,0 0-1 0 0,0 1 0 0 0,1-1 1 0 0,0 1-1 0 0,-1 0 1 0 0,2 1-1 0 0,-1-1 0 0 0,0 1 1 0 0,-4 8-1 0 0,8-12-114 0 0,0 0 0 0 0,1 0 0 0 0,-1 1 0 0 0,0-1 0 0 0,1 0 0 0 0,-1 1 1 0 0,1-1-1 0 0,-1 0 0 0 0,1 5 0 0 0,0-6-24 0 0,0 1 1 0 0,1-1-1 0 0,-1 1 1 0 0,0-1-1 0 0,0 0 1 0 0,1 1-1 0 0,-1-1 1 0 0,1 1-1 0 0,-1-1 1 0 0,1 0-1 0 0,0 1 1 0 0,-1-1-1 0 0,1 0 1 0 0,0 0-1 0 0,0 1 1 0 0,1 0-1 0 0,3 2 2 0 0,-1 0 0 0 0,1 0 0 0 0,0 0 0 0 0,1 0 1 0 0,-1-1-1 0 0,7 3 0 0 0,-9-5 6 0 0,0 0 0 0 0,-1 0 0 0 0,1 0 0 0 0,0-1 0 0 0,0 0 0 0 0,-1 1 0 0 0,1-1 0 0 0,0 0 0 0 0,0 0 0 0 0,-1 0 0 0 0,1-1 0 0 0,0 1 0 0 0,0-1 0 0 0,-1 1 0 0 0,1-1 0 0 0,4-2 0 0 0,-2 1 5 0 0,-1-1 1 0 0,1 0-1 0 0,-1 0 0 0 0,0 0 1 0 0,0 0-1 0 0,0-1 0 0 0,0 0 1 0 0,-1 0-1 0 0,7-8 0 0 0,-7 7 5 0 0,-1 0-1 0 0,1 0 1 0 0,-1 0-1 0 0,0-1 1 0 0,0 1-1 0 0,-1-1 1 0 0,2-9-1 0 0,-3 15-10 0 0,0 0-1 0 0,0 0 1 0 0,0-1-1 0 0,0 1 1 0 0,0 0-1 0 0,0 0 1 0 0,0 0-1 0 0,0 0 1 0 0,0 0-1 0 0,0-1 0 0 0,0 1 1 0 0,0 0-1 0 0,0 0 1 0 0,0 0-1 0 0,0 0 1 0 0,0 0-1 0 0,0-1 1 0 0,0 1-1 0 0,0 0 1 0 0,0 0-1 0 0,0 0 1 0 0,0 0-1 0 0,0 0 0 0 0,0 0 1 0 0,0-1-1 0 0,1 1 1 0 0,-1 0-1 0 0,0 0 1 0 0,0 0-1 0 0,0 0 1 0 0,0 0-1 0 0,0 0 1 0 0,0 0-1 0 0,0 0 1 0 0,1 0-1 0 0,-1 0 1 0 0,0 0-1 0 0,0-1 0 0 0,0 1 1 0 0,0 0-1 0 0,0 0 1 0 0,1 0-1 0 0,-1 0 1 0 0,0 0-1 0 0,0 0 1 0 0,0 0-1 0 0,0 0 1 0 0,0 0-1 0 0,1 0 1 0 0,-1 1 9 0 0,0-1 1 0 0,1 0 0 0 0,-1 0-1 0 0,0 1 1 0 0,0-1 0 0 0,0 0-1 0 0,1 1 1 0 0,-1-1 0 0 0,0 0-1 0 0,0 0 1 0 0,0 1 0 0 0,0-1-1 0 0,0 0 1 0 0,1 1 0 0 0,-1-1-1 0 0,0 0 1 0 0,0 1 0 0 0,0 0-1 0 0,0 10 146 0 0,-1-5-120 0 0,1-1 0 0 0,1 1 1 0 0,0 7-1 0 0,0-10-52 0 0,0-1 0 0 0,-1 0 0 0 0,1 1 1 0 0,0-1-1 0 0,0 1 0 0 0,1-1 0 0 0,-1 0 1 0 0,0 0-1 0 0,1 0 0 0 0,2 3 0 0 0,18 15-3492 0 0,2-2-4104 0 0,-17-14 7201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7.9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79 182 4929 0 0,'0'0'2239'0'0,"-4"0"-200"0"0,-4 1-1644 0 0,4 0 93 0 0,0 0 0 0 0,0-1 0 0 0,0 0 0 0 0,0 0 0 0 0,-6 0 0 0 0,8-1-396 0 0,1 1 0 0 0,-1 0 1 0 0,1-1-1 0 0,-1 0 0 0 0,1 1 1 0 0,-1-1-1 0 0,1 0 0 0 0,0 1 1 0 0,-1-1-1 0 0,1 0 0 0 0,0 0 1 0 0,0 0-1 0 0,0 0 0 0 0,-1 0 1 0 0,1 0-1 0 0,0-1 0 0 0,1 1 1 0 0,-1 0-1 0 0,-1-3 0 0 0,0 0-32 0 0,0 1-1 0 0,1-1 0 0 0,0 0 0 0 0,0 0 0 0 0,0 0 0 0 0,0 0 0 0 0,0 0 0 0 0,1 0 1 0 0,0 0-1 0 0,0 0 0 0 0,0 0 0 0 0,0-1 0 0 0,1 1 0 0 0,0 0 0 0 0,1-5 0 0 0,0 2-54 0 0,1 0-1 0 0,-1 0 0 0 0,1 1 1 0 0,0-1-1 0 0,1 1 0 0 0,0 0 0 0 0,8-11 1 0 0,-9 14-3 0 0,0 0 0 0 0,0 0 0 0 0,1 1 0 0 0,-1 0 0 0 0,1-1 0 0 0,-1 1 0 0 0,1 0 0 0 0,0 1 0 0 0,-1-1 0 0 0,1 1 0 0 0,0 0 0 0 0,7-2 0 0 0,0 1-169 0 0,0 1 1 0 0,-1 0-1 0 0,20 1 0 0 0,-15 1-1572 0 0,21 5 0 0 0,-3 2-3454 0 0,-22-4 3653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8.3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112 42 864 0 0,'0'0'31'0'0,"0"0"-1"0"0,0 0 1 0 0,0 0-1 0 0,-1 0 0 0 0,1 0 1 0 0,0 0-1 0 0,0 0 1 0 0,0 0-1 0 0,0 0 1 0 0,-1 0-1 0 0,1 0 1 0 0,0 0-1 0 0,0 0 1 0 0,0 0-1 0 0,0 0 0 0 0,-1 0 1 0 0,1-1-1 0 0,0 1 1 0 0,0 0-1 0 0,0 0 1 0 0,0 0-1 0 0,0 0 1 0 0,0 0-1 0 0,-1-1 1 0 0,1 1-1 0 0,0 0 0 0 0,0 0 1 0 0,0 0-1 0 0,0 0 1 0 0,0 0-1 0 0,0-1 1 0 0,0 1-1 0 0,0 0 1 0 0,0 0-1 0 0,2-8 2527 0 0,0 4-1960 0 0,-2 4-506 0 0,0-1 120 0 0,1 0 0 0 0,-1 0 0 0 0,1 1 0 0 0,-1-1-1 0 0,0 0 1 0 0,0 0 0 0 0,0 0 0 0 0,1 0 0 0 0,-1 1 0 0 0,0-1 0 0 0,0-1 0 0 0,-1 1-38 0 0,1 0 1 0 0,-1 0-1 0 0,1 0 0 0 0,-1 0 0 0 0,0 0 0 0 0,1 1 1 0 0,-1-1-1 0 0,0 0 0 0 0,0 0 0 0 0,-1 0 0 0 0,1 0-44 0 0,1 1-1 0 0,-1-1 1 0 0,0 1-1 0 0,0-1 1 0 0,0 1-1 0 0,0-1 0 0 0,0 1 1 0 0,0-1-1 0 0,0 1 1 0 0,1 0-1 0 0,-1 0 0 0 0,0-1 1 0 0,0 1-1 0 0,0 0 1 0 0,0 0-1 0 0,0 0 1 0 0,0 0-1 0 0,-2 1 0 0 0,1-1 2 0 0,0 1 0 0 0,0-1 0 0 0,0 1 0 0 0,0 0 0 0 0,0 0 0 0 0,0 0 0 0 0,0 0 0 0 0,-2 2 0 0 0,-1 1 7 0 0,0-1 0 0 0,1 2 0 0 0,0-1 0 0 0,0 0 0 0 0,-5 8 0 0 0,6-7-56 0 0,-4 6 129 0 0,-9 16 1 0 0,14-23-199 0 0,1-1 0 0 0,0 0 0 0 0,-1 1-1 0 0,1-1 1 0 0,1 1 0 0 0,-1-1 0 0 0,0 1 0 0 0,1 0-1 0 0,0-1 1 0 0,0 5 0 0 0,0-7-15 0 0,0 1 0 0 0,1-1-1 0 0,-1 1 1 0 0,0-1 0 0 0,1 1-1 0 0,0-1 1 0 0,-1 0 0 0 0,1 1-1 0 0,0-1 1 0 0,0 0 0 0 0,0 0 0 0 0,-1 1-1 0 0,1-1 1 0 0,0 0 0 0 0,1 0-1 0 0,-1 0 1 0 0,0 0 0 0 0,0 0-1 0 0,0-1 1 0 0,1 1 0 0 0,-1 0 0 0 0,0 0-1 0 0,1-1 1 0 0,-1 1 0 0 0,0-1-1 0 0,2 1 1 0 0,0 0 2 0 0,0-1 0 0 0,0 1 1 0 0,-1-1-1 0 0,1 1 0 0 0,0-1 0 0 0,0 0 0 0 0,0 0 0 0 0,-1 0 0 0 0,1-1 1 0 0,0 1-1 0 0,0-1 0 0 0,4-1 0 0 0,2-2 15 0 0,-1 0 0 0 0,0-1-1 0 0,-1 0 1 0 0,1 0 0 0 0,12-13 0 0 0,3-7-31 0 0,-21 23 21 0 0,0-1 0 0 0,-1 0 1 0 0,1 1-1 0 0,0-1 0 0 0,-1 0 0 0 0,0 0 0 0 0,0 0 0 0 0,1-4 0 0 0,6-12 32 0 0,-3 7 9 0 0,-5 11 59 0 0,0 2-102 0 0,-1 0 1 0 0,1 0-1 0 0,-1 0 0 0 0,1 0 0 0 0,0 0 1 0 0,-1 0-1 0 0,1 0 0 0 0,0 2 0 0 0,0-3 0 0 0,-2 7 39 0 0,1 1 0 0 0,0-1 0 0 0,1 1 1 0 0,-1-1-1 0 0,2 10 0 0 0,0-14-190 0 0,-1 0 0 0 0,1 0 0 0 0,0 0 0 0 0,-1 0 0 0 0,1 0 0 0 0,3 5 0 0 0,-3-7-219 0 0,0 1 0 0 0,0-1 0 0 0,0 1 1 0 0,1-1-1 0 0,-1 1 0 0 0,0-1 0 0 0,1 0 1 0 0,-1 1-1 0 0,1-1 0 0 0,-1 0 0 0 0,4 2 0 0 0,0-1-1697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8.8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40 155 5737 0 0,'-2'1'429'0'0,"0"-1"-1"0"0,0 0 0 0 0,1 0 1 0 0,-1 1-1 0 0,0 0 1 0 0,-3 0-1 0 0,0 1 2398 0 0,1-2-1593 0 0,4 0-1201 0 0,0 1-1 0 0,0-1 0 0 0,-1 0 1 0 0,1 0-1 0 0,0 0 0 0 0,0 0 0 0 0,-1 0 1 0 0,1 0-1 0 0,0 0 0 0 0,-1 0 0 0 0,1 0 1 0 0,0 0-1 0 0,0 0 0 0 0,-1 0 0 0 0,1-1 1 0 0,0 1-1 0 0,0 0 0 0 0,-1 0 1 0 0,1 0-1 0 0,0 0 0 0 0,0 0 0 0 0,-1 0 1 0 0,1-1-1 0 0,0 1 0 0 0,0 0 0 0 0,0 0 1 0 0,-1-1-1 0 0,0 0 35 0 0,0-1 0 0 0,0 0 1 0 0,0 0-1 0 0,1 0 0 0 0,-1 0 1 0 0,0 0-1 0 0,1 0 0 0 0,0 0 0 0 0,-1 0 1 0 0,1 0-1 0 0,0 0 0 0 0,0 0 1 0 0,0 0-1 0 0,0 0 0 0 0,0-1 0 0 0,1 1 1 0 0,-1 0-1 0 0,1 0 0 0 0,1-3 1 0 0,2-9 282 0 0,0 1 1 0 0,13-25 0 0 0,-14 34-345 0 0,-1 0 0 0 0,0 0 0 0 0,1 0 0 0 0,0 1-1 0 0,0 0 1 0 0,0-1 0 0 0,0 1 0 0 0,1 0 0 0 0,-1 0 0 0 0,1 1 0 0 0,0-1-1 0 0,-1 1 1 0 0,7-3 0 0 0,-7 4 1 0 0,-1 0-1 0 0,1 1 1 0 0,-1-1-1 0 0,1 1 0 0 0,0 0 1 0 0,-1 0-1 0 0,1 0 1 0 0,0 0-1 0 0,-1 0 1 0 0,1 0-1 0 0,0 1 1 0 0,-1-1-1 0 0,1 1 1 0 0,-1 0-1 0 0,1 0 1 0 0,-1 0-1 0 0,1 0 1 0 0,-1 0-1 0 0,1 0 1 0 0,2 3-1 0 0,0 0 9 0 0,1 0-1 0 0,-1 0 1 0 0,-1 0 0 0 0,1 1-1 0 0,-1 0 1 0 0,1 0 0 0 0,3 7-1 0 0,-5-7 7 0 0,0 1-1 0 0,0 0 1 0 0,-1 0-1 0 0,0 0 1 0 0,0 0-1 0 0,-1 0 0 0 0,1 0 1 0 0,-1 1-1 0 0,0 9 1 0 0,-2 4 44 0 0,0-14-49 0 0,1 0 1 0 0,-1 0-1 0 0,2 8 0 0 0,-1-14-13 0 0,0 1-1 0 0,1 0 0 0 0,-1 0 1 0 0,0 0-1 0 0,0 0 1 0 0,0 0-1 0 0,-1 0 0 0 0,1 0 1 0 0,0 0-1 0 0,0 0 1 0 0,0-1-1 0 0,-1 1 0 0 0,1 0 1 0 0,0 0-1 0 0,-1 0 0 0 0,1 0 1 0 0,-1-1-1 0 0,1 1 1 0 0,-1 0-1 0 0,1 0 0 0 0,-1-1 1 0 0,0 1-1 0 0,0 1 1 0 0,2-3 1 0 0,1 0 0 0 0,0 0 1 0 0,0 1-1 0 0,-1-1 0 0 0,1 0 1 0 0,0 0-1 0 0,-1 0 0 0 0,1-1 1 0 0,-1 1-1 0 0,1 0 0 0 0,-1-1 1 0 0,1 1-1 0 0,-1-1 1 0 0,1-1-1 0 0,2-3-16 0 0,-1 0-1 0 0,5-12 1 0 0,-6 13 12 0 0,1-1-1 0 0,0 1 1 0 0,-1-1 0 0 0,6-6 0 0 0,44-51-19 0 0,-50 61 18 0 0,0 0 0 0 0,0 0 0 0 0,0 0 0 0 0,1 0 0 0 0,-1 0 0 0 0,1 0 0 0 0,0 1 0 0 0,3-2 0 0 0,-6 2 1 0 0,1 1 0 0 0,0-1 1 0 0,-1 1-1 0 0,1 0 1 0 0,0 0-1 0 0,0-1 0 0 0,-1 1 1 0 0,1 0-1 0 0,0 0 1 0 0,0 0-1 0 0,-1 0 0 0 0,1 0 1 0 0,0 0-1 0 0,0 0 1 0 0,-1 0-1 0 0,1 0 0 0 0,0 0 1 0 0,0 0-1 0 0,0 0 1 0 0,-1 1-1 0 0,1-1 0 0 0,0 0 1 0 0,-1 1-1 0 0,1-1 1 0 0,0 0-1 0 0,-1 1 0 0 0,1-1 1 0 0,0 1-1 0 0,-1-1 1 0 0,1 1-1 0 0,-1-1 0 0 0,1 1 1 0 0,-1-1-1 0 0,1 1 1 0 0,-1 0-1 0 0,1 0 1 0 0,2 6 5 0 0,-1 1 0 0 0,1-1 0 0 0,-2 0 1 0 0,1 1-1 0 0,-1-1 0 0 0,0 1 1 0 0,0 12-1 0 0,-1-11 2 0 0,0 0 0 0 0,1 0 0 0 0,0 0 0 0 0,6 17 0 0 0,-7-24-3 0 0,1 0 0 0 0,0 0 0 0 0,-1-1 0 0 0,1 1 1 0 0,0 0-1 0 0,0-1 0 0 0,0 1 0 0 0,1-1 0 0 0,-1 1 0 0 0,0-1 0 0 0,2 2 0 0 0,-2-2-134 0 0,0-1 0 0 0,-1 0-1 0 0,1 1 1 0 0,0-1 0 0 0,0 0-1 0 0,-1 1 1 0 0,1-1 0 0 0,0 0-1 0 0,0 0 1 0 0,0 0 0 0 0,-1 0-1 0 0,1 0 1 0 0,0 0 0 0 0,0 0-1 0 0,0 0 1 0 0,-1 0 0 0 0,1 0-1 0 0,0 0 1 0 0,0-1 0 0 0,0 1-1 0 0,-1 0 1 0 0,1 0 0 0 0,0-1-1 0 0,-1 1 1 0 0,1-1 0 0 0,0 1-1 0 0,0-1 1 0 0,0 0 0 0 0,4-2-1191 0 0,1-1-571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9.2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37 131 5185 0 0,'0'0'3752'0'0,"2"2"-2619"0"0,-1-1-1069 0 0,1 0 0 0 0,0 0 0 0 0,0 0 0 0 0,0 0-1 0 0,0 0 1 0 0,0 0 0 0 0,0-1 0 0 0,1 1 0 0 0,-1-1 0 0 0,0 1 0 0 0,0-1-1 0 0,0 0 1 0 0,0 0 0 0 0,1 0 0 0 0,-1 0 0 0 0,4-1 0 0 0,3-1 140 0 0,0 0 1 0 0,0-1-1 0 0,0 0 1 0 0,12-6-1 0 0,-7 3 97 0 0,-10 4-244 0 0,0 0 1 0 0,-1 0-1 0 0,1 0 1 0 0,-1 0-1 0 0,1-1 1 0 0,-1 0-1 0 0,0 1 1 0 0,0-1-1 0 0,-1-1 1 0 0,1 1 0 0 0,0 0-1 0 0,-1 0 1 0 0,4-8-1 0 0,-5 9-13 0 0,-1 1-1 0 0,1-1 1 0 0,-1 0-1 0 0,1 1 1 0 0,-1-1-1 0 0,0 0 1 0 0,0 1-1 0 0,0-1 0 0 0,0 0 1 0 0,0 1-1 0 0,0-1 1 0 0,0 0-1 0 0,0 0 1 0 0,0 1-1 0 0,-1-1 1 0 0,1 1-1 0 0,-1-1 1 0 0,0 0-1 0 0,1 1 1 0 0,-1-1-1 0 0,0 1 1 0 0,0-1-1 0 0,0 1 1 0 0,0 0-1 0 0,0-1 1 0 0,0 1-1 0 0,0 0 1 0 0,0 0-1 0 0,-3-2 0 0 0,1 0 39 0 0,0 1 0 0 0,-1-1 0 0 0,1 1 0 0 0,-1 0-1 0 0,0 0 1 0 0,1 1 0 0 0,-1-1 0 0 0,0 1 0 0 0,0 0-1 0 0,0 0 1 0 0,-5-1 0 0 0,5 2 2 0 0,-1-1 0 0 0,0 1 0 0 0,1 0 0 0 0,-1 1 0 0 0,-6 0 0 0 0,9 0-38 0 0,0-1 0 0 0,-1 1 0 0 0,1 0 0 0 0,0 0 1 0 0,0 0-1 0 0,0 0 0 0 0,0 0 0 0 0,0 0 0 0 0,0 0 1 0 0,1 1-1 0 0,-1-1 0 0 0,-3 4 0 0 0,-6 8 209 0 0,1 0-1 0 0,1 0 0 0 0,-10 18 1 0 0,15-24-240 0 0,1-1 1 0 0,0 1-1 0 0,1-1 1 0 0,0 1-1 0 0,0 0 1 0 0,0 0-1 0 0,1 0 1 0 0,0 0-1 0 0,0 0 1 0 0,0 8-1 0 0,2-11-16 0 0,-1 0 0 0 0,1 0 0 0 0,0 0 0 0 0,0 0 0 0 0,0 0 0 0 0,1 0 0 0 0,-1 0 0 0 0,1-1 0 0 0,3 6 0 0 0,-4-7-1 0 0,0 0 0 0 0,1 0 0 0 0,-1 0 0 0 0,1 0 0 0 0,-1-1 0 0 0,1 1 0 0 0,0-1 1 0 0,-1 1-1 0 0,1-1 0 0 0,0 1 0 0 0,0-1 0 0 0,0 0 0 0 0,0 0 0 0 0,0 0 0 0 0,0 0 0 0 0,1-1 1 0 0,-1 1-1 0 0,4 0 0 0 0,1 0-120 0 0,0 0 1 0 0,0-1-1 0 0,1 0 1 0 0,-1 0-1 0 0,0-1 1 0 0,0 1-1 0 0,1-2 1 0 0,-1 1-1 0 0,0-1 1 0 0,8-3 0 0 0,5-4-2348 0 0,-1 0 0 0 0,25-16 1 0 0,-16 6-3853 0 0,-20 11 5921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9.5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13 4169 0 0,'1'-13'7094'0'0,"-4"18"-4831"0"0,0 3-1960 0 0,1 1 0 0 0,-1 0 0 0 0,1-1 0 0 0,1 1 0 0 0,-1 0 1 0 0,2 0-1 0 0,-1 12 0 0 0,0-2-88 0 0,1 109 371 0 0,2-78-472 0 0,-6 54 1 0 0,3-91-97 0 0,1-8-293 0 0,-1 0-1 0 0,1 0 0 0 0,-1 0 0 0 0,-2 5 1 0 0,3-10 197 0 0,0 0 0 0 0,0 1 1 0 0,0-1-1 0 0,0 0 1 0 0,0 0-1 0 0,0 0 1 0 0,0 0-1 0 0,0 0 0 0 0,0 0 1 0 0,0 1-1 0 0,0-1 1 0 0,0 0-1 0 0,0 0 0 0 0,0 0 1 0 0,0 0-1 0 0,0 0 1 0 0,0 1-1 0 0,0-1 0 0 0,0 0 1 0 0,0 0-1 0 0,0 0 1 0 0,0 0-1 0 0,0 1 0 0 0,0-1 1 0 0,0 0-1 0 0,0 0 1 0 0,0 0-1 0 0,0 0 1 0 0,0 0-1 0 0,0 0 0 0 0,0 1 1 0 0,0-1-1 0 0,0 0 1 0 0,1 0-1 0 0,-1 0 0 0 0,0 0 1 0 0,0 0-1 0 0,0 0 1 0 0,0 0-1 0 0,0 0 0 0 0,0 1 1 0 0,1-1-1 0 0,-1 0 1 0 0,0 0-1 0 0,0 0 1 0 0,0 0-1 0 0,0 0 0 0 0,0 0 1 0 0,1 0-1 0 0,-1 0 1 0 0,0 0-1 0 0,0 0 0 0 0,0 0 1 0 0,0 0-1 0 0,0 0 1 0 0,1 0-1 0 0,-1 0 0 0 0,0 0 1 0 0,0 0-1 0 0,0 0 1 0 0,2-4-1665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19.9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98 2905 0 0,'-2'0'2820'0'0,"-8"0"5854"0"0,10-6-8597 0 0,1 5-74 0 0,0 0 0 0 0,0 0 0 0 0,0 0-1 0 0,1 1 1 0 0,-1-1 0 0 0,0 0-1 0 0,0 1 1 0 0,1-1 0 0 0,1 0-1 0 0,2-1 1 0 0,0 0-40 0 0,-1 1-1 0 0,1-1 1 0 0,0 1 0 0 0,0 0-1 0 0,-1 0 1 0 0,1 0 0 0 0,0 1 0 0 0,0 0-1 0 0,0 0 1 0 0,0 0 0 0 0,0 0 0 0 0,0 1-1 0 0,0 0 1 0 0,-1 0 0 0 0,1 0 0 0 0,6 3-1 0 0,4 2-269 0 0,0-1 0 0 0,1 0 0 0 0,-1-2 0 0 0,0 1-1 0 0,25 0 1 0 0,-30-3 352 0 0,-3 0 83 0 0,0 0 1 0 0,0-1-1 0 0,0 0 1 0 0,0 0 0 0 0,0-1-1 0 0,1 0 1 0 0,-1 0-1 0 0,7-2 1 0 0,-3 0 59 0 0,-10 3-158 0 0,1 0-1 0 0,0 0 1 0 0,-1 0 0 0 0,1-1-1 0 0,-1 1 1 0 0,1-1-1 0 0,-1 1 1 0 0,1-1 0 0 0,-1 1-1 0 0,1-1 1 0 0,-1 0 0 0 0,0 0-1 0 0,1 0 1 0 0,-1 0-1 0 0,0 0 1 0 0,0 0 0 0 0,2-2-1 0 0,-2 2-2 0 0,1-1-1 0 0,-1 0 0 0 0,0 1 0 0 0,1-1 1 0 0,-1 1-1 0 0,1 0 0 0 0,2-2 1 0 0,7-7 113 0 0,-10 10-126 0 0,-1-1-1 0 0,0 1 1 0 0,1-1-1 0 0,-1 1 0 0 0,0-1 1 0 0,1 1-1 0 0,-1-1 0 0 0,0 1 1 0 0,0-1-1 0 0,1 1 1 0 0,-1-1-1 0 0,0 0 0 0 0,0 1 1 0 0,0-1-1 0 0,0 1 1 0 0,0-1-1 0 0,0 0 0 0 0,0 1 1 0 0,0-2-1 0 0,0 0 42 0 0,0 0 1 0 0,0 0-1 0 0,0 0 0 0 0,0 0 1 0 0,0 0-1 0 0,0 0 0 0 0,1 0 0 0 0,-1 0 1 0 0,2-3-1 0 0,-1 3 27 0 0,0 1 0 0 0,-1-1-1 0 0,1 0 1 0 0,-1 0 0 0 0,0 0 0 0 0,1 0 0 0 0,-1 0 0 0 0,0 0 0 0 0,0 0-1 0 0,0 0 1 0 0,-1-2 0 0 0,1 3-61 0 0,0 1 1 0 0,-1 0-1 0 0,1-1 1 0 0,0 1-1 0 0,-1-1 0 0 0,1 1 1 0 0,-1 0-1 0 0,1 0 1 0 0,-1-1-1 0 0,1 1 0 0 0,-1 0 1 0 0,1-1-1 0 0,-1 1 1 0 0,1 0-1 0 0,-1 0 0 0 0,1 0 1 0 0,-1 0-1 0 0,1 0 0 0 0,-1 0 1 0 0,1-1-1 0 0,-1 1 1 0 0,1 0-1 0 0,-1 0 0 0 0,0 1 1 0 0,0-1-1 0 0,0 0 18 0 0,0 0 0 0 0,-1 0 0 0 0,1 0 0 0 0,0 0 0 0 0,0 1 0 0 0,0-1-1 0 0,0 0 1 0 0,0 1 0 0 0,-1-1 0 0 0,1 1 0 0 0,-1 0 0 0 0,-2 2 59 0 0,0 0 0 0 0,0 0-1 0 0,-8 5 1 0 0,8-6-79 0 0,0 0 0 0 0,0 1 0 0 0,0 0 0 0 0,-6 5-1 0 0,2 2 32 0 0,1 1 0 0 0,0-1 0 0 0,0 1 0 0 0,1 0 0 0 0,-5 14 0 0 0,9-21-51 0 0,0 1-1 0 0,0 0 0 0 0,1 0 0 0 0,0 0 0 0 0,0 0 0 0 0,0 0 0 0 0,1 0 0 0 0,-1 0 0 0 0,1 0 1 0 0,1 7-1 0 0,-1-9-9 0 0,1 1 1 0 0,0-1 0 0 0,0 1 0 0 0,0-1 0 0 0,0 1-1 0 0,0-1 1 0 0,1 0 0 0 0,-1 0 0 0 0,1 0 0 0 0,0 0-1 0 0,0 0 1 0 0,0 0 0 0 0,0 0 0 0 0,1 0 0 0 0,3 3-1 0 0,0-2 17 0 0,-4-1-212 0 0,0-1 1 0 0,0 0-1 0 0,1 0 0 0 0,-1-1 1 0 0,1 1-1 0 0,-1 0 1 0 0,1-1-1 0 0,0 1 1 0 0,0-1-1 0 0,0 0 0 0 0,0 0 1 0 0,4 1-1 0 0,-2-2-649 0 0,1 1 0 0 0,-1-1 0 0 0,8-1 0 0 0,7-4-4161 0 0,-10 2 3070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20.65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32 233 3153 0 0,'-2'0'8905'0'0,"0"-1"-7604"0"0,0-2-1092 0 0,-1 0 0 0 0,1 0 0 0 0,0-1 0 0 0,0 1 0 0 0,0 0 0 0 0,0-1 0 0 0,1 0 0 0 0,-1 1 1 0 0,1-1-1 0 0,-1-7 0 0 0,-1 1 210 0 0,2 0 0 0 0,-1-1-1 0 0,1-11 1 0 0,1 15-368 0 0,1-1 1 0 0,0 0-1 0 0,0 1 0 0 0,0-1 0 0 0,1 1 0 0 0,0-1 0 0 0,1 1 0 0 0,0 0 0 0 0,0 0 0 0 0,4-7 1 0 0,-5 11-65 0 0,0 0 1 0 0,0 0-1 0 0,0 0 1 0 0,0 0-1 0 0,1 0 1 0 0,-1 0-1 0 0,1 1 1 0 0,0-1 0 0 0,0 1-1 0 0,0 0 1 0 0,0 0-1 0 0,0 0 1 0 0,0 0-1 0 0,1 1 1 0 0,-1-1 0 0 0,1 1-1 0 0,-1 0 1 0 0,1 0-1 0 0,-1 0 1 0 0,1 0-1 0 0,0 1 1 0 0,5-1-1 0 0,-7 1-194 0 0,0 0 0 0 0,-1 0 0 0 0,1 1 0 0 0,0-1 0 0 0,0 1 0 0 0,0-1 0 0 0,-1 1 0 0 0,1-1 0 0 0,0 1 0 0 0,-1 0 0 0 0,1 0-1 0 0,0 0 1 0 0,2 2 0 0 0,-1 0-571 0 0,0 0 0 0 0,1 0 0 0 0,-1 1 0 0 0,3 4 0 0 0,-4-6 646 0 0,0 0 1 0 0,0 0-1 0 0,0 0 0 0 0,0 0 0 0 0,0-1 1 0 0,0 0-1 0 0,0 1 0 0 0,1-1 0 0 0,-1 0 1 0 0,0 0-1 0 0,1 0 0 0 0,-1 0 0 0 0,1 0 1 0 0,-1-1-1 0 0,6 1 0 0 0,-1 0 139 0 0,-1 0 0 0 0,1-1 0 0 0,0 0-1 0 0,-1 0 1 0 0,10-3 0 0 0,-13 3 29 0 0,2-1 28 0 0,-1 1 0 0 0,1-1-1 0 0,-1 0 1 0 0,0-1-1 0 0,1 1 1 0 0,-1-1-1 0 0,0 0 1 0 0,0 0-1 0 0,6-4 1 0 0,-9 6 114 0 0,-1-1 1 0 0,0 1-1 0 0,1 0 0 0 0,-1-1 0 0 0,1 1 1 0 0,-1 0-1 0 0,1-1 0 0 0,-1 1 0 0 0,0-1 1 0 0,1 1-1 0 0,-1-1 0 0 0,0 1 0 0 0,0-1 1 0 0,1 1-1 0 0,-1-1 0 0 0,0 1 0 0 0,0-1 1 0 0,0 1-1 0 0,0-1 0 0 0,1 0 1 0 0,-2 0-114 0 0,1 1 0 0 0,0-1 0 0 0,-1 0 0 0 0,1 1 1 0 0,-1-1-1 0 0,1 0 0 0 0,0 1 0 0 0,-1-1 0 0 0,1 1 0 0 0,-1-1 1 0 0,0 1-1 0 0,1-1 0 0 0,-1 1 0 0 0,1 0 0 0 0,-1-1 1 0 0,0 1-1 0 0,0-1 0 0 0,-1 1 68 0 0,0 0 0 0 0,0 0 0 0 0,0 1 0 0 0,1-1 0 0 0,-1 0 0 0 0,0 1 0 0 0,0-1 0 0 0,1 1 0 0 0,-1 0 0 0 0,-3 1 0 0 0,0 0 82 0 0,0 0-161 0 0,0-1 1 0 0,1 1 0 0 0,-1 0-1 0 0,1 1 1 0 0,-1-1 0 0 0,1 1 0 0 0,0 0-1 0 0,0 0 1 0 0,0 0 0 0 0,1 0-1 0 0,-1 1 1 0 0,1 0 0 0 0,0 0-1 0 0,0-1 1 0 0,0 2 0 0 0,-3 4-1 0 0,6-8-60 0 0,0-1 0 0 0,0 1 0 0 0,-1-1 0 0 0,1 1 0 0 0,0-1 0 0 0,0 1 0 0 0,0 0 0 0 0,0-1 0 0 0,0 1 0 0 0,0-1 0 0 0,0 1 0 0 0,0-1 0 0 0,0 1 0 0 0,0-1 0 0 0,0 1 0 0 0,1-1 0 0 0,-1 1 0 0 0,0-1 0 0 0,0 1 0 0 0,0-1 0 0 0,1 1 0 0 0,-1-1 0 0 0,1 1 0 0 0,0 1 2 0 0,0-1 0 0 0,0 0 0 0 0,0 0 0 0 0,1 0 0 0 0,-1 0 0 0 0,1 0 0 0 0,1 2 0 0 0,3 0-11 0 0,0-1-1 0 0,0 1 1 0 0,7 1 0 0 0,3 0 3 0 0,-1 2 0 0 0,19 8 0 0 0,-28-12 18 0 0,-1 1-1 0 0,-1 0 1 0 0,1 0 0 0 0,0 1-1 0 0,-1-1 1 0 0,1 1-1 0 0,-1 0 1 0 0,0 0-1 0 0,0 0 1 0 0,3 6-1 0 0,-5-5 81 0 0,0-1 0 0 0,0 1 0 0 0,0-1-1 0 0,-1 1 1 0 0,0 0 0 0 0,0 0 0 0 0,-1 0 0 0 0,1 4-1 0 0,-1-7-51 0 0,0-1-1 0 0,0 0 1 0 0,0 0-1 0 0,0 1 1 0 0,0-1-1 0 0,-1 0 1 0 0,1 0-1 0 0,0 1 1 0 0,-1-1-1 0 0,1 0 1 0 0,-1 0-1 0 0,1 0 1 0 0,-1 0-1 0 0,0 0 0 0 0,-1 2 1 0 0,0-1 35 0 0,0 0 0 0 0,0 0 0 0 0,0 0 0 0 0,0-1 0 0 0,0 1-1 0 0,0-1 1 0 0,-4 2 0 0 0,1 0 19 0 0,-1-1 0 0 0,0 0-1 0 0,0 0 1 0 0,0 0-1 0 0,0-1 1 0 0,-7 1 0 0 0,3-1-351 0 0,4 0 356 0 0,0 0 0 0 0,0-1-1 0 0,-12 0 1 0 0,17 0-305 0 0,-1 0 0 0 0,1 0-1 0 0,0-1 1 0 0,0 1 0 0 0,0 0-1 0 0,-1-1 1 0 0,1 1 0 0 0,0-1-1 0 0,0 1 1 0 0,0-1 0 0 0,0 1-1 0 0,0-1 1 0 0,0 0 0 0 0,0 0-1 0 0,0 1 1 0 0,0-1 0 0 0,0 0-1 0 0,1 0 1 0 0,-1 0 0 0 0,0 0 0 0 0,0 0-1 0 0,1 0 1 0 0,-1 0 0 0 0,1 0-1 0 0,-1-2 1 0 0,-1-2-1504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34.1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93 2048 0 0,'1'-9'746'0'0,"0"0"0"0"0,0 0-1 0 0,1 0 1 0 0,0 0-1 0 0,4-8 1 0 0,1-13 9462 0 0,-13 46-9796 0 0,2 7 35 0 0,1 0 0 0 0,-1 46 0 0 0,4-47-325 0 0,1 238 1075 0 0,1-96-883 0 0,3-37-83 0 0,-1-76-86 0 0,-2 0-1 0 0,-7 61 0 0 0,1-44-23 0 0,0-4 4 0 0,0 22 45 0 0,-1 3-80 0 0,-10 83-31 0 0,12-72 18 0 0,-19 147-18 0 0,21-230-57 0 0,0-4 17 0 0,-4 21 1 0 0,3-24-26 0 0,1 0 1 0 0,1-1-1 0 0,-1 1 0 0 0,3 18 1 0 0,0 7 46 0 0,-2-28-54 0 0,0 17 37 0 0,-3 25 0 0 0,1-23-13 0 0,2 42-1 0 0,1-29-22 0 0,-3 13 51 0 0,-2 75 4 0 0,7-2-39 0 0,-4-72 5 0 0,1-50-7 0 0,0 1 0 0 0,1 0-1 0 0,-1-1 1 0 0,1 1 0 0 0,1 3 0 0 0,1 10 43 0 0,-1 69-26 0 0,-2-58-3 0 0,0 48 8 0 0,-2-25-24 0 0,-3-8 33 0 0,5-42 0 0 0,-1-9-4166 0 0,-6-12 1759 0 0,1 4-3660 0 0,3 11 3882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34.7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73 3145 0 0,'-5'0'748'0'0,"5"0"-591"0"0,-1 1-1 0 0,0-1 1 0 0,0 0-1 0 0,1 0 0 0 0,-1 0 1 0 0,0 0-1 0 0,0 0 0 0 0,0-1 1 0 0,1 1-1 0 0,-1 0 0 0 0,0 0 1 0 0,1 0-1 0 0,-1-1 1 0 0,0 1-1 0 0,-3-2 2856 0 0,5-9 2267 0 0,-1 11-5256 0 0,0 0-1 0 0,0-1 1 0 0,0 1 0 0 0,1 0 0 0 0,-1 0 0 0 0,0 0 0 0 0,0-1-1 0 0,0 1 1 0 0,0 0 0 0 0,0 0 0 0 0,1 0 0 0 0,-1 0 0 0 0,0 0-1 0 0,0-1 1 0 0,0 1 0 0 0,1 0 0 0 0,-1 0 0 0 0,0 0 0 0 0,0 0-1 0 0,0 0 1 0 0,1 0 0 0 0,-1 0 0 0 0,0 0 0 0 0,0 0 0 0 0,0 0-1 0 0,1 0 1 0 0,-1 0 0 0 0,0 0 0 0 0,0 0 0 0 0,1 0 0 0 0,-1 0-1 0 0,0 0 1 0 0,0 0 0 0 0,0 0 0 0 0,1 0 0 0 0,-1 0 0 0 0,0 0-1 0 0,0 0 1 0 0,0 0 0 0 0,1 0 0 0 0,-1 1 0 0 0,0-1 0 0 0,9 10 918 0 0,1 2-310 0 0,1-3-252 0 0,16 19 1 0 0,6 6 52 0 0,-1-6 61 0 0,-2 1 0 0 0,29 36 0 0 0,-46-48-356 0 0,-11-12-106 0 0,2-1 1 0 0,-1 1-1 0 0,0-1 0 0 0,1 0 0 0 0,0 0 1 0 0,0 0-1 0 0,0 0 0 0 0,8 5 0 0 0,-12-9 88 0 0,11 1 10 0 0,-9 0-123 0 0,-1-1-1 0 0,0 1 0 0 0,0 0 0 0 0,0-1 0 0 0,0 1 0 0 0,0-1 0 0 0,0 0 0 0 0,0 1 0 0 0,0-1 0 0 0,0 0 1 0 0,0 1-1 0 0,1-1 0 0 0,-1 0 0 0 0,0 0 0 0 0,0 0 0 0 0,0 0 0 0 0,0 0 0 0 0,1 0 0 0 0,-1-1 0 0 0,0 1 1 0 0,0 0-1 0 0,2-1 0 0 0,1-1 4 0 0,-2 1-2 0 0,0 1 0 0 0,-1-1 1 0 0,1 0-1 0 0,-1 0 0 0 0,1 0 0 0 0,-1 0 0 0 0,1 0 1 0 0,-1 0-1 0 0,2-1 0 0 0,-1-1 18 0 0,1-1 0 0 0,-1 1 0 0 0,4-7 0 0 0,2-3 36 0 0,13-20 19 0 0,-1 0-1 0 0,21-52 0 0 0,-16 39-34 0 0,-16 29-11 0 0,20-29-2871 0 0,-14 25-3655 0 0,-4 10 3982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6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18 1112 0 0,'-19'0'4733'0'0,"-19"2"3815"0"0,51-7-7094 0 0,15-4 0 0 0,-7 6-1171 0 0,-1 1-1 0 0,1 1 1 0 0,0 1-1 0 0,23 3 0 0 0,20 0-167 0 0,-8-1-45 0 0,-32 0-72 0 0,44-3-1 0 0,-42-2-174 0 0,0 1-1 0 0,0 1 0 0 0,28 4 1 0 0,-51-3 681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19 159 3313 0 0,'34'16'4818'0'0,"-32"-16"-4638"0"0,1 1 1 0 0,0-1-1 0 0,-1 1 1 0 0,1-1-1 0 0,0 0 0 0 0,0 0 1 0 0,-1 0-1 0 0,1 0 0 0 0,0-1 1 0 0,-1 1-1 0 0,4-2 1 0 0,28-13 741 0 0,-21 9-617 0 0,16-5 1 0 0,-26 10-234 0 0,0-1 1 0 0,0 1-1 0 0,0-1 0 0 0,-1 1 1 0 0,1-1-1 0 0,3-3 0 0 0,-4 3 4 0 0,0 1 0 0 0,1-1 0 0 0,-1 0 0 0 0,1 1 0 0 0,-1 0 0 0 0,6-3 0 0 0,-7 4-25 0 0,1-1 0 0 0,-1 1 0 0 0,0-1 0 0 0,0 0 1 0 0,1 0-1 0 0,-1 0 0 0 0,0 0 0 0 0,0 0 0 0 0,0 0 0 0 0,0 0 0 0 0,0 0 1 0 0,0 0-1 0 0,0 0 0 0 0,0 0 0 0 0,0-1 0 0 0,-1 1 0 0 0,1 0 0 0 0,0-3 1 0 0,8-9 384 0 0,-9 13-249 0 0,0-2-139 0 0,0 1 0 0 0,1 0 0 0 0,-1-1 0 0 0,0 1 0 0 0,1 0 0 0 0,-1-1 0 0 0,1-1 0 0 0,0 2-7 0 0,-1-1 1 0 0,1 1-1 0 0,-1-1 0 0 0,1 1 1 0 0,-1-1-1 0 0,0 1 0 0 0,0-3 1 0 0,0 1 44 0 0,0 1 1 0 0,0 0 0 0 0,0-1 0 0 0,0 1-1 0 0,-1 0 1 0 0,1-1 0 0 0,-1 1 0 0 0,1 0-1 0 0,-1 0 1 0 0,0 0 0 0 0,0-1 0 0 0,0 1-1 0 0,0 0 1 0 0,0 0 0 0 0,-1 0 0 0 0,1 1-1 0 0,-1-1 1 0 0,1 0 0 0 0,-4-3 0 0 0,4 4-27 0 0,0 1 1 0 0,-1-1 0 0 0,1 0-1 0 0,0 0 1 0 0,0 1-1 0 0,0-1 1 0 0,-1 1 0 0 0,1-1-1 0 0,0 1 1 0 0,0-1 0 0 0,-1 1-1 0 0,1 0 1 0 0,0 0 0 0 0,-1 0-1 0 0,1-1 1 0 0,-1 1 0 0 0,1 1-1 0 0,0-1 1 0 0,-1 0 0 0 0,1 0-1 0 0,-3 1 1 0 0,0 0 9 0 0,0 0 1 0 0,1 1-1 0 0,-1-1 0 0 0,0 1 1 0 0,1 0-1 0 0,-5 3 1 0 0,-1 1 20 0 0,-13 5 1 0 0,-10 7-23 0 0,29-16-62 0 0,0 0 0 0 0,1 0 0 0 0,-1 0 0 0 0,0 1 1 0 0,1-1-1 0 0,-1 1 0 0 0,-2 5 0 0 0,-15 24 52 0 0,19-30-57 0 0,-1 1 1 0 0,0 0 0 0 0,0-1-1 0 0,0 1 1 0 0,-1-1 0 0 0,-2 3-1 0 0,3-4 3 0 0,0 1-1 0 0,0 0 1 0 0,0 0-1 0 0,0 0 0 0 0,1 0 1 0 0,-1 0-1 0 0,1 0 0 0 0,-1 1 1 0 0,1-1-1 0 0,-2 5 0 0 0,-14 44-44 0 0,16-49 42 0 0,1 1 0 0 0,-1-1 0 0 0,1 0 0 0 0,0 0 0 0 0,0 1 0 0 0,0-1 0 0 0,0 0 0 0 0,0 1 0 0 0,0-1 0 0 0,1 0-1 0 0,-1 0 1 0 0,1 1 0 0 0,-1-1 0 0 0,1 0 0 0 0,0 0 0 0 0,0 0 0 0 0,2 4 0 0 0,-1-2-16 0 0,0 0 1 0 0,-1 1-1 0 0,2 5 0 0 0,-2-9 10 0 0,0 1-1 0 0,-1 0 0 0 0,1 0 0 0 0,0 0 0 0 0,0-1 0 0 0,0 1 0 0 0,0 0 0 0 0,0-1 0 0 0,1 1 0 0 0,-1-1 1 0 0,2 2-1 0 0,17 13 29 0 0,0-2-57 0 0,-16-10 1 0 0,0-1 0 0 0,0 0 1 0 0,1 0-1 0 0,-1 0 1 0 0,0-1-1 0 0,1 1 1 0 0,0-1-1 0 0,0 0 1 0 0,0-1-1 0 0,8 3 1 0 0,-10-4-294 0 0,0 0 1 0 0,1 0 0 0 0,-1-1 0 0 0,0 1 0 0 0,0-1-1 0 0,0 0 1 0 0,1 1 0 0 0,-1-1 0 0 0,4-3-1 0 0,14-2-3509 0 0,-11 2 1646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30:36.29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1 112 864 0 0,'0'0'7344'0'0,"1"-5"-6357"0"0,-1 4-695 0 0,1 0 1 0 0,0-1-1 0 0,-1 1 0 0 0,1 0 0 0 0,0 0 0 0 0,0 0 0 0 0,-1 0 1 0 0,1 0-1 0 0,0-1 0 0 0,0 1 0 0 0,0 1 0 0 0,0-1 0 0 0,1 0 0 0 0,-1 0 1 0 0,0 0-1 0 0,0 1 0 0 0,0-1 0 0 0,1 0 0 0 0,-1 1 0 0 0,0-1 1 0 0,1 1-1 0 0,-1 0 0 0 0,0-1 0 0 0,1 1 0 0 0,-1 0 0 0 0,1 0 0 0 0,-1 0 1 0 0,2 0-1 0 0,0 0-243 0 0,-1 0 0 0 0,1-1 0 0 0,-1 1 0 0 0,1-1 0 0 0,-1 1 0 0 0,1-1 0 0 0,1-1 0 0 0,-2 1-25 0 0,0 0 1 0 0,1 1-1 0 0,-1-1 1 0 0,0 0-1 0 0,0 1 1 0 0,0 0-1 0 0,0 0 1 0 0,0-1-1 0 0,0 1 1 0 0,3 1-1 0 0,17-2 544 0 0,-18 0-435 0 0,1 1-1 0 0,-1 0 1 0 0,6 0 0 0 0,5 2-30 0 0,-1-1 0 0 0,17 0 1 0 0,48-11-44 0 0,-55 6-60 0 0,14-2 40 0 0,-21 2 106 0 0,20-1 0 0 0,-18 4 38 0 0,-10 0-88 0 0,0 0-1 0 0,12 1 0 0 0,-2 0-57 0 0,1-1 0 0 0,0 0-1 0 0,-1-2 1 0 0,31-7 0 0 0,-23 4 124 0 0,36-3 1 0 0,28 7 108 0 0,-42-4-205 0 0,-31 4-39 0 0,-5 0 14 0 0,1 0 1 0 0,19-1-1 0 0,-27 3 39 0 0,-1 1-1 0 0,0-1 1 0 0,0 1 0 0 0,0 0-1 0 0,0 0 1 0 0,0 0 0 0 0,6 4-1 0 0,-5-4-60 0 0,0 1-1 0 0,0-1 0 0 0,0 0 0 0 0,1 0 0 0 0,-1-1 0 0 0,0 1 0 0 0,11-2 0 0 0,-1 0-12 0 0,7 0 78 0 0,-22 1-64 0 0,5 1 102 0 0,-1 1-124 0 0,-1-1 1 0 0,0 0-1 0 0,0 0 1 0 0,1 0-1 0 0,-1-1 1 0 0,1 0-1 0 0,-1 0 1 0 0,0 0-1 0 0,9-1 1 0 0,55-7 100 0 0,-24 3 2 0 0,-8-1-531 0 0,-34 6-718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74 143 2345 0 0,'-1'1'125'0'0,"1"-1"1"0"0,0 1 0 0 0,0 0 0 0 0,0-1 0 0 0,0 1 0 0 0,0-1 0 0 0,0 1 0 0 0,0 0 0 0 0,0-1 0 0 0,0 1 0 0 0,1-1 0 0 0,-1 1 0 0 0,0 0 0 0 0,0-1 0 0 0,0 1 0 0 0,1-1 0 0 0,-1 1 0 0 0,0-1 0 0 0,1 1 0 0 0,-1-1 0 0 0,0 1 0 0 0,1-1 0 0 0,-1 1 0 0 0,1-1 0 0 0,-1 1 0 0 0,1-1 0 0 0,-1 0 0 0 0,1 1 0 0 0,-1-1 0 0 0,2 1 0 0 0,-1-1 16 0 0,0 0-1 0 0,1 0 0 0 0,-1 0 1 0 0,0-1-1 0 0,1 1 1 0 0,-1 0-1 0 0,0 0 0 0 0,1-1 1 0 0,-1 1-1 0 0,0-1 1 0 0,1 1-1 0 0,1-2 0 0 0,31-8 2163 0 0,-28 6-2000 0 0,0 1 1 0 0,1-1-1 0 0,-1 0 1 0 0,-1 0-1 0 0,10-9 1 0 0,-13 11-219 0 0,0 1-37 0 0,0 0-1 0 0,0-1 0 0 0,0 1 0 0 0,0 0 1 0 0,0 0-1 0 0,0 1 0 0 0,2-2 0 0 0,-2 2-10 0 0,0-1 0 0 0,0 0-1 0 0,0 0 1 0 0,0 1 0 0 0,0-1 0 0 0,0-1-1 0 0,-1 1 1 0 0,4-2 0 0 0,-2 0 42 0 0,0-1 0 0 0,0 1 0 0 0,0 0 0 0 0,-1-1 0 0 0,0 1 0 0 0,1-1 0 0 0,-1 0 0 0 0,2-5 0 0 0,-4 7-3 0 0,1 0 1 0 0,-1 0 0 0 0,1 0 0 0 0,-1 0 0 0 0,0 0 0 0 0,0 0 0 0 0,0 0-1 0 0,0 0 1 0 0,0 0 0 0 0,0 0 0 0 0,0 0 0 0 0,-1 0 0 0 0,1 0 0 0 0,-1 0-1 0 0,1 0 1 0 0,-1 1 0 0 0,0-1 0 0 0,-1-3 0 0 0,1 4-25 0 0,0-1 1 0 0,-1 1-1 0 0,1 0 1 0 0,0 0 0 0 0,-1 0-1 0 0,1 0 1 0 0,0 0-1 0 0,-1 0 1 0 0,1 0-1 0 0,-1 1 1 0 0,0-1-1 0 0,1 0 1 0 0,-1 1-1 0 0,1-1 1 0 0,-1 1-1 0 0,0 0 1 0 0,0 0-1 0 0,1-1 1 0 0,-1 1-1 0 0,0 0 1 0 0,1 0-1 0 0,-4 1 1 0 0,-2 0 41 0 0,1 0 0 0 0,-1 0 0 0 0,1 0 0 0 0,-11 5 0 0 0,10-4-17 0 0,1 1 0 0 0,-1 0 1 0 0,1 1-1 0 0,0-1 0 0 0,0 1 1 0 0,-8 8-1 0 0,0 1 307 0 0,-14 19 1 0 0,22-25-343 0 0,0 0 1 0 0,0 0 0 0 0,1 1 0 0 0,0 0 0 0 0,1 0 0 0 0,-1 0 0 0 0,1 0 0 0 0,1 1-1 0 0,-3 9 1 0 0,2-5 8 0 0,1-4-46 0 0,1 1 0 0 0,0-1 0 0 0,0 0 0 0 0,1 1-1 0 0,0-1 1 0 0,1 1 0 0 0,0 9 0 0 0,1-15-10 0 0,0-1 0 0 0,0 1 0 0 0,0-1 0 0 0,0 0 0 0 0,0 1 0 0 0,0-1 0 0 0,1 0 0 0 0,0 0-1 0 0,-1 0 1 0 0,1 0 0 0 0,0 0 0 0 0,1-1 0 0 0,4 6 0 0 0,-4-5-1 0 0,1-1-1 0 0,-1 1 1 0 0,1-1 0 0 0,0 1-1 0 0,0-1 1 0 0,0-1-1 0 0,0 1 1 0 0,0 0 0 0 0,1-1-1 0 0,5 1 1 0 0,-8-1 8 0 0,6 1 2 0 0,0-1-1 0 0,0 1 1 0 0,0-1 0 0 0,1-1 0 0 0,-1 0 0 0 0,0 0 0 0 0,14-2-1 0 0,-1-1 8 0 0,-14 2-129 0 0,0 0 1 0 0,0 0-1 0 0,-1 0 1 0 0,12-5 0 0 0,40-24-3871 0 0,-24 11-542 0 0,-14 9 2612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46 2481 0 0,'0'0'5441'0'0,"-3"-18"-740"0"0,-9 3-4292 0 0,8 9-317 0 0,4 6-59 0 0,-1-1 0 0 0,0 1 0 0 0,1-1 0 0 0,-1 1 0 0 0,1-1 0 0 0,-1 1 0 0 0,0-1 0 0 0,1 1 0 0 0,-1 0 0 0 0,0-1 0 0 0,0 1 0 0 0,1 0 0 0 0,-1 0 0 0 0,0 0-1 0 0,1-1 1 0 0,-1 1 0 0 0,-1 0 0 0 0,-3-1 233 0 0,2 1-205 0 0,1 0 1 0 0,-1 0-1 0 0,1 1 1 0 0,-1-1-1 0 0,0 0 1 0 0,1 1-1 0 0,-1 0 1 0 0,1-1-1 0 0,-1 1 0 0 0,1 0 1 0 0,-4 2-1 0 0,-5 2 38 0 0,9-5-83 0 0,-7 3 87 0 0,-18 8 1 0 0,24-9-63 0 0,-1 0 1 0 0,1 1 0 0 0,0-1 0 0 0,0 0 0 0 0,0 1-1 0 0,0 0 1 0 0,0-1 0 0 0,-3 6 0 0 0,1-2 63 0 0,-1 1-1 0 0,0-1 1 0 0,-10 7 0 0 0,9-7-13 0 0,1 0 1 0 0,-1 0-1 0 0,-9 12 0 0 0,9-8-34 0 0,0-1 0 0 0,1 2-1 0 0,0-1 1 0 0,1 1 0 0 0,0 0-1 0 0,-7 20 1 0 0,3-6-36 0 0,7-22-20 0 0,0 1 1 0 0,1-1 0 0 0,0 0 0 0 0,0 1-1 0 0,0-1 1 0 0,0 1 0 0 0,0 0 0 0 0,1-1-1 0 0,-1 1 1 0 0,1-1 0 0 0,0 1 0 0 0,0 4 0 0 0,4 6-16 0 0,0-1 0 0 0,0 0 1 0 0,10 19-1 0 0,-12-27 12 0 0,1 0 0 0 0,0-1 0 0 0,0 1 0 0 0,0-1 0 0 0,1 1 1 0 0,-1-1-1 0 0,1 0 0 0 0,0-1 0 0 0,0 1 0 0 0,1-1 0 0 0,-1 1 0 0 0,1-1 0 0 0,-1-1 0 0 0,1 1 1 0 0,0-1-1 0 0,0 1 0 0 0,1-1 0 0 0,-1-1 0 0 0,0 1 0 0 0,10 1 0 0 0,-6-3-115 0 0,0 0-1 0 0,0 0 0 0 0,0-1 0 0 0,0 0 1 0 0,12-3-1 0 0,-15 2-789 0 0,0 0 0 0 0,0-1 0 0 0,7-3 0 0 0,-6 2-1742 0 0,0 1 1 0 0,8-2 0 0 0,-3 3 2116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 3433 0 0,'-15'0'1980'0'0,"6"1"-463"0"0,-1-1 0 0 0,-17-3-1 0 0,24 3-1383 0 0,1 0-1 0 0,-1-1 1 0 0,0 1-1 0 0,0 1 1 0 0,0-1-1 0 0,0 0 1 0 0,0 1-1 0 0,0-1 1 0 0,0 1-1 0 0,1 0 1 0 0,-4 1-1 0 0,3-1-19 0 0,1 0 0 0 0,0 0 0 0 0,-1 1 0 0 0,1-1-1 0 0,-3 2 1 0 0,1 0 50 0 0,4-3 9 0 0,-1 1-145 0 0,0-1 0 0 0,0 0 0 0 0,1 0-1 0 0,-1 1 1 0 0,0-1 0 0 0,1 0 0 0 0,-1 1-1 0 0,0-1 1 0 0,1 1 0 0 0,-1-1 0 0 0,1 1-1 0 0,-2 0 1 0 0,1 0 29 0 0,0 1-7 0 0,0-1 0 0 0,0 0-1 0 0,0 0 1 0 0,0 1-1 0 0,0-1 1 0 0,0 0 0 0 0,0 1-1 0 0,0-1 1 0 0,0 1-1 0 0,1-1 1 0 0,-1 2 0 0 0,0-1-10 0 0,1 0 0 0 0,-1-1 0 0 0,0 1 0 0 0,0-1 0 0 0,1 1 0 0 0,-1-1 0 0 0,0 0 0 0 0,-1 2 0 0 0,-2 1 54 0 0,0 0-1 0 0,1 0 1 0 0,0 1-1 0 0,0 0 1 0 0,0-1-1 0 0,-4 10 1 0 0,1 1 60 0 0,-3 16 1 0 0,8-29-150 0 0,-1 5-2 0 0,0 0-1 0 0,1 0 1 0 0,-1 1-1 0 0,2-1 1 0 0,-1 0-1 0 0,1 0 1 0 0,1 14-1 0 0,-1-17 9 0 0,4 13 39 0 0,-4-16-50 0 0,0 0 0 0 0,0-1 1 0 0,1 1-1 0 0,-1 0 1 0 0,1-1-1 0 0,-1 1 0 0 0,1-1 1 0 0,-1 1-1 0 0,1-1 1 0 0,-1 1-1 0 0,1-1 1 0 0,-1 1-1 0 0,1-1 0 0 0,0 1 1 0 0,-1-1-1 0 0,1 1 1 0 0,0-1-1 0 0,-1 0 0 0 0,2 1 1 0 0,8 4-8 0 0,-10-5 9 0 0,1 1-1 0 0,-1-1 0 0 0,1 1 0 0 0,0-1 0 0 0,-1 0 0 0 0,1 1 0 0 0,0-1 0 0 0,-1 0 0 0 0,1 1 0 0 0,0-1 0 0 0,0 0 0 0 0,-1 0 0 0 0,1 0 0 0 0,0 0 1 0 0,0 0-1 0 0,0 0 0 0 0,-1 0 0 0 0,1 0 0 0 0,0 0 0 0 0,0 0 0 0 0,-1 0 0 0 0,1 0 0 0 0,0 0 0 0 0,0-1 0 0 0,-1 1 0 0 0,1 0 0 0 0,1-1 1 0 0,9-4 3 0 0,-10 5-2 0 0,0 0 0 0 0,0-1-1 0 0,0 1 1 0 0,1-1 0 0 0,-1 1 0 0 0,0-1-1 0 0,0 0 1 0 0,0 1 0 0 0,0-1-1 0 0,0 0 1 0 0,0 0 0 0 0,0 0 0 0 0,-1 0-1 0 0,2-1 1 0 0,12-21-2 0 0,-11 18 1 0 0,-1-1 1 0 0,1 1-1 0 0,1 1 0 0 0,7-10 1 0 0,-7 9 1 0 0,1-1 1 0 0,-1 1 0 0 0,0-1-1 0 0,0 0 1 0 0,0 0-1 0 0,-1 0 1 0 0,0-1-1 0 0,4-10 1 0 0,-5 11 2 0 0,0 1 0 0 0,1 0 0 0 0,0 0 0 0 0,5-7 0 0 0,-5 7-3 0 0,1-1 1 0 0,3-8-1 0 0,-6 13-2 0 0,-1 0 1 0 0,0 0-1 0 0,1 0 0 0 0,-1 0 1 0 0,1 0-1 0 0,-1 0 1 0 0,1 0-1 0 0,-1 1 0 0 0,1-1 1 0 0,0 0-1 0 0,-1 0 1 0 0,1 0-1 0 0,0 1 0 0 0,0-1 1 0 0,-1 0-1 0 0,1 1 0 0 0,0-1 1 0 0,0 1-1 0 0,0-1 1 0 0,0 1-1 0 0,0-1 0 0 0,0 1 1 0 0,0 0-1 0 0,2-1 1 0 0,-2 1 64 0 0,-1 2-20 0 0,0-1-23 0 0,0 1 1 0 0,0-1-1 0 0,0 1 0 0 0,0-1 1 0 0,0 1-1 0 0,0-1 1 0 0,0 1-1 0 0,-1-1 1 0 0,1 1-1 0 0,-1-1 1 0 0,0 3-1 0 0,-11 16 248 0 0,9-14-238 0 0,-1-1 0 0 0,1 1 1 0 0,1-1-1 0 0,-1 1 0 0 0,1 0 0 0 0,0 0 1 0 0,-2 7-1 0 0,1 5 16 0 0,-1 20 1 0 0,3-34-37 0 0,1-1-98 0 0,0 0-1 0 0,0 0 0 0 0,0 0 0 0 0,1 0 0 0 0,-1 0 0 0 0,0 0 0 0 0,1-1 1 0 0,0 1-1 0 0,0 0 0 0 0,0 0 0 0 0,0 0 0 0 0,3 4 0 0 0,-4-7-329 0 0,1 1 0 0 0,0 0 0 0 0,0 0 0 0 0,0 0 0 0 0,0-1 0 0 0,0 1 1 0 0,0-1-1 0 0,1 1 0 0 0,-1-1 0 0 0,0 1 0 0 0,0-1 0 0 0,0 1 0 0 0,0-1 0 0 0,1 0 0 0 0,-1 0 0 0 0,0 0 0 0 0,0 0 0 0 0,0 0 0 0 0,3 0 0 0 0,5 0 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70 5329 0 0,'0'0'1056'0'0,"-1"2"-233"0"0,-4 3-424 0 0,4-4-261 0 0,-1 0 1 0 0,1 1-1 0 0,0-1 0 0 0,0 0 1 0 0,0 1-1 0 0,0-1 1 0 0,0 1-1 0 0,0-1 0 0 0,0 1 1 0 0,0 0-1 0 0,0-1 0 0 0,1 1 1 0 0,-1 0-1 0 0,1 0 0 0 0,-1 2 1 0 0,-5 44 687 0 0,0-8-332 0 0,-3 6-63 0 0,6-32-288 0 0,1-1 0 0 0,-2 19 0 0 0,1 7 22 0 0,0 11-156 0 0,5-28 28 0 0,-1-18-20 0 0,0 1 1 0 0,-1-1-1 0 0,0 0 0 0 0,0 7 1 0 0,-4 10 71 0 0,3-22-72 0 0,1-1-1 0 0,-1 1 1 0 0,0 0-1 0 0,0-1 1 0 0,1 1-1 0 0,-1-1 1 0 0,1 1-1 0 0,-1-1 1 0 0,0-2-1 0 0,1-18 32 0 0,-4-35-1 0 0,3 46 32 0 0,1 0 1 0 0,-1 0-1 0 0,4-19 1 0 0,-1-9 10 0 0,-1 27-52 0 0,0 0 0 0 0,1 0 0 0 0,0 0 0 0 0,4-14 0 0 0,18-46 14 0 0,-21 64-51 0 0,0 0 7 0 0,0 0 0 0 0,0 0 0 0 0,1 0 0 0 0,0 1 0 0 0,0-1 0 0 0,1 1 0 0 0,0 0 0 0 0,7-8 0 0 0,-6 9 9 0 0,-3 3-16 0 0,-1 0 0 0 0,1 0 0 0 0,0 1 0 0 0,0-1 0 0 0,4-2 0 0 0,-6 5 0 0 0,0-1 0 0 0,0 1-1 0 0,0 0 1 0 0,0-1 0 0 0,0 1-1 0 0,0 0 1 0 0,1-1 0 0 0,-1 1-1 0 0,0 0 1 0 0,0 0 0 0 0,0 0-1 0 0,0 0 1 0 0,0 0 0 0 0,0 0-1 0 0,0 0 1 0 0,0 0 0 0 0,0 1-1 0 0,0-1 1 0 0,0 0 0 0 0,1 1-1 0 0,-1-1 1 0 0,-1 1 0 0 0,1-1-1 0 0,1 1 1 0 0,0 1 7 0 0,0-1 0 0 0,-1 1 0 0 0,0-1 0 0 0,1 1-1 0 0,-1 0 1 0 0,0-1 0 0 0,0 1 0 0 0,0 0 0 0 0,0 0 0 0 0,0 0 0 0 0,0 0 0 0 0,0 0 0 0 0,0 2 0 0 0,4 9 22 0 0,-1-4-2 0 0,0 0-1 0 0,-1 1 1 0 0,-1-1-1 0 0,1 1 1 0 0,-1 0 0 0 0,-1-1-1 0 0,0 1 1 0 0,0 10-1 0 0,0-11 9 0 0,-1-7-4 0 0,0 0 0 0 0,1 0 0 0 0,-1-1 0 0 0,0 1 0 0 0,0 0 0 0 0,0 0 0 0 0,0 0 0 0 0,-1 0 0 0 0,1-1 0 0 0,0 1 0 0 0,-1 0 0 0 0,1 0 0 0 0,-1-1 0 0 0,0 1 0 0 0,1 0 0 0 0,-1-1 0 0 0,0 1 0 0 0,-1 1 0 0 0,-8 12 184 0 0,8-12-124 0 0,-1 1 1 0 0,1-1-1 0 0,-5 5 1 0 0,7-7-70 0 0,-1-1 0 0 0,0 1 0 0 0,0 0 0 0 0,0-1-1 0 0,0 1 1 0 0,0 0 0 0 0,0-1 0 0 0,0 1 0 0 0,0-1 0 0 0,0 1 0 0 0,0-1 0 0 0,0 0 0 0 0,-1 0 0 0 0,1 1-1 0 0,0-1 1 0 0,-2 0 0 0 0,-1 0 32 0 0,-1 0-1 0 0,0 0 1 0 0,0-1 0 0 0,1 0-1 0 0,-1 0 1 0 0,0 0-1 0 0,-8-3 1 0 0,12 3-185 0 0,-1 0 1 0 0,1 1-1 0 0,0-1 1 0 0,0 0-1 0 0,-1 0 0 0 0,1 0 1 0 0,0 0-1 0 0,0 0 1 0 0,0 0-1 0 0,0 0 1 0 0,0 0-1 0 0,0-1 1 0 0,1 1-1 0 0,-1 0 0 0 0,0 0 1 0 0,1-1-1 0 0,-1 1 1 0 0,0-1-1 0 0,1 1 1 0 0,0 0-1 0 0,-1-1 1 0 0,1 1-1 0 0,0-1 1 0 0,0 1-1 0 0,0-1 0 0 0,0 1 1 0 0,0-1-1 0 0,0 1 1 0 0,0-3-1 0 0,3-7-2237 0 0,3-1 847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39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 3129 0 0,'-2'-6'7917'0'0,"0"5"-6275"0"0,1 1-1631 0 0,1 0 0 0 0,0 1 1 0 0,-1-1-1 0 0,1 0 0 0 0,0 1 0 0 0,0-1 1 0 0,-1 1-1 0 0,1-1 0 0 0,0 0 0 0 0,0 1 1 0 0,0-1-1 0 0,-1 1 0 0 0,1-1 0 0 0,0 1 1 0 0,0-1-1 0 0,0 0 0 0 0,0 1 0 0 0,0-1 1 0 0,0 1-1 0 0,0 0 0 0 0,-1 22 1061 0 0,-8 41 1 0 0,0 4-931 0 0,8-62-139 0 0,1 0 4 0 0,-1 0-1 0 0,1 0 1 0 0,0 0 0 0 0,1 1-1 0 0,1 8 1 0 0,-1-12-12 0 0,-1-3-70 0 0,10-9-7038 0 0,-8 7 6765 0 0,-1-1 0 0 0,1 1-1 0 0,-1 0 1 0 0,0-1 0 0 0,0 1-1 0 0,1-1 1 0 0,0-4-1 0 0,2-4 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38 123 2080 0 0,'1'-20'1220'0'0,"-1"14"83"0"0,1-1-1 0 0,-1 0 1 0 0,0 0-1 0 0,-2-9 1 0 0,1 14-1073 0 0,0 0 0 0 0,0 0 0 0 0,0 1 0 0 0,0-1 0 0 0,0 0 0 0 0,0 1 0 0 0,-1-1 0 0 0,1 0 0 0 0,0 1 0 0 0,-1 0 0 0 0,0-1 0 0 0,1 1 0 0 0,-1 0 0 0 0,0 0 0 0 0,-1-1 0 0 0,-10-8 184 0 0,13 10-357 0 0,-1-4-828 0 0,1 4 464 0 0,0-1 1 0 0,0 1-1 0 0,0-1 0 0 0,0 1 0 0 0,0-1 1 0 0,1 1-1 0 0,-1-1 0 0 0,0 1 1 0 0,0-1-1 0 0,0 1 0 0 0,1-1 1 0 0,-1 1-1 0 0,0 0 0 0 0,0-1 0 0 0,1 0 1 0 0,12-11-3259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 4977 0 0,'-7'-3'3660'0'0,"7"3"-3557"0"0,0 0 0 0 0,-1 0 0 0 0,1 0 0 0 0,-1 0 1 0 0,1 0-1 0 0,-1 0 0 0 0,1 0 0 0 0,0 0 1 0 0,-1 0-1 0 0,1 0 0 0 0,-1 1 0 0 0,1-1 1 0 0,0 0-1 0 0,-1 0 0 0 0,1 0 0 0 0,0 1 1 0 0,-1-1-1 0 0,1 0 0 0 0,0 0 0 0 0,-1 1 1 0 0,1-1-1 0 0,0 0 0 0 0,-1 1 0 0 0,1-1 0 0 0,0 0 1 0 0,0 1-1 0 0,0-1 0 0 0,-1 1 0 0 0,1-1 1 0 0,0 0-1 0 0,0 1 0 0 0,0-1 0 0 0,0 1 1 0 0,0-1-1 0 0,0 0 0 0 0,0 1 0 0 0,0-1 1 0 0,0 1-1 0 0,-1 0-6 0 0,1 0 1 0 0,0 1 0 0 0,-1-1-1 0 0,1 0 1 0 0,0 0 0 0 0,-1 0-1 0 0,1 0 1 0 0,-2 1 0 0 0,0 1 16 0 0,0 0 0 0 0,0 0 0 0 0,0 0 0 0 0,0 0 0 0 0,0 0 0 0 0,1 0 1 0 0,0 1-1 0 0,-1-1 0 0 0,1 0 0 0 0,1 1 0 0 0,-1 0 0 0 0,0 5 1 0 0,0 4-16 0 0,1 0 0 0 0,2 17 0 0 0,-1-18-36 0 0,0 26 0 0 0,-2-25-22 0 0,1 1 1 0 0,2 13 0 0 0,0-14-3 0 0,-2 0-1 0 0,0 14 1 0 0,1-1 3 0 0,-1-20-27 0 0,1 0 0 0 0,-1 0 0 0 0,-1 5-1 0 0,1-6-7 0 0,-1-2 1 0 0,1 1 0 0 0,0 0 0 0 0,-1-1 0 0 0,0 1 0 0 0,0-1 0 0 0,0 1 0 0 0,-3 5 0 0 0,-2 1 5 0 0,3-7-8 0 0,1 0 0 0 0,0 1 0 0 0,0-1 0 0 0,1 1 0 0 0,-3 6 0 0 0,-2 11 5 0 0,1 0 0 0 0,2 0 0 0 0,-3 42 0 0 0,6-62-11 0 0,1 1 0 0 0,-1-1 0 0 0,0 1 1 0 0,1 0-1 0 0,0-1 0 0 0,-1 1 0 0 0,1-1 0 0 0,0 1 0 0 0,0-1 1 0 0,1 3-1 0 0,-2-4-6 0 0,1 1-227 0 0,-1-6-2962 0 0,8-31-5206 0 0,-6 29 8034 0 0</inkml:trace>
  <inkml:trace contextRef="#ctx0" brushRef="#br0" timeOffset="1">13 326 4593 0 0,'0'-1'279'0'0,"-1"1"0"0"0,0 0 1 0 0,1 0-1 0 0,-1-1 0 0 0,0 1 0 0 0,1 0 0 0 0,-1-1 1 0 0,1 1-1 0 0,-1 0 0 0 0,1-1 0 0 0,-1 1 1 0 0,0-1-1 0 0,1 1 0 0 0,0-1 0 0 0,-1 1 0 0 0,1-1 1 0 0,-1 0-1 0 0,1 1 0 0 0,0-1 0 0 0,-1 1 0 0 0,1-1 1 0 0,0 0-1 0 0,-1 1 0 0 0,1-1 0 0 0,0 0 0 0 0,0 1 1 0 0,0-1-1 0 0,0 0 0 0 0,0 0 0 0 0,0 0 1 0 0,3-12 3369 0 0,0 6-5022 0 0,-3 6 1375 0 0,1 0 0 0 0,0 0 1 0 0,-1 1-1 0 0,1-1 1 0 0,0 0-1 0 0,0 0 1 0 0,0 1-1 0 0,0-1 0 0 0,-1 1 1 0 0,1-1-1 0 0,0 1 1 0 0,0-1-1 0 0,0 1 1 0 0,0-1-1 0 0,0 1 0 0 0,1 0 1 0 0,-1 0-1 0 0,0-1 1 0 0,0 1-1 0 0,0 0 1 0 0,0 0-1 0 0,0 0 0 0 0,0 0 1 0 0,1 0-1 0 0,7 0-2 0 0,-2-1 15 0 0,1 0 0 0 0,0 1 1 0 0,0 0-1 0 0,10 1 1 0 0,9 1-411 0 0,-11-2-1466 0 0,-1 0 1 0 0,17 4-1 0 0,-21-2-1036 0 0,4-2 1022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4825 0 0,'0'0'6353'0'0,"-10"0"-4216"0"0,-6 0-1700 0 0,15 0-363 0 0,-1 1-1 0 0,0-1 1 0 0,1 1-1 0 0,-1-1 1 0 0,0 1-1 0 0,1 0 1 0 0,-1 0 0 0 0,1-1-1 0 0,-1 1 1 0 0,1 0-1 0 0,-1 1 1 0 0,1-1-1 0 0,0 0 1 0 0,0 0-1 0 0,0 0 1 0 0,-1 1-1 0 0,0 1 1 0 0,1-1 11 0 0,-5 5 132 0 0,1-1-91 0 0,-1 0 0 0 0,-9 10-1 0 0,13-15-116 0 0,0 1-1 0 0,-1 0 0 0 0,1 0 0 0 0,0 0-1 0 0,0 0 1 0 0,0 0 0 0 0,0 1 0 0 0,0-1-1 0 0,0 1 1 0 0,-1 2 0 0 0,1 1-8 0 0,-1 1 2 0 0,0 0-1 0 0,0 0 1 0 0,1 0 0 0 0,0 0 0 0 0,1 0-1 0 0,-2 12 1 0 0,4-16-13 0 0,-1 0 0 0 0,1 1 0 0 0,-1-1 0 0 0,1 0-1 0 0,0 1 1 0 0,0-1 0 0 0,4 6 0 0 0,1 5-15 0 0,-5-10 23 0 0,0-1-1 0 0,1 0 1 0 0,-1 0-1 0 0,1 0 1 0 0,0 0-1 0 0,0 0 1 0 0,4 5-1 0 0,-4-7 3 0 0,-1 1-1 0 0,0-1 0 0 0,1 0 1 0 0,-1 0-1 0 0,1 0 0 0 0,-1 0 1 0 0,1 0-1 0 0,-1 0 1 0 0,1 0-1 0 0,0 0 0 0 0,-1-1 1 0 0,1 1-1 0 0,0-1 0 0 0,0 1 1 0 0,0-1-1 0 0,2 1 0 0 0,-1-2 0 0 0,-1 1 0 0 0,1 0 0 0 0,-1-1 0 0 0,1 1 0 0 0,-1-1 0 0 0,1 0 0 0 0,-1 0 0 0 0,1 0 0 0 0,-1 0 0 0 0,0 0 0 0 0,0 0-1 0 0,1-1 1 0 0,-1 1 0 0 0,0-1 0 0 0,0 0 0 0 0,-1 1 0 0 0,5-5 0 0 0,-2 1 5 0 0,0 0-1 0 0,0-1 1 0 0,0 0-1 0 0,-1 1 1 0 0,0-1-1 0 0,0 0 1 0 0,3-10-1 0 0,0-2 25 0 0,3-24 1 0 0,4-12-34 0 0,-1 14 33 0 0,-12 39 53 0 0,-1 2-29 0 0,-3 4-11 0 0,1 0 0 0 0,1 1 1 0 0,-1-1-1 0 0,-3 10 1 0 0,2-4-66 0 0,3-6 21 0 0,0-1-1 0 0,0 0 1 0 0,1 1-1 0 0,-1-1 1 0 0,1 1 0 0 0,0 0-1 0 0,0-1 1 0 0,2 6-1 0 0,-1 9 5 0 0,-1-16-139 0 0,0 0 0 0 0,1 0 1 0 0,-1 1-1 0 0,1-1 0 0 0,0 0 0 0 0,0 0 0 0 0,0 0 1 0 0,3 5-1 0 0,-2-4-1371 0 0,0 0 1 0 0,1 0-1 0 0,0 0 1 0 0,6 7 0 0 0,-6-9-324 0 0,0 0 1469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54 1552 0 0,'3'-7'1403'0'0,"-1"0"-1"0"0,0-1 1 0 0,0 1-1 0 0,2-17 4677 0 0,-6 29-5414 0 0,0 1-542 0 0,1 0 1 0 0,0 0-1 0 0,0 0 1 0 0,0 0-1 0 0,1 7 1 0 0,-1 7 25 0 0,-9 105 549 0 0,1-25-533 0 0,7-38-131 0 0,-2 16 4 0 0,2-59-826 0 0,1 27 0 0 0,0-45 195 0 0,2 5 544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6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2280 0 0,'0'0'9693'0'0,"-1"10"-6847"0"0,-2 13-1442 0 0,1 28 1 0 0,1-30-1032 0 0,-1 1-1 0 0,-6 21 1 0 0,-1 20-154 0 0,-22 159 8 0 0,19-130-638 0 0,14-72-1472 0 0,7-22-5250 0 0,-8 1 6751 0 0,0 1 0 0 0,0-1 0 0 0,0 1 0 0 0,1-2 0 0 0,4-4-23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3401 0 0,'0'0'9475'0'0,"-1"5"-8859"0"0,0 5-338 0 0,0 0 1 0 0,0 0-1 0 0,2 15 0 0 0,-1 21 255 0 0,-16 95 228 0 0,-14 7-567 0 0,26-132-522 0 0,1 0 0 0 0,1 0 1 0 0,-1 18-1 0 0,3-33-480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4073 0 0,'0'-2'211'0'0,"0"1"0"0"0,1 0 1 0 0,-1 0-1 0 0,1 0 0 0 0,-1 0 0 0 0,1 0 1 0 0,0 0-1 0 0,-1 1 0 0 0,1-1 0 0 0,0 0 0 0 0,0-1 1 0 0,0 2-120 0 0,-1 0-1 0 0,0-1 1 0 0,1 1 0 0 0,-1 0 0 0 0,1 0-1 0 0,-1 0 1 0 0,0 0 0 0 0,1 0 0 0 0,-1 0 0 0 0,1-1-1 0 0,-1 1 1 0 0,0 0 0 0 0,1 0 0 0 0,-1 0-1 0 0,1 0 1 0 0,-1 0 0 0 0,0 1 0 0 0,1-1 0 0 0,-1 0-1 0 0,1 0 1 0 0,-1 0 0 0 0,0 0 0 0 0,1 0-1 0 0,-1 0 1 0 0,0 1 0 0 0,1-1 0 0 0,-1 0 0 0 0,0 0-1 0 0,1 1 1 0 0,-1-1 0 0 0,1 0 0 0 0,0 1 28 0 0,0 0 1 0 0,0 0-1 0 0,0-1 1 0 0,0 1-1 0 0,1-1 1 0 0,-1 1-1 0 0,0-1 1 0 0,0 1-1 0 0,0-1 1 0 0,1 0-1 0 0,-1 1 0 0 0,0-1 1 0 0,1 0-1 0 0,-1 0 1 0 0,2 0-1 0 0,20-5 234 0 0,-19 4-328 0 0,0 0 1 0 0,0 0-1 0 0,8 0 1 0 0,-8 1 2 0 0,0-1 0 0 0,1 1-1 0 0,-1-1 1 0 0,0 0 0 0 0,1 0 0 0 0,-1 0 0 0 0,0-1 0 0 0,0 1 0 0 0,0-1 0 0 0,0 0-1 0 0,0 0 1 0 0,-1-1 0 0 0,4-2 0 0 0,17-5 140 0 0,-19 7-137 0 0,-3 2-24 0 0,-1 1 0 0 0,0-1 1 0 0,1 0-1 0 0,-1 0 0 0 0,0 0 0 0 0,0 1 0 0 0,0-1 0 0 0,0-1 1 0 0,2-1-1 0 0,3-3 9 0 0,-5 5-8 0 0,0 0 0 0 0,0-1 0 0 0,0 1 0 0 0,0 0 0 0 0,0 0 0 0 0,0 0 0 0 0,1-3 0 0 0,8-19 290 0 0,-10 22-283 0 0,0-1 1 0 0,1 1 0 0 0,-1 0-1 0 0,0-1 1 0 0,0 1-1 0 0,0 0 1 0 0,-1 0 0 0 0,1-1-1 0 0,0 1 1 0 0,0 0-1 0 0,-1 0 1 0 0,1 0 0 0 0,-1-1-1 0 0,1 1 1 0 0,-1 0 0 0 0,1 0-1 0 0,-1 0 1 0 0,0 0-1 0 0,1 0 1 0 0,-1 0 0 0 0,-1-1-1 0 0,-1-1 15 0 0,3 3-27 0 0,-1 0 0 0 0,1 0 1 0 0,0 0-1 0 0,0-1 0 0 0,-1 1 0 0 0,1 0 0 0 0,0 0 1 0 0,0 0-1 0 0,0-1 0 0 0,-1 1 0 0 0,1 0 0 0 0,0 0 1 0 0,0-1-1 0 0,0 1 0 0 0,0 0 0 0 0,0 0 0 0 0,-1-1 0 0 0,1 1 1 0 0,0 0-1 0 0,0-1 0 0 0,0 1 0 0 0,0 0 0 0 0,0-1 1 0 0,0 1-1 0 0,0 0 0 0 0,0 0 0 0 0,0-1 0 0 0,0 1 1 0 0,0 0-1 0 0,0-1 0 0 0,0 1 0 0 0,1 0 0 0 0,-1-1 1 0 0,0 0 9 0 0,0 1 1 0 0,0-1 0 0 0,0 0-1 0 0,0 0 1 0 0,0 1 0 0 0,0-1 0 0 0,0 0-1 0 0,0 0 1 0 0,0 1 0 0 0,0-1-1 0 0,-1 0 1 0 0,1 1 0 0 0,0-1 0 0 0,0 0-1 0 0,-1 1 1 0 0,1-1 0 0 0,0 0-1 0 0,-1 1 1 0 0,1-1 0 0 0,-1 1 0 0 0,1-1-1 0 0,-1 0 1 0 0,0 0 0 0 0,-2-1 58 0 0,1 0 1 0 0,-1 1 0 0 0,0-1-1 0 0,-4-1 1 0 0,2 0 30 0 0,4 3-57 0 0,-1-1 0 0 0,0 1 0 0 0,1-1 0 0 0,-1 1 0 0 0,0 0 0 0 0,0-1 0 0 0,1 1 0 0 0,-1 0 0 0 0,0 0 1 0 0,1 0-1 0 0,-1 0 0 0 0,0 1 0 0 0,0-1 0 0 0,1 0 0 0 0,-1 1 0 0 0,0-1 0 0 0,1 1 0 0 0,-3 0 0 0 0,-3 3 204 0 0,0-1 0 0 0,-11 10-1 0 0,6-5-1 0 0,7-4-142 0 0,0 0 0 0 0,0 1-1 0 0,1-1 1 0 0,-1 1 0 0 0,1 0 0 0 0,-5 8-1 0 0,3-5-21 0 0,-2 3-26 0 0,1 0 0 0 0,0 0 1 0 0,-7 20-1 0 0,11-24-53 0 0,0 1 0 0 0,0 0 0 0 0,1-1 0 0 0,0 1 0 0 0,1 1 0 0 0,-1 13 0 0 0,2-20-6 0 0,0 0 0 0 0,0 0 0 0 0,0 0 0 0 0,0 0 0 0 0,1 0 0 0 0,-1 0 0 0 0,1 0 1 0 0,0 0-1 0 0,-1 0 0 0 0,1 0 0 0 0,2 3 0 0 0,-1-2-3 0 0,0 0 1 0 0,1 0 0 0 0,0 0-1 0 0,4 3 1 0 0,-1-1 12 0 0,1 2-24 0 0,-6-6 13 0 0,0 0 1 0 0,0 0-1 0 0,-1 0 0 0 0,1 0 1 0 0,0 0-1 0 0,0 0 0 0 0,0-1 0 0 0,1 1 1 0 0,-1 0-1 0 0,0-1 0 0 0,0 1 1 0 0,0-1-1 0 0,0 1 0 0 0,1-1 1 0 0,-1 1-1 0 0,3-1 0 0 0,7 1 42 0 0,-6 0-162 0 0,1 0-1 0 0,-1-1 0 0 0,0 0 1 0 0,0 0-1 0 0,0 0 1 0 0,0 0-1 0 0,0-1 0 0 0,8-2 1 0 0,26-10-4622 0 0,-30 11 2799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69 1736 0 0,'1'-6'983'0'0,"0"-1"0"0"0,1 1 0 0 0,-1 0 0 0 0,1 0 0 0 0,4-9 0 0 0,-1-1 760 0 0,-4 10 1131 0 0,0 12-1701 0 0,-2 8-859 0 0,-1-1 0 0 0,0 0 0 0 0,-4 14 1 0 0,0 3-102 0 0,-9 86 79 0 0,8-49-237 0 0,-1 34-24 0 0,4-27-10 0 0,2-42-303 0 0,2-31-57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3585 0 0,'6'-6'9935'0'0,"-2"3"-9743"0"0,-1-1-9 0 0,-2 2-101 0 0,0 1 0 0 0,0-1-1 0 0,0 1 1 0 0,1 0-1 0 0,-1-1 1 0 0,0 1 0 0 0,3-2-1 0 0,-3 3 478 0 0,11 0-327 0 0,-5-1-202 0 0,0 1 0 0 0,0 1 0 0 0,0-1 0 0 0,-1 1 0 0 0,11 3 0 0 0,-13-4-39 0 0,1 1 0 0 0,-1 0 0 0 0,1-1 0 0 0,-1 0 0 0 0,1 0 0 0 0,-1 0 0 0 0,7-1 0 0 0,-4 0-372 0 0,-1 0 0 0 0,10 1 0 0 0,-13 0 21 0 0,0 0-1 0 0,0 0 1 0 0,0 0-1 0 0,0 0 0 0 0,-1-1 1 0 0,1 0-1 0 0,0 1 1 0 0,0-1-1 0 0,2-2 1 0 0,3 0-2415 0 0,12-9 0 0 0,-12 6-86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 2489 0 0,'15'-15'10728'0'0,"-15"16"-10287"0"0,-1 20 44 0 0,-1 0 1 0 0,-1-1-1 0 0,-8 25 1 0 0,1 3-304 0 0,6-29-128 0 0,-9 70 69 0 0,8-36-114 0 0,-2 21 22 0 0,8-66-88 0 0,-2 0-1 0 0,1-1 1 0 0,-1 1-1 0 0,-1 0 1 0 0,-2 9-1 0 0,4-16-415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1792 0 0,'2'0'11621'0'0,"6"-4"-11148"0"0,-6 3-461 0 0,1-1 46 0 0,-1 1 0 0 0,1-1 0 0 0,0 0 0 0 0,0 1 0 0 0,0 0 0 0 0,0-1 0 0 0,0 1 0 0 0,0 1 0 0 0,1-1 0 0 0,4-1 0 0 0,39 4 319 0 0,30-2-229 0 0,-27-2-179 0 0,-17 7-1556 0 0,-29-5 1256 0 0,-3 0 164 0 0,0 0 0 0 0,0 0 1 0 0,0 0-1 0 0,0 0 0 0 0,0 0 0 0 0,0 0 1 0 0,0 0-1 0 0,0 0 0 0 0,0 0 0 0 0,0 1 1 0 0,0-1-1 0 0,0 0 0 0 0,0 1 0 0 0,0-1 0 0 0,0 1 1 0 0,1 0-1 0 0,2 2-997 0 0,0 0 435 0 0,3 6 180 0 0,-7-8 641 0 0,2 2 626 0 0,-2-2-623 0 0,1 1 1 0 0,0-1-1 0 0,0 0 1 0 0,0 0-1 0 0,0 0 1 0 0,0 0 0 0 0,0 0-1 0 0,0 0 1 0 0,0 0-1 0 0,0-1 1 0 0,0 1-1 0 0,1 0 1 0 0,-1-1 0 0 0,0 1-1 0 0,0-1 1 0 0,1 1-1 0 0,-1-1 1 0 0,0 1-1 0 0,1-1 1 0 0,1 0 0 0 0,-2 0 12 0 0,1 1 1 0 0,-1-1 0 0 0,0 0-1 0 0,0 1 1 0 0,1-1 0 0 0,-1 1 0 0 0,0-1-1 0 0,0 1 1 0 0,2 1 0 0 0,-2-2-70 0 0,0 1 0 0 0,0-1 1 0 0,0 1-1 0 0,0-1 0 0 0,0 1 1 0 0,0-1-1 0 0,0 1 0 0 0,0-1 1 0 0,0 0-1 0 0,0 0 0 0 0,1 1 1 0 0,-1-1-1 0 0,0 0 0 0 0,0 0 1 0 0,0 0-1 0 0,0 0 0 0 0,2-1 1 0 0,8-2 406 0 0,1-1 0 0 0,14-6 1 0 0,-17 6-145 0 0,4-2-31 0 0,-2-3-20 0 0,12-12 1 0 0,-22 21-241 0 0,-1-1-1 0 0,1 0 1 0 0,0 0 0 0 0,-1 0-1 0 0,0 0 1 0 0,1 0 0 0 0,-1 0 0 0 0,1 0-1 0 0,-1 0 1 0 0,0 0 0 0 0,0 0-1 0 0,0 0 1 0 0,0 0 0 0 0,1-1 0 0 0,-1 1-1 0 0,-1 0 1 0 0,1 0 0 0 0,0 0-1 0 0,0 0 1 0 0,0 0 0 0 0,0 0 0 0 0,-1-2-1 0 0,0 2 22 0 0,0-1 0 0 0,1 0-1 0 0,-1 0 1 0 0,0 0-1 0 0,0 0 1 0 0,0 1-1 0 0,0-1 1 0 0,0 1 0 0 0,-1-1-1 0 0,1 0 1 0 0,-2-1-1 0 0,-11-8 207 0 0,6 5-152 0 0,-17-11 1 0 0,22 15-77 0 0,0 1 0 0 0,0-1 0 0 0,-1 1 0 0 0,1 0 1 0 0,0 0-1 0 0,-1 0 0 0 0,1 0 0 0 0,0 1 0 0 0,-7-1 0 0 0,4 1 75 0 0,1 1-1 0 0,-1 0 0 0 0,0 0 0 0 0,1 0 0 0 0,-1 0 0 0 0,1 1 0 0 0,0 0 0 0 0,-1 0 0 0 0,1 0 0 0 0,-8 6 0 0 0,0 0 218 0 0,1 1 0 0 0,-19 18-1 0 0,29-25-271 0 0,0 1 0 0 0,1-1 1 0 0,-1 0-1 0 0,1 0 0 0 0,-1 0 0 0 0,1 1 0 0 0,0-1 1 0 0,0 1-1 0 0,0-1 0 0 0,0 1 0 0 0,1-1 0 0 0,-1 1 0 0 0,1 0 1 0 0,-1-1-1 0 0,1 5 0 0 0,-3 13 63 0 0,2-15-92 0 0,0 0 1 0 0,1 0-1 0 0,-1-1 0 0 0,1 1 0 0 0,0 0 1 0 0,1 0-1 0 0,-1 0 0 0 0,1 0 0 0 0,0-1 1 0 0,0 1-1 0 0,2 5 0 0 0,-2-8 4 0 0,0 0 0 0 0,0 0 0 0 0,0 0 0 0 0,1 0 0 0 0,-1 0 0 0 0,0 0 0 0 0,1 0 0 0 0,-1 0 0 0 0,1 0 0 0 0,0 0 0 0 0,0-1 0 0 0,0 1 0 0 0,3 1 0 0 0,3 2 1 0 0,0-1-1 0 0,13 5 1 0 0,1 0-14 0 0,-20-8 9 0 0,0 0 0 0 0,0 0 0 0 0,0 0 0 0 0,0-1 0 0 0,0 1 0 0 0,0-1 0 0 0,0 1 0 0 0,0-1 0 0 0,1 0 0 0 0,-1 0 0 0 0,0 0 0 0 0,3 0 0 0 0,0-1 3 0 0,0-1 0 0 0,-1 1 0 0 0,0-1 0 0 0,6-2 0 0 0,0 0-1 0 0,9-1-478 0 0,-16 5 314 0 0,0-1 1 0 0,0 0 0 0 0,0 1 0 0 0,0-1 0 0 0,0 0 0 0 0,-1-1 0 0 0,1 1-1 0 0,0 0 1 0 0,3-3 0 0 0,2-4-1200 0 0,7-5-2919 0 0,-3 7-2934 0 0,-8 6 6648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10 145 1816 0 0,'-3'23'4516'0'0,"-3"7"-1901"0"0,6-27-2400 0 0,-1 1-1 0 0,1-1 0 0 0,0 0 0 0 0,0 1 1 0 0,0-1-1 0 0,1 0 0 0 0,-1 0 0 0 0,3 7 1 0 0,-3-9-137 0 0,0-1 1 0 0,0 1 0 0 0,0 0 0 0 0,0-1 0 0 0,1 1-1 0 0,-1 0 1 0 0,0-1 0 0 0,0 1 0 0 0,1 0 0 0 0,-1-1-1 0 0,1 1 1 0 0,-1 0 0 0 0,0-1 0 0 0,1 1 0 0 0,-1-1-1 0 0,1 1 1 0 0,-1-1 0 0 0,1 1 0 0 0,0-1-1 0 0,-1 0 1 0 0,1 1 0 0 0,-1-1 0 0 0,1 0 0 0 0,1 1-1 0 0,-2-1-43 0 0,1 0-1 0 0,-1 0 0 0 0,1 0 0 0 0,0 0 1 0 0,-1 0-1 0 0,1 0 0 0 0,-1 0 1 0 0,1 0-1 0 0,-1 0 0 0 0,1-1 0 0 0,-1 1 1 0 0,1 0-1 0 0,-1 0 0 0 0,1-1 0 0 0,-1 1 1 0 0,1 0-1 0 0,-1 0 0 0 0,1-1 0 0 0,-1 1 1 0 0,1-1-1 0 0,-1 1 0 0 0,0 0 0 0 0,1-1 1 0 0,-1 1-1 0 0,0-1 0 0 0,1 1 1 0 0,-1-2-1 0 0,4-2 185 0 0,-3 4-9 0 0,0-3 18 0 0,0-2 26 0 0,1 0 1 0 0,-1 0 0 0 0,0 0 0 0 0,0-1-1 0 0,1-10 1 0 0,-2 8-165 0 0,0-1 0 0 0,1 0 1 0 0,0 0-1 0 0,0 0 0 0 0,1 1 0 0 0,0-1 0 0 0,1 1 0 0 0,0 0 0 0 0,7-16 1 0 0,-9 24-91 0 0,23-35 69 0 0,-22 31-74 0 0,2 0-1 0 0,-1 1 1 0 0,0 0-1 0 0,1 0 1 0 0,0 0-1 0 0,-1 0 1 0 0,6-2-1 0 0,-8 4 1 0 0,4-2 12 0 0,1 0 0 0 0,0 0 0 0 0,0 0 1 0 0,0 1-1 0 0,1 0 0 0 0,8-2 0 0 0,-3 2-29 0 0,-8 1-38 0 0,0 0 0 0 0,0 1 0 0 0,-1-1 0 0 0,1 1 0 0 0,0 0 0 0 0,4 0 0 0 0,36 6-3766 0 0,-13-3-1698 0 0,-20-1 5075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4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37 6009 0 0,'1'-3'359'0'0,"-1"1"0"0"0,0-1 0 0 0,1 1 0 0 0,-1-1 0 0 0,0 1 0 0 0,0-1 0 0 0,-1 1 0 0 0,1-1 0 0 0,0 1 0 0 0,-1-1 0 0 0,0 1 0 0 0,-1-5 2513 0 0,3 7-2821 0 0,0 0-1 0 0,0 1 0 0 0,0-1 0 0 0,0 0 0 0 0,0 0 0 0 0,-1 1 0 0 0,1-1 0 0 0,0 1 0 0 0,0-1 0 0 0,0 0 0 0 0,0 1 0 0 0,-1 0 0 0 0,1-1 0 0 0,0 1 0 0 0,0-1 0 0 0,-1 1 0 0 0,1 0 1 0 0,-1-1-1 0 0,1 1 0 0 0,0 0 0 0 0,-1 0 0 0 0,1 0 0 0 0,-1 0 0 0 0,0-1 0 0 0,1 1 0 0 0,0 2 0 0 0,0 3 88 0 0,1 0 0 0 0,0 0 0 0 0,0 8 0 0 0,0-2-14 0 0,14 82 200 0 0,1 11-283 0 0,-14-77 20 0 0,0 52-1 0 0,-6-38 424 0 0,-2 0 1 0 0,-1 0-1 0 0,-22 75 0 0 0,18-78-329 0 0,8-29-113 0 0,-1 1 0 0 0,0-1 0 0 0,0 1 0 0 0,-1-1 1 0 0,-9 17-1 0 0,8-19-33 0 0,2-5-205 0 0,1 0 1 0 0,0 0 0 0 0,0 1 0 0 0,1-1-1 0 0,-2 4 1 0 0,3-7 82 0 0,0 1 1 0 0,0-1-1 0 0,-1 0 1 0 0,1 0-1 0 0,0 1 0 0 0,0-1 1 0 0,0 0-1 0 0,0 0 1 0 0,0 1-1 0 0,-1-1 0 0 0,1 0 1 0 0,0 0-1 0 0,0 1 1 0 0,0-1-1 0 0,-1 0 0 0 0,1 0 1 0 0,0 0-1 0 0,0 0 1 0 0,-1 1-1 0 0,1-1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5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2553 0 0,'0'0'5345'0'0,"8"1"-3534"0"0,-5 0-1663 0 0,-1 0-78 0 0,-1-1 1 0 0,0 1-1 0 0,0-1 1 0 0,1 1 0 0 0,-1-1-1 0 0,0 0 1 0 0,0 0-1 0 0,1 1 1 0 0,1-1-1 0 0,54-5 3515 0 0,-51 5-3415 0 0,16 0 52 0 0,24 3-1 0 0,8 1-149 0 0,-16-2-29 0 0,72 1 143 0 0,-26-1 287 0 0,22 1-213 0 0,193 6 131 0 0,-121-6-206 0 0,9 3 158 0 0,83-10-231 0 0,-156 0-83 0 0,-15-2-45 0 0,-4-1 60 0 0,48 1-12 0 0,73 0 12 0 0,-64-1-16 0 0,1 0-2 0 0,72 3 591 0 0,19-3-274 0 0,-128 5-304 0 0,-14 2-13 0 0,181-5 9 0 0,-131 0-2 0 0,-21 1-46 0 0,342-2 244 0 0,-351 6-196 0 0,55-2-68 0 0,-23 0 94 0 0,17-1-26 0 0,7 2-2 0 0,-53 3-4 0 0,64-1-42 0 0,-53 1 47 0 0,-4 1-1 0 0,35 0-67 0 0,30 0 66 0 0,-45 0 2 0 0,-53 1-48 0 0,0 1-4 0 0,-46-5 27 0 0,101 2 40 0 0,70-2-86 0 0,-47-1 43 0 0,-57 1-40 0 0,35 1 56 0 0,32-2-2 0 0,-72-2-40 0 0,-24 3 84 0 0,135 2-76 0 0,-20-4 5 0 0,-69-1-3 0 0,-72 4 43 0 0,227-3-13 0 0,-202-2 20 0 0,29 0 28 0 0,100 1 37 0 0,-172 2-93 0 0,41 1-3 0 0,62-3 76 0 0,9-1-1 0 0,-68 4 9 0 0,110-1 182 0 0,10 1-167 0 0,137-7-23 0 0,-254 7-14 0 0,25 0-68 0 0,82-2 77 0 0,10 4-112 0 0,-39-1 37 0 0,-82-4 46 0 0,-15 0-30 0 0,238 3-42 0 0,-244 2 24 0 0,52-2-4 0 0,56-2 37 0 0,-88 4-30 0 0,111 1 26 0 0,-143 1-24 0 0,23 1 18 0 0,-53-5-27 0 0,15-1-14 0 0,72 9 1 0 0,15 3 72 0 0,-97-10-60 0 0,3 0 33 0 0,16 1-32 0 0,61 6 32 0 0,-36-6-10 0 0,-5 0 18 0 0,-54-1-22 0 0,19-2 0 0 0,-21 0-6 0 0,25 2 0 0 0,-30 0 23 0 0,-7-1-21 0 0,-1 0 0 0 0,1 0 1 0 0,0 1-1 0 0,0-1 0 0 0,0 1 0 0 0,4 1 1 0 0,-6-2 40 0 0,-1 1-474 0 0,-1-1 309 0 0,1 1 1 0 0,0-1-1 0 0,0 1 0 0 0,0-1 0 0 0,-1 1 0 0 0,1 0 1 0 0,0-1-1 0 0,-1 1 0 0 0,1-1 0 0 0,0 0 0 0 0,-1 1 0 0 0,1-1 1 0 0,0 1-1 0 0,-1-1 0 0 0,1 1 0 0 0,-1-1 0 0 0,1 0 1 0 0,-1 1-1 0 0,1-1 0 0 0,-1 0 0 0 0,1 0 0 0 0,-1 1 1 0 0,1-1-1 0 0,-1 0 0 0 0,0 0 0 0 0,-17 4-5024 0 0,16-4 4143 0 0,-8 2-1350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5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22 448 0 0,'9'0'2859'0'0,"-8"-1"-2779"0"0,0 1 1 0 0,0 0-1 0 0,0-1 0 0 0,1 0 0 0 0,-1 1 0 0 0,0-1 0 0 0,0 0 0 0 0,0 1 0 0 0,0-1 0 0 0,0 0 0 0 0,-1 0 0 0 0,1 0 1 0 0,0 0-1 0 0,0 0 0 0 0,0 0 0 0 0,-1 0 0 0 0,2-2 0 0 0,-2 2 308 0 0,2 0 148 0 0,18-2 1431 0 0,-19 3-1213 0 0,-5 6 866 0 0,1-1-1082 0 0,1 2 70 0 0,2-6-517 0 0,0 0 1 0 0,-1 0-1 0 0,1 0 1 0 0,0-1-1 0 0,-1 1 1 0 0,1 0-1 0 0,0 0 1 0 0,-1 0 0 0 0,1 0-1 0 0,-1 0 1 0 0,1-1-1 0 0,-1 1 1 0 0,0 0-1 0 0,1 0 1 0 0,-1-1 0 0 0,-1 2-1 0 0,-1 1 144 0 0,0 0 0 0 0,0 0-1 0 0,0 0 1 0 0,0 1 0 0 0,1-1 0 0 0,0 1-1 0 0,-4 6 1 0 0,1-1 101 0 0,4-6-242 0 0,-1 0 0 0 0,1 0 0 0 0,0 0 0 0 0,0 0 0 0 0,1 0 0 0 0,-1 0 0 0 0,0 5 0 0 0,-1 6 213 0 0,-4 10 87 0 0,2-4 44 0 0,-9 27 1 0 0,1-2-59 0 0,10-39-345 0 0,-5 12 66 0 0,1 0-1 0 0,0 0 1 0 0,1 1-1 0 0,1 0 1 0 0,-1 21 0 0 0,3-11-42 0 0,4 44 0 0 0,0-7-25 0 0,-3-47-22 0 0,1 0 0 0 0,4 22 0 0 0,-3-27 38 0 0,0 29 1 0 0,1 6 68 0 0,-1-36-106 0 0,1-1 9 0 0,-1 0 1 0 0,-1 0 0 0 0,0 13 0 0 0,-1-10-8 0 0,1 0 1 0 0,4 24 0 0 0,-1 10 21 0 0,-3-2 10 0 0,0 39 98 0 0,2-29-76 0 0,-1-37-46 0 0,-1 27 1 0 0,-12 147 49 0 0,10-147-80 0 0,-1 70 53 0 0,4-80-13 0 0,6 43 0 0 0,-4-49-17 0 0,-2 49-1 0 0,-1-20 20 0 0,2-10-35 0 0,-7 59 1 0 0,2 12 0 0 0,3-32 18 0 0,0-84-20 0 0,-1 13 4 0 0,0-1 0 0 0,4 27 0 0 0,0-8 30 0 0,-2 57 0 0 0,-1-2-72 0 0,0 160 64 0 0,0-247-25 0 0,-3 39-7 0 0,0 18 2 0 0,3 81 45 0 0,8 18-9 0 0,-8-143-44 0 0,-1 1 0 0 0,-5 32 0 0 0,-1 7 23 0 0,6 86 45 0 0,2-75-30 0 0,-4 12-15 0 0,6 107-34 0 0,-5 29 90 0 0,-1-75-32 0 0,12-23-86 0 0,-4-70 54 0 0,-4-26 1 0 0,-3 33 1 0 0,1-38-5 0 0,-3 121 45 0 0,5-124-50 0 0,-1-7 17 0 0,0 1 0 0 0,0-1 0 0 0,-3 14 0 0 0,0-2-40 0 0,-2 25 1 0 0,2-12 63 0 0,-2 61-32 0 0,5-70 7 0 0,0-1 5 0 0,-3 36 0 0 0,1-44-22 0 0,2 17 1 0 0,0-21 12 0 0,0 1-1 0 0,-1-1 1 0 0,-3 18-1 0 0,0 7 1 0 0,3-23-5 0 0,0 0 1 0 0,1 0 0 0 0,0 0 0 0 0,2 13 0 0 0,-1-12 2 0 0,0 0 1 0 0,-1 0 0 0 0,-2 18 0 0 0,-6 24-39 0 0,6-45 53 0 0,0 14-1 0 0,1-8-4 0 0,-1 7-23 0 0,1-5 13 0 0,-6 26 0 0 0,-4 22-14 0 0,10-56 14 0 0,1 0 1 0 0,0 0-1 0 0,1 12 0 0 0,1 10 50 0 0,0 0-50 0 0,-2-12-11 0 0,2-13-7 0 0,-1-6 11 0 0,-1 0 1 0 0,0 0 0 0 0,1 1 0 0 0,-1-1 0 0 0,0 0 0 0 0,0 0 0 0 0,0 1 0 0 0,0-1 0 0 0,0 0 0 0 0,-1 2 0 0 0,1 0 27 0 0,0 17 49 0 0,0-13-2470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5:0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11 2793 0 0,'0'0'10055'0'0,"-2"1"-9632"0"0,1 0-363 0 0,0 0 1 0 0,0 0-1 0 0,1 0 0 0 0,-1 0 1 0 0,0 0-1 0 0,0 0 1 0 0,1 0-1 0 0,-1 0 0 0 0,0 0 1 0 0,1 0-1 0 0,-1 0 1 0 0,1 1-1 0 0,-1 1 0 0 0,0 1 35 0 0,1 0-1 0 0,-1 0 1 0 0,1 0-1 0 0,0 5 0 0 0,0 0-10 0 0,1 0 0 0 0,0 1-1 0 0,3 11 1 0 0,-2-15-67 0 0,0 0-1 0 0,0 0 1 0 0,0 0 0 0 0,1-1-1 0 0,0 1 1 0 0,0 0-1 0 0,5 5 1 0 0,-6-8-19 0 0,1 0 0 0 0,-1 0 0 0 0,1-1 1 0 0,0 1-1 0 0,0-1 0 0 0,0 1 0 0 0,0-1 1 0 0,0 0-1 0 0,1-1 0 0 0,-1 1 0 0 0,1 0 0 0 0,6 1 1 0 0,-6-2 3 0 0,0 0 1 0 0,0 0-1 0 0,-1-1 1 0 0,1 0-1 0 0,0 1 1 0 0,0-1-1 0 0,0-1 1 0 0,0 1 0 0 0,0-1-1 0 0,0 1 1 0 0,0-1-1 0 0,-1 0 1 0 0,1 0-1 0 0,7-4 1 0 0,-5 2 3 0 0,-1 0 0 0 0,0-1 0 0 0,1 1 0 0 0,-1-1 0 0 0,0-1 1 0 0,-1 1-1 0 0,1 0 0 0 0,5-8 0 0 0,2-2 22 0 0,-9 11-27 0 0,0-1 0 0 0,0 1 1 0 0,5-8-1 0 0,5-11 15 0 0,24-39 27 0 0,-36 60-23 0 0,0 0-1 0 0,0 0 1 0 0,0-1 0 0 0,0 1-1 0 0,0 0 1 0 0,-1-1 0 0 0,1 1-1 0 0,0 0 1 0 0,-1-1 0 0 0,1 1 0 0 0,-1-1-1 0 0,1-2 1 0 0,-4 7 628 0 0,0 2-455 0 0,1-1-1 0 0,1 1 0 0 0,-1 0 1 0 0,0 5-1 0 0,0-5-61 0 0,1 1-1 0 0,-1-1 1 0 0,0 0 0 0 0,-3 8-1 0 0,-7 6 103 0 0,3-4-53 0 0,1-1 0 0 0,-12 31 1 0 0,-19 88-49 0 0,35-118-114 0 0,-2 9-11 0 0,-3 5-11 0 0,-6 51 0 0 0,2 7-401 0 0,12-66-233 0 0,1-19 519 0 0,0-1 1 0 0,0 1-1 0 0,0-1 1 0 0,0 1-1 0 0,0-1 0 0 0,1 1 1 0 0,-1-1-1 0 0,0 1 1 0 0,1-1-1 0 0,0 0 1 0 0,0 3-1 0 0,0-4 12 0 0,-1 0 0 0 0,0 0-1 0 0,0 1 1 0 0,0-1 0 0 0,1 0 0 0 0,-1 0-1 0 0,0 0 1 0 0,0 0 0 0 0,1 0 0 0 0,-1 0-1 0 0,0 1 1 0 0,0-1 0 0 0,1 0 0 0 0,-1 0-1 0 0,0 0 1 0 0,1 0 0 0 0,-1 0 0 0 0,0 0-1 0 0,0 0 1 0 0,1 0 0 0 0,-1 0 0 0 0,0 0-1 0 0,0 0 1 0 0,1 0 0 0 0,-1-1 0 0 0,0 1-1 0 0,1 0 1 0 0,-1 0 0 0 0,0 0 0 0 0,0 0-1 0 0,0 0 1 0 0,1 0 0 0 0,-1-1 0 0 0,0 1-1 0 0,0 0 1 0 0,0 0 0 0 0,1 0 0 0 0,-1-1-1 0 0,0 1 1 0 0,0 0 0 0 0,1-1-33 0 0,6-4-1947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5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14 368 0 0,'0'0'2447'0'0,"4"-4"-978"0"0,5-5-1081 0 0,3 9 9243 0 0,-16 6-9277 0 0,4-5-293 0 0,-1 1 0 0 0,0-1 0 0 0,1 0-1 0 0,-1 0 1 0 0,0 0 0 0 0,0 0 0 0 0,0 0-1 0 0,1 0 1 0 0,-1 0 0 0 0,0 0 0 0 0,0 0 0 0 0,-2 1-1 0 0,-3 2 144 0 0,0 1 1 0 0,0 0-1 0 0,1 0 0 0 0,-1 0 0 0 0,1 1 0 0 0,-5 7 1 0 0,-2 0 63 0 0,-56 77 817 0 0,26-32-704 0 0,22-35-313 0 0,13-16-26 0 0,1 0 1 0 0,-6 9 0 0 0,-3 3-75 0 0,15-18 58 0 0,3-2-1578 0 0,0 0 1051 0 0,1 1 0 0 0,-1-1-1 0 0,0 0 1 0 0,1-1 0 0 0,-1 1 0 0 0,0-1-1 0 0,0 1 1 0 0,0-1 0 0 0,4-3 0 0 0,10-5-2010 0 0,-4 3 79 0 0,1-2 883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6:5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 3009 0 0,'0'0'1953'0'0,"-2"-1"-1187"0"0,-6-2-726 0 0,-2-2 7145 0 0,35 14-5163 0 0,-24-9-1612 0 0,1 1 0 0 0,0 0-295 0 0,0-1 0 0 0,0 1 0 0 0,0 0 0 0 0,0 1-1 0 0,0-1 1 0 0,0 0 0 0 0,-1 1 0 0 0,1-1 0 0 0,0 1-1 0 0,-1-1 1 0 0,1 1 0 0 0,-1 0 0 0 0,1-1 0 0 0,-1 1 0 0 0,0 0-1 0 0,0 0 1 0 0,0 0 0 0 0,0 0 0 0 0,0 0 0 0 0,0 0-1 0 0,1 5 1 0 0,-2-5-39 0 0,1 2-18 0 0,0-1 1 0 0,0 1-1 0 0,0-1 1 0 0,1 0-1 0 0,-1 1 1 0 0,1-1-1 0 0,0 0 1 0 0,-1 0-1 0 0,2 0 1 0 0,-1 0-1 0 0,0 0 1 0 0,5 4-1 0 0,-3-3-10 0 0,1 0 0 0 0,-1 1 0 0 0,0-1 0 0 0,0 1-1 0 0,4 8 1 0 0,-5-9-46 0 0,0 0-1 0 0,1-1 1 0 0,-1 1-1 0 0,1-1 1 0 0,0 0-1 0 0,6 5 1 0 0,-6-5 13 0 0,1 1 1 0 0,-1-1-1 0 0,0 1 1 0 0,0 0 0 0 0,5 6-1 0 0,14 29 139 0 0,-4-5-46 0 0,4 7 26 0 0,-17-29-115 0 0,1 0-1 0 0,12 17 1 0 0,-17-25 9 0 0,1-1-1 0 0,-1 1 1 0 0,0 0-1 0 0,2 5 0 0 0,3 4 52 0 0,-7-13-185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6.8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337 105 1128 0 0,'0'0'220'0'0,"-1"-1"-1"0"0,1 1 0 0 0,0-1 1 0 0,-1 0-1 0 0,1 1 0 0 0,0-1 1 0 0,-1 0-1 0 0,1 1 0 0 0,0-1 1 0 0,0 0-1 0 0,0 1 0 0 0,0-1 1 0 0,-1 0-1 0 0,1 1 0 0 0,0-3 1 0 0,-2-6 2090 0 0,4 7-1892 0 0,6-5 30 0 0,-6 5-8 0 0,-5-5 1631 0 0,3 6-2058 0 0,-3-11 773 0 0,3 12-750 0 0,0 0-1 0 0,0-1 1 0 0,0 1 0 0 0,0-1 0 0 0,0 1 0 0 0,0 0 0 0 0,0-1 0 0 0,0 1 0 0 0,0 0 0 0 0,0-1 0 0 0,0 1 0 0 0,0 0 0 0 0,0-1-1 0 0,0 1 1 0 0,1-1 0 0 0,-1 1 0 0 0,0 0 0 0 0,0-1 0 0 0,0 1 0 0 0,1 0 0 0 0,-1 0 0 0 0,0-1 0 0 0,0 1 0 0 0,1 0 0 0 0,-1-1 0 0 0,0 1-1 0 0,0 0 1 0 0,2-1 662 0 0,-4-1-378 0 0,-7-8-7 0 0,6 7 211 0 0,2 1-298 0 0,-2 0-155 0 0,1 0 0 0 0,0 0 1 0 0,-1 0-1 0 0,0 0 0 0 0,1 0 1 0 0,-1 0-1 0 0,0 1 1 0 0,0 0-1 0 0,0-1 0 0 0,0 1 1 0 0,0 0-1 0 0,0 0 0 0 0,-7 0 1 0 0,-4-1 98 0 0,0 1 1 0 0,-14 1-1 0 0,16 0-143 0 0,7 0 7 0 0,0 0-1 0 0,0 1 0 0 0,-1 0 1 0 0,1 0-1 0 0,0 0 0 0 0,0 0 1 0 0,0 1-1 0 0,0 0 0 0 0,0 0 1 0 0,0 1-1 0 0,1-1 0 0 0,-8 6 1 0 0,-31 19 169 0 0,35-22-166 0 0,5-3-16 0 0,0 1 1 0 0,-1-1-1 0 0,1 0 0 0 0,0 1 1 0 0,0 0-1 0 0,-4 6 0 0 0,1-1 7 0 0,-23 36 108 0 0,25-37-124 0 0,0 1 0 0 0,1-1 0 0 0,0 1 0 0 0,-3 12 0 0 0,3-9-4 0 0,1 1-1 0 0,0-1 0 0 0,1 1 1 0 0,0 0-1 0 0,2 19 0 0 0,-1-27-10 0 0,1 0 0 0 0,0 1 0 0 0,0-1-1 0 0,0 0 1 0 0,0 0 0 0 0,1 1 0 0 0,4 6 0 0 0,-4-8-1 0 0,-1-1 1 0 0,1 1 0 0 0,0-1 0 0 0,0 1-1 0 0,1-1 1 0 0,-1 0 0 0 0,0 0 0 0 0,1 0-1 0 0,-1 0 1 0 0,1-1 0 0 0,0 1-1 0 0,4 1 1 0 0,-2-1 8 0 0,1 0-1 0 0,-1 0 1 0 0,1 0-1 0 0,0-1 1 0 0,0 0-1 0 0,-1 0 0 0 0,1-1 1 0 0,0 0-1 0 0,0 0 1 0 0,0 0-1 0 0,0 0 1 0 0,7-3-1 0 0,-6 2-7 0 0,0-1-1 0 0,0-1 1 0 0,-1 1-1 0 0,1-1 1 0 0,-1 0 0 0 0,0-1-1 0 0,0 0 1 0 0,0 0-1 0 0,0 0 1 0 0,5-5-1 0 0,-3 1 19 0 0,-5 6-8 0 0,0-1 0 0 0,0 1-1 0 0,0-1 1 0 0,-1 0 0 0 0,1 0 0 0 0,-1 0 0 0 0,3-4 0 0 0,-2 1-2 0 0,1 1 1 0 0,7-8 0 0 0,-8 9-6 0 0,0 1 1 0 0,0-1 0 0 0,-1 0-1 0 0,1 0 1 0 0,-1 0-1 0 0,0 0 1 0 0,0 0 0 0 0,2-7-1 0 0,-1 0 9 0 0,0 1-1 0 0,0-1 0 0 0,9-17 1 0 0,-9 19-6 0 0,0 1 1 0 0,0-1-1 0 0,0 0 0 0 0,1-10 1 0 0,-4 14 1 0 0,0 3 6 0 0,3 5 10 0 0,-1 6 25 0 0,-2-9-46 0 0,0 1 0 0 0,0 0 0 0 0,0 0 0 0 0,0 0 0 0 0,0-1 0 0 0,0 1 0 0 0,0 0 0 0 0,1-1 0 0 0,-1 1 0 0 0,1 1 0 0 0,0 0 2 0 0,1 1 0 0 0,-1-1 0 0 0,0 1 0 0 0,0-1 0 0 0,0 1 0 0 0,0-1 0 0 0,0 1 0 0 0,0 0 0 0 0,0 4 0 0 0,-1 26 49 0 0,0-26-49 0 0,0 0 0 0 0,0 0 0 0 0,3 14-1 0 0,4 11-6 0 0,-1 0 37 0 0,-4-26-35 0 0,-2-5 2 0 0,0-1 0 0 0,0 1 0 0 0,1 0 0 0 0,-1-1 0 0 0,0 1 1 0 0,0-1-1 0 0,1 1 0 0 0,-1-1 0 0 0,0 1 0 0 0,1-1 0 0 0,-1 1 0 0 0,0-1 0 0 0,1 1 0 0 0,3 3-149 0 0,-3-3-61 0 0,-1-1-1 0 0,1 1 0 0 0,0 0 0 0 0,0-1 0 0 0,-1 1 0 0 0,1 0 1 0 0,0-1-1 0 0,0 1 0 0 0,0-1 0 0 0,0 0 0 0 0,0 1 0 0 0,0-1 0 0 0,1 1 1 0 0,4 0-239 0 0,-4-1-299 0 0,-1 1-1 0 0,1-1 0 0 0,0 0 1 0 0,0 0-1 0 0,-1 0 0 0 0,1 0 1 0 0,0-1-1 0 0,2 1 0 0 0,1-2-946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7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164 82 896 0 0,'0'-3'267'0'0,"1"1"0"0"0,-1-1 0 0 0,1 1 0 0 0,0-1 1 0 0,0 1-1 0 0,0 0 0 0 0,0 0 0 0 0,0-1 0 0 0,0 1 0 0 0,0 0 0 0 0,1 0 0 0 0,3-3 0 0 0,-3 2-3 0 0,-1 1 1 0 0,1-1-1 0 0,0 1 0 0 0,-1-1 1 0 0,1 0-1 0 0,-1 0 0 0 0,0 1 0 0 0,2-5 1 0 0,-3 4 1599 0 0,-3-1-246 0 0,1 3-1486 0 0,0 0 1 0 0,1-1 0 0 0,-1 1-1 0 0,0 0 1 0 0,0 0-1 0 0,0 0 1 0 0,0 0-1 0 0,-1 0 1 0 0,1 0 0 0 0,0 0-1 0 0,0 1 1 0 0,0-1-1 0 0,-1 1 1 0 0,1 0-1 0 0,0 0 1 0 0,0 0 0 0 0,-1 0-1 0 0,1 0 1 0 0,0 0-1 0 0,-1 0 1 0 0,-3 2-1 0 0,-45 15 1370 0 0,33-6-1030 0 0,8-5-237 0 0,4-2-132 0 0,1-1 0 0 0,0 1 1 0 0,0 0-1 0 0,0 0 0 0 0,1 0 0 0 0,-5 5 1 0 0,7-6-80 0 0,-1 0 1 0 0,1 1 0 0 0,-1-1-1 0 0,1 1 1 0 0,0-1-1 0 0,1 1 1 0 0,-1 0 0 0 0,1-1-1 0 0,-1 1 1 0 0,0 5-1 0 0,2-8-25 0 0,0 0-1 0 0,0 0 1 0 0,0 1-1 0 0,0-1 0 0 0,0 0 1 0 0,0 0-1 0 0,1 1 0 0 0,-1-1 1 0 0,0 0-1 0 0,1 0 0 0 0,-1 0 1 0 0,1 0-1 0 0,-1 0 0 0 0,1 0 1 0 0,0 1-1 0 0,-1-1 1 0 0,2 1-1 0 0,-1 0-3 0 0,0-2 5 0 0,1 1-3 0 0,33 5 25 0 0,-28-5-17 0 0,0 0 0 0 0,-1 0 0 0 0,1 0 0 0 0,-1 1 1 0 0,0 0-1 0 0,1 0 0 0 0,-1 0 0 0 0,0 1 0 0 0,7 4 1 0 0,-9-4-8 0 0,0 0 0 0 0,0 1 1 0 0,-1-1-1 0 0,0 1 1 0 0,0 0-1 0 0,0 0 0 0 0,0 0 1 0 0,4 8-1 0 0,-5-9 16 0 0,-1 0-1 0 0,0 1 1 0 0,1-1-1 0 0,-1 0 1 0 0,-1 1-1 0 0,1-1 1 0 0,0 1-1 0 0,-1 0 1 0 0,0-1-1 0 0,1 1 1 0 0,-1-1-1 0 0,-1 7 1 0 0,0-7 24 0 0,0-1 0 0 0,0 0 1 0 0,0 1-1 0 0,0-1 0 0 0,-1 0 1 0 0,1 0-1 0 0,0 0 0 0 0,-1 0 0 0 0,0 0 1 0 0,1 0-1 0 0,-4 2 0 0 0,0 1 122 0 0,-1-1 0 0 0,-11 8 0 0 0,14-11-119 0 0,-1 1 1 0 0,1 0 0 0 0,-1-1-1 0 0,0 0 1 0 0,0 0 0 0 0,0 0-1 0 0,1 0 1 0 0,-1-1 0 0 0,0 1-1 0 0,0-1 1 0 0,0 0 0 0 0,-5-1-1 0 0,7 1-42 0 0,0 0 0 0 0,0 0-1 0 0,0-1 1 0 0,0 1 0 0 0,0-1-1 0 0,0 1 1 0 0,0-1 0 0 0,1 0-1 0 0,-1 0 1 0 0,0 0 0 0 0,1 0-1 0 0,-1 0 1 0 0,0 0 0 0 0,1 0-1 0 0,0-1 1 0 0,-1 1 0 0 0,1 0-1 0 0,0-1 1 0 0,-1 1 0 0 0,1-1-1 0 0,0 0 1 0 0,0 1 0 0 0,0-1-1 0 0,0 0 1 0 0,1 1 0 0 0,-2-4-1 0 0,1 0-321 0 0,0 0 0 0 0,0 0 1 0 0,0-1-1 0 0,0-9 0 0 0,1 13-165 0 0,1-1 0 0 0,-1 0 0 0 0,0 1 0 0 0,1-1 0 0 0,0-2 0 0 0,0 4-222 0 0,0-1 0 0 0,0 0 0 0 0,-1 1 0 0 0,1-1 0 0 0,0 1 0 0 0,0-1 0 0 0,0 1 0 0 0,2-2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8.0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224 61 1896 0 0,'1'-12'3389'0'0,"0"10"-2785"0"0,12-14 783 0 0,-13 15-1227 0 0,0 0-1 0 0,0 0 0 0 0,1 0 1 0 0,-1 0-1 0 0,0 0 0 0 0,0-1 1 0 0,0 1-1 0 0,0 0 0 0 0,0 0 1 0 0,0 0-1 0 0,0 0 0 0 0,-1 0 1 0 0,1 0-1 0 0,0 0 0 0 0,0 0 1 0 0,-1 0-1 0 0,1 0 0 0 0,-1 0 1 0 0,1 0-1 0 0,-1 0 0 0 0,1 0 1 0 0,-1 0-1 0 0,0 0 1 0 0,1 1-1 0 0,-1-1 0 0 0,0 0 1 0 0,0 0-1 0 0,0 1 0 0 0,0-1 1 0 0,-1 0-1 0 0,1 1-4 0 0,-1 0 0 0 0,0 0 0 0 0,0 0 0 0 0,0 0 0 0 0,0 0 0 0 0,0 0 0 0 0,-2 1 0 0 0,-6 1 319 0 0,4-2-238 0 0,0 0 1 0 0,0 1-1 0 0,0 0 1 0 0,0 0-1 0 0,0 1 1 0 0,-9 3-1 0 0,0 2 16 0 0,-15 8-1 0 0,5-2-16 0 0,21-10-204 0 0,-25 12 106 0 0,26-13-126 0 0,0 0-1 0 0,0 0 0 0 0,1 0 1 0 0,-1 0-1 0 0,1 1 0 0 0,-1-1 1 0 0,-1 4-1 0 0,3-5-12 0 0,0 1-1 0 0,0-1 1 0 0,1 0-1 0 0,-1 0 1 0 0,1 1-1 0 0,-1-1 0 0 0,1 0 1 0 0,-1 1-1 0 0,1 1 1 0 0,2-1 33 0 0,1 1-32 0 0,0-1 0 0 0,1 0 0 0 0,-1 0 0 0 0,1 0 0 0 0,0-1 0 0 0,0 1 0 0 0,-1-1 0 0 0,1 0 0 0 0,6 1 0 0 0,43 5-30 0 0,-28-5 24 0 0,-15-1 5 0 0,8 0-3 0 0,-17-1 5 0 0,-1 0 0 0 0,1 0 1 0 0,-1 0-1 0 0,1 1 0 0 0,-1-1 0 0 0,1 0 0 0 0,-1 0 0 0 0,0 0 0 0 0,1 0 1 0 0,-1 1-1 0 0,1-1 0 0 0,-1 0 0 0 0,1 0 0 0 0,-1 1 0 0 0,0-1 0 0 0,1 0 1 0 0,-1 1-1 0 0,0-1 0 0 0,1 0 0 0 0,-1 1 0 0 0,0-1 0 0 0,1 0 0 0 0,-1 1 1 0 0,0-1-1 0 0,1 1 0 0 0,-1 1 4 0 0,1 0-1 0 0,-1 0 1 0 0,1 0 0 0 0,0 0-1 0 0,0 0 1 0 0,0-1 0 0 0,0 1-1 0 0,2 2 1 0 0,-2-2-3 0 0,0 0-1 0 0,1 0 1 0 0,-1-1 0 0 0,0 1-1 0 0,0 0 1 0 0,0 0 0 0 0,0 4 0 0 0,0-1 13 0 0,-1-1 0 0 0,1 1 0 0 0,-1-1 0 0 0,-1 1 0 0 0,1-1 0 0 0,-1 1 0 0 0,0-1 0 0 0,0 1 0 0 0,0-1 0 0 0,0 0 0 0 0,-1 1 1 0 0,0-1-1 0 0,0 0 0 0 0,0 0 0 0 0,-4 6 0 0 0,5-9 23 0 0,0 0 0 0 0,-1 1 1 0 0,1-1-1 0 0,-1 0 0 0 0,1 0 0 0 0,-1 0 1 0 0,1-1-1 0 0,-1 1 0 0 0,0 0 0 0 0,1 0 1 0 0,-1-1-1 0 0,0 1 0 0 0,0-1 0 0 0,1 0 1 0 0,-1 1-1 0 0,-2-1 0 0 0,-28 2 281 0 0,24-2-287 0 0,1-1 0 0 0,-1 1 0 0 0,0-1 1 0 0,0-1-1 0 0,0 1 0 0 0,-7-4 0 0 0,10 3-68 0 0,1 0 1 0 0,0 0-1 0 0,-1 0 0 0 0,1-1 1 0 0,0 1-1 0 0,0-1 0 0 0,0 0 1 0 0,0 0-1 0 0,1-1 0 0 0,-6-6 0 0 0,8 10-59 0 0,1-1 0 0 0,0 1-1 0 0,-1-1 1 0 0,1 0-1 0 0,-1 1 1 0 0,1-1 0 0 0,0 0-1 0 0,-1 1 1 0 0,1-1 0 0 0,0 0-1 0 0,0 1 1 0 0,0-1-1 0 0,0 0 1 0 0,-1 0 0 0 0,1 1-1 0 0,0-1 1 0 0,0 0-1 0 0,0 0 1 0 0,0 1 0 0 0,1-1-1 0 0,-1 0 1 0 0,0 0-1 0 0,0 1 1 0 0,0-1 0 0 0,1 0-1 0 0,-1 1 1 0 0,0-1-1 0 0,1-1 1 0 0,0 1-543 0 0,1-1 0 0 0,-1 1 0 0 0,0-1 0 0 0,1 1 0 0 0,-1 0 1 0 0,1-1-1 0 0,-1 1 0 0 0,1 0 0 0 0,3-2 0 0 0,3 0-1366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8.3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 15 1568 0 0,'0'0'2673'0'0,"-1"-1"-1907"0"0,1 0 0 0 0,0 0-1 0 0,0 0 1 0 0,0 0 0 0 0,0 0 0 0 0,0 0 0 0 0,1 0 0 0 0,-1 0 0 0 0,0 0 0 0 0,1-2-1 0 0,3 1-281 0 0,-3 5 87 0 0,-5 10 498 0 0,0 0-653 0 0,1 4-130 0 0,-1 2-162 0 0,1 0 0 0 0,-1 27 0 0 0,4-41-117 0 0,1-1-1 0 0,-1 1 1 0 0,1 0-1 0 0,-1 0 1 0 0,1-1-1 0 0,0 1 1 0 0,3 4-1 0 0,-4-7 318 0 0,0-1-1391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8.76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99 49 6713 0 0,'-3'-3'396'0'0,"0"0"-1"0"0,0 0 1 0 0,0 1-1 0 0,0-1 1 0 0,0 1-1 0 0,0 0 0 0 0,-1 0 1 0 0,1 0-1 0 0,-5-1 1 0 0,-1 0 684 0 0,-1 0 1 0 0,-11-2-1 0 0,-1 0-254 0 0,22 5-843 0 0,0 0 0 0 0,0 0-1 0 0,0 0 1 0 0,0 0 0 0 0,0 0 0 0 0,0 0 0 0 0,0 0-1 0 0,0 0 1 0 0,0 0 0 0 0,0 0 0 0 0,0 0-1 0 0,0 0 1 0 0,0 0 0 0 0,0 0 0 0 0,1 0 0 0 0,-1 0-1 0 0,0 0 1 0 0,0 0 0 0 0,0 0 0 0 0,0 0-1 0 0,0 0 1 0 0,0 0 0 0 0,0 0 0 0 0,0 0 0 0 0,0 0-1 0 0,0 0 1 0 0,0-1 0 0 0,0 1 0 0 0,0 0-1 0 0,0 0 1 0 0,0 0 0 0 0,0 0 0 0 0,0 0 0 0 0,0 0-1 0 0,0 0 1 0 0,0 0 0 0 0,0 0 0 0 0,0 0-1 0 0,0 0 1 0 0,0 0 0 0 0,0 0 0 0 0,0 0 0 0 0,0 0-1 0 0,-1 0 1 0 0,1 0 0 0 0,0 0 0 0 0,0 0-1 0 0,0 0 1 0 0,0 0 0 0 0,0 0 0 0 0,0 0-1 0 0,0 0 1 0 0,0 0 0 0 0,0 0 0 0 0,0-1 0 0 0,0 1-1 0 0,0 0 1 0 0,0 0 0 0 0,0 0 0 0 0,0 0-1 0 0,0 0 1 0 0,0 0 0 0 0,0 0 0 0 0,0 0 0 0 0,0 0-1 0 0,0 0 1 0 0,6-2-941 0 0,12-2-2835 0 0,-8 4 748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9.1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278 16 3873 0 0,'0'0'2508'0'0,"-4"1"-1518"0"0,1 0-691 0 0,2-1-204 0 0,-1 1 0 0 0,1-1-1 0 0,0 0 1 0 0,0 1 0 0 0,-1-1 0 0 0,1 0-1 0 0,0 0 1 0 0,-1 0 0 0 0,1 0 0 0 0,0 0-1 0 0,0 0 1 0 0,-3-1 1343 0 0,1-1-1067 0 0,0 0-310 0 0,-2 0 215 0 0,1-1 0 0 0,-1 1-1 0 0,-6-3 1 0 0,9 5-111 0 0,0-1 0 0 0,0 1 1 0 0,0-1-1 0 0,0 1 1 0 0,0 0-1 0 0,-1-1 0 0 0,1 1 1 0 0,0 1-1 0 0,0-1 0 0 0,0 0 1 0 0,0 0-1 0 0,-4 2 1 0 0,-5 1 188 0 0,6-1-223 0 0,-1 0 0 0 0,0 0 1 0 0,1 0-1 0 0,-1 1 0 0 0,-5 3 0 0 0,-12 9 141 0 0,-12 8-38 0 0,31-20-214 0 0,1 0 0 0 0,-1 1 0 0 0,1-1 1 0 0,0 1-1 0 0,0-1 0 0 0,-4 8 0 0 0,5-9-24 0 0,1 0 0 0 0,0 1 0 0 0,0-1 0 0 0,0 1 0 0 0,0-1 0 0 0,1 1-1 0 0,-1-1 1 0 0,1 1 0 0 0,-1 0 0 0 0,1-1 0 0 0,0 1 0 0 0,0 0 0 0 0,0-1 0 0 0,1 1 0 0 0,-1 0 0 0 0,0-1 0 0 0,1 1 0 0 0,0-1 0 0 0,0 1-1 0 0,0-1 1 0 0,1 4 0 0 0,0-3-1 0 0,0 1 0 0 0,0-1 1 0 0,0 0-1 0 0,1 1 0 0 0,-1-1 0 0 0,1-1 0 0 0,0 1 0 0 0,0 0 0 0 0,0 0 0 0 0,0-1 0 0 0,1 0 0 0 0,-1 0 0 0 0,5 3 0 0 0,-2-3 5 0 0,1 1-1 0 0,0-1 1 0 0,-1 0-1 0 0,1 0 1 0 0,0-1-1 0 0,0 0 1 0 0,0 0-1 0 0,0-1 1 0 0,0 0-1 0 0,0 0 1 0 0,0-1-1 0 0,0 0 1 0 0,0 0-1 0 0,0 0 1 0 0,0-1-1 0 0,0 0 1 0 0,-1 0-1 0 0,1-1 1 0 0,-1 0-1 0 0,0 0 1 0 0,1 0-1 0 0,-1-1 1 0 0,-1 0-1 0 0,1 0 1 0 0,6-7-1 0 0,-6 6 9 0 0,0-1 0 0 0,5-6-1 0 0,-10 10-3 0 0,1 0-1 0 0,-1 0 1 0 0,0 0 0 0 0,0-1-1 0 0,1 1 1 0 0,-1 0-1 0 0,-1-1 1 0 0,1 1 0 0 0,0-1-1 0 0,0-3 1 0 0,4-20 12 0 0,-4 22-8 0 0,-1 3 124 0 0,-3 2-102 0 0,3-1-29 0 0,-1 0 3 0 0,0 1 0 0 0,-1-1 0 0 0,1 0 0 0 0,0 1 0 0 0,0-1 1 0 0,0 0-1 0 0,0 1 0 0 0,0-1 0 0 0,0 1 0 0 0,0 0 0 0 0,0-1 0 0 0,0 1 0 0 0,0 0 0 0 0,0 0 0 0 0,0 0 0 0 0,0-1 0 0 0,1 1 1 0 0,-1 0-1 0 0,0 0 0 0 0,1 0 0 0 0,-1 0 0 0 0,1 0 0 0 0,-2 2 0 0 0,-5 14 32 0 0,0 0 1 0 0,2 1-1 0 0,-1 0 0 0 0,2 0 0 0 0,-3 28 0 0 0,6-40-34 0 0,-5 40-12 0 0,3-29 15 0 0,1 0 0 0 0,1 0-1 0 0,1 1 1 0 0,3 28 0 0 0,-1 12 35 0 0,-2-50-29 0 0,0 1-1 0 0,-1-1 1 0 0,0 0-1 0 0,0 1 0 0 0,-1-1 1 0 0,-5 14-1 0 0,6-19-1 0 0,-1 1 1 0 0,1-1-1 0 0,-1 0 1 0 0,0 1-1 0 0,0-1 0 0 0,-1 0 1 0 0,1 0-1 0 0,0 0 0 0 0,-1-1 1 0 0,0 1-1 0 0,0 0 1 0 0,0-1-1 0 0,0 0 0 0 0,0 0 1 0 0,0 0-1 0 0,-7 3 1 0 0,1-2 20 0 0,0 0 0 0 0,0-1 0 0 0,0-1 0 0 0,-1 1 0 0 0,1-1 0 0 0,-12-1 0 0 0,5 1 22 0 0,13-1-62 0 0,-1 0-1 0 0,1-1 1 0 0,-1 1-1 0 0,0 0 1 0 0,1-1 0 0 0,-1 0-1 0 0,1 0 1 0 0,-1 0-1 0 0,1-1 1 0 0,0 1-1 0 0,0-1 1 0 0,-1 1-1 0 0,1-1 1 0 0,0 0-1 0 0,0 0 1 0 0,1-1 0 0 0,-6-4-1 0 0,5 4-284 0 0,0-1 0 0 0,0 1 0 0 0,1-1 0 0 0,-1 0 0 0 0,1 0 0 0 0,0 0 0 0 0,0 0-1 0 0,1 0 1 0 0,-1 0 0 0 0,1 0 0 0 0,0-1 0 0 0,0 1 0 0 0,0-1 0 0 0,0-5 0 0 0,1 0-1228 0 0,0 1 1 0 0,2-12-1 0 0,2 0 1085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29.6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17 114 1440 0 0,'-7'-6'10064'0'0,"6"6"-9801"0"0,-3 3-1072 0 0,4-2 865 0 0,-1 1 0 0 0,0-1 0 0 0,1 1 0 0 0,-1-1 1 0 0,1 1-1 0 0,-1-1 0 0 0,1 1 0 0 0,0-1 0 0 0,0 1 0 0 0,0-1 0 0 0,0 1 0 0 0,0-1 0 0 0,0 1 0 0 0,1 2 0 0 0,-1 2 136 0 0,4 64 984 0 0,-2-55-978 0 0,-2-13-114 0 0,0 1 1 0 0,1-1-1 0 0,-1 1 0 0 0,0-1 1 0 0,0 1-1 0 0,0-1 0 0 0,-1 1 1 0 0,1-1-1 0 0,-2 5 0 0 0,1-5 202 0 0,1-3-115 0 0,0-5-63 0 0,2-11-50 0 0,18-79 521 0 0,-16 85-557 0 0,-1 0 0 0 0,1-1 1 0 0,1 2-1 0 0,0-1 0 0 0,0 0 0 0 0,1 1 1 0 0,1 0-1 0 0,7-10 0 0 0,-11 17-23 0 0,-1 1 0 0 0,1-1 1 0 0,0 0-1 0 0,0 1 0 0 0,0-1 0 0 0,1 1 0 0 0,-1 0 1 0 0,1 0-1 0 0,-1 0 0 0 0,1 1 0 0 0,-1-1 0 0 0,1 1 1 0 0,0 0-1 0 0,7-1 0 0 0,-10 2 16 0 0,1 0 0 0 0,-1 0-1 0 0,1 0 1 0 0,-1 0 0 0 0,0 1 0 0 0,1-1 0 0 0,-1 1 0 0 0,1-1-1 0 0,-1 1 1 0 0,1-1 0 0 0,-1 1 0 0 0,0 0 0 0 0,0 0-1 0 0,1 0 1 0 0,-1 0 0 0 0,0 0 0 0 0,0 0 0 0 0,0 0-1 0 0,0 0 1 0 0,0 0 0 0 0,0 0 0 0 0,0 0 0 0 0,0 1 0 0 0,-1-1-1 0 0,1 0 1 0 0,0 3 0 0 0,2 1 14 0 0,-2 0 0 0 0,1 0-1 0 0,0-1 1 0 0,-1 1 0 0 0,0 1 0 0 0,0 7-1 0 0,0 3 29 0 0,-1-1 0 0 0,0 1-1 0 0,-2-1 1 0 0,0 1 0 0 0,-7 27 0 0 0,6-35-165 0 0,1 0 0 0 0,0 1 0 0 0,1-1 0 0 0,0 1 0 0 0,0 0 1 0 0,1 17-1 0 0,0-26-40 0 0,0 1 1 0 0,0-1-1 0 0,0 0 1 0 0,0 1-1 0 0,0-1 1 0 0,0 1-1 0 0,1-1 1 0 0,-1 1-1 0 0,0-1 0 0 0,0 0 1 0 0,0 1-1 0 0,1-1 1 0 0,-1 0-1 0 0,0 1 1 0 0,1-1-1 0 0,-1 0 1 0 0,0 1-1 0 0,1-1 1 0 0,-1 0-1 0 0,0 1 1 0 0,1-1-1 0 0,-1 0 1 0 0,0 0-1 0 0,1 0 1 0 0,0 1-1 0 0,0-1-401 0 0,0 0-1 0 0,0 0 0 0 0,0 0 1 0 0,0 0-1 0 0,0 1 1 0 0,0-2-1 0 0,0 1 1 0 0,0 0-1 0 0,0 0 0 0 0,1 0 1 0 0,4-3 102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9T04:17:30.3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75 188 2969 0 0,'-6'-2'6468'0'0,"1"8"-5320"0"0,4-3-1112 0 0,0-1 6 0 0,0 0 0 0 0,0 0 0 0 0,0 0 0 0 0,0 0 1 0 0,0 0-1 0 0,1 0 0 0 0,-1 0 0 0 0,1 1 0 0 0,-1 3 0 0 0,0 34 988 0 0,-4-20-594 0 0,3-17-315 0 0,1 1 0 0 0,0-1-1 0 0,1 0 1 0 0,-1 1 0 0 0,0 5-1 0 0,1-8-90 0 0,0 0 0 0 0,0 0 0 0 0,0 0 1 0 0,0-1-1 0 0,-1 1 0 0 0,1 0 0 0 0,0 0 0 0 0,-1 0 0 0 0,1 0 0 0 0,-1 1 0 0 0,0 0 27 0 0,1-2 263 0 0,0 1-314 0 0,0-1 1 0 0,0 0-1 0 0,0 0 0 0 0,0 0 0 0 0,-1 0 0 0 0,1 1 0 0 0,0-1 0 0 0,0 0 0 0 0,0 0 0 0 0,0 0 0 0 0,0 0 0 0 0,0 0 1 0 0,0 1-1 0 0,0-1 0 0 0,-1 0 0 0 0,1 0 0 0 0,0 0 0 0 0,0 0 0 0 0,0 0 0 0 0,0 0 0 0 0,0 0 0 0 0,-1 1 1 0 0,1-1-1 0 0,0 0 0 0 0,0 0 0 0 0,0 0 0 0 0,0 0 0 0 0,-1 0 0 0 0,1 0 0 0 0,0 0 0 0 0,0 0 0 0 0,0 0 0 0 0,0 0 1 0 0,-1 0-1 0 0,1 0 0 0 0,0 0 0 0 0,0 0 0 0 0,0 0 0 0 0,0 0 0 0 0,-1 0 0 0 0,1 0 0 0 0,0 0 0 0 0,0-1 1 0 0,0 1-1 0 0,0 0 0 0 0,-1 0 0 0 0,1 0 0 0 0,0 0 0 0 0,0 0 0 0 0,0 0 0 0 0,0 0 0 0 0,0 0 0 0 0,0-1 0 0 0,-1 1 1 0 0,1 0-1 0 0,0 0 0 0 0,0 0 0 0 0,0 0 0 0 0,0-1 0 0 0,-9-9 244 0 0,8 9-212 0 0,-1-2 21 0 0,1 0 0 0 0,-1 0 0 0 0,1 0 0 0 0,-1 1 0 0 0,1-1 0 0 0,0-1 0 0 0,0 1 1 0 0,0-3-1 0 0,-4-29 263 0 0,3 20-220 0 0,1 9-90 0 0,1-1-1 0 0,-1 1 1 0 0,1 0-1 0 0,0 0 1 0 0,1 0 0 0 0,0-1-1 0 0,0 1 1 0 0,0 0-1 0 0,0 0 1 0 0,1 0 0 0 0,0 0-1 0 0,0 0 1 0 0,1 1 0 0 0,0-1-1 0 0,0 1 1 0 0,6-10-1 0 0,-4 9-11 0 0,13-18-2 0 0,29-32-1 0 0,-37 45 1 0 0,-9 10 6 0 0,0-1-1 0 0,1 0 1 0 0,-1 1-1 0 0,1-1 1 0 0,-1 1-1 0 0,1 0 1 0 0,-1 0-1 0 0,1-1 1 0 0,0 1-1 0 0,0 0 1 0 0,-1 0 0 0 0,4-1-1 0 0,-3 2 2 0 0,0-1 0 0 0,-1 1-1 0 0,1-1 1 0 0,0 1 0 0 0,0 0 0 0 0,0 0 0 0 0,-1-1-1 0 0,1 1 1 0 0,0 1 0 0 0,0-1 0 0 0,0 0-1 0 0,0 0 1 0 0,-1 1 0 0 0,1-1 0 0 0,0 1 0 0 0,3 1-1 0 0,-2-1 3 0 0,-1 1 0 0 0,1 0 0 0 0,0 0-1 0 0,-1 0 1 0 0,1 0 0 0 0,-1 0 0 0 0,0 0-1 0 0,4 6 1 0 0,1 2 10 0 0,-1 1 0 0 0,0 0 0 0 0,7 22-1 0 0,-9-24 4 0 0,-1 1 0 0 0,-1 0 0 0 0,1 0 0 0 0,-2 0-1 0 0,1 0 1 0 0,-1 17 0 0 0,0-13 26 0 0,0-12-38 0 0,-1 1-1 0 0,0-1 1 0 0,1 0 0 0 0,-1 0-1 0 0,0 0 1 0 0,-1 0-1 0 0,1 1 1 0 0,0-1-1 0 0,0 0 1 0 0,-2 4-1 0 0,2-5-5 0 0,-1-1 0 0 0,1 1-1 0 0,0 0 1 0 0,-1-1 0 0 0,1 1-1 0 0,0 0 1 0 0,0 0-1 0 0,-1-1 1 0 0,1 1 0 0 0,0 0-1 0 0,0 0 1 0 0,0 1-1 0 0,0-2 0 0 0,1 0 0 0 0,-1 0 0 0 0,0 0 0 0 0,0 0 0 0 0,1 0 0 0 0,-1 0 0 0 0,0 0 0 0 0,0 0 0 0 0,1-1 0 0 0,-1 1 0 0 0,0 0 0 0 0,0 0 0 0 0,0 0 0 0 0,1 0 0 0 0,-1 0 0 0 0,0 0 0 0 0,0-1 0 0 0,0 1 0 0 0,0 0 0 0 0,1 0 0 0 0,-1 0 0 0 0,0 0-1 0 0,0-1 1 0 0,0 1 0 0 0,0 0 0 0 0,3-3-4 0 0,-1 0 0 0 0,1 0-1 0 0,-1 0 1 0 0,3-5 0 0 0,3-9 0 0 0,1 0 1 0 0,14-19-1 0 0,-3 4 12 0 0,-18 29-10 0 0,0 0 0 0 0,0 1 0 0 0,0-1 0 0 0,1 0 1 0 0,-1 1-1 0 0,1-1 0 0 0,0 1 0 0 0,0 0 0 0 0,0 0 0 0 0,0 0 0 0 0,0 0 0 0 0,0 0 0 0 0,1 1 0 0 0,-1-1 0 0 0,7-1 0 0 0,-10 3 4 0 0,1 0-1 0 0,-1 0 1 0 0,0 0-1 0 0,1 1 0 0 0,-1-1 1 0 0,0 0-1 0 0,1 0 1 0 0,-1 0-1 0 0,0 0 0 0 0,1 1 1 0 0,-1-1-1 0 0,0 0 1 0 0,0 0-1 0 0,1 0 0 0 0,-1 1 1 0 0,0-1-1 0 0,0 0 1 0 0,0 1-1 0 0,1-1 0 0 0,-1 0 1 0 0,0 0-1 0 0,0 1 0 0 0,0-1 1 0 0,0 0-1 0 0,0 1 1 0 0,1-1-1 0 0,-1 0 0 0 0,0 1 1 0 0,0-1-1 0 0,0 0 1 0 0,0 1-1 0 0,0-1 0 0 0,0 1 1 0 0,1 14 69 0 0,-2-1 2 0 0,-1 1 0 0 0,0 0 0 0 0,-1 0 0 0 0,-6 17 0 0 0,-4 22 112 0 0,9-28-174 0 0,1 0-1 0 0,1 31 1 0 0,2-57-27 0 0,0 1 0 0 0,0-1 0 0 0,0 0-1 0 0,0 0 1 0 0,0 0 0 0 0,0 1 0 0 0,0-1 0 0 0,0 0 0 0 0,0 0 0 0 0,0 0 0 0 0,0 1 0 0 0,0-1 0 0 0,0 0 0 0 0,1 0 0 0 0,-1 0 0 0 0,0 0 0 0 0,0 1 0 0 0,0-1 0 0 0,0 0 0 0 0,0 0 0 0 0,1 0 0 0 0,-1 0 0 0 0,0 0 0 0 0,0 0 0 0 0,0 0 0 0 0,1 1 0 0 0,-1-1 0 0 0,0 0-1 0 0,0 0 1 0 0,0 0 0 0 0,1 0 0 0 0,-1 0 0 0 0,0 0 0 0 0,0 0 0 0 0,0 0 0 0 0,1 0 0 0 0,-1 0 0 0 0,0 0 0 0 0,0 0 0 0 0,0 0 0 0 0,1 0 0 0 0,-1 0 0 0 0,0 0 0 0 0,0 0 0 0 0,0-1 0 0 0,1 1 0 0 0,-1 0 0 0 0,11-6-1304 0 0,17-22-4858 0 0,-20 19 4733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324" Type="http://schemas.openxmlformats.org/officeDocument/2006/relationships/customXml" Target="../ink/ink162.xml"/><Relationship Id="rId531" Type="http://schemas.openxmlformats.org/officeDocument/2006/relationships/image" Target="../media/image266.png"/><Relationship Id="rId629" Type="http://schemas.openxmlformats.org/officeDocument/2006/relationships/image" Target="../media/image315.png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8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8.png"/><Relationship Id="rId542" Type="http://schemas.openxmlformats.org/officeDocument/2006/relationships/customXml" Target="../ink/ink271.xml"/><Relationship Id="rId181" Type="http://schemas.openxmlformats.org/officeDocument/2006/relationships/image" Target="../media/image91.png"/><Relationship Id="rId402" Type="http://schemas.openxmlformats.org/officeDocument/2006/relationships/customXml" Target="../ink/ink201.xml"/><Relationship Id="rId279" Type="http://schemas.openxmlformats.org/officeDocument/2006/relationships/image" Target="../media/image140.png"/><Relationship Id="rId486" Type="http://schemas.openxmlformats.org/officeDocument/2006/relationships/customXml" Target="../ink/ink243.xml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346" Type="http://schemas.openxmlformats.org/officeDocument/2006/relationships/customXml" Target="../ink/ink173.xml"/><Relationship Id="rId553" Type="http://schemas.openxmlformats.org/officeDocument/2006/relationships/image" Target="../media/image277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7.png"/><Relationship Id="rId497" Type="http://schemas.openxmlformats.org/officeDocument/2006/relationships/image" Target="../media/image249.png"/><Relationship Id="rId620" Type="http://schemas.openxmlformats.org/officeDocument/2006/relationships/customXml" Target="../ink/ink310.xml"/><Relationship Id="rId357" Type="http://schemas.openxmlformats.org/officeDocument/2006/relationships/image" Target="../media/image179.png"/><Relationship Id="rId54" Type="http://schemas.openxmlformats.org/officeDocument/2006/relationships/customXml" Target="../ink/ink27.xml"/><Relationship Id="rId217" Type="http://schemas.openxmlformats.org/officeDocument/2006/relationships/image" Target="../media/image109.png"/><Relationship Id="rId564" Type="http://schemas.openxmlformats.org/officeDocument/2006/relationships/customXml" Target="../ink/ink282.xml"/><Relationship Id="rId424" Type="http://schemas.openxmlformats.org/officeDocument/2006/relationships/customXml" Target="../ink/ink212.xml"/><Relationship Id="rId631" Type="http://schemas.openxmlformats.org/officeDocument/2006/relationships/image" Target="../media/image316.png"/><Relationship Id="rId270" Type="http://schemas.openxmlformats.org/officeDocument/2006/relationships/customXml" Target="../ink/ink135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8.png"/><Relationship Id="rId228" Type="http://schemas.openxmlformats.org/officeDocument/2006/relationships/customXml" Target="../ink/ink114.xml"/><Relationship Id="rId435" Type="http://schemas.openxmlformats.org/officeDocument/2006/relationships/image" Target="../media/image218.png"/><Relationship Id="rId642" Type="http://schemas.openxmlformats.org/officeDocument/2006/relationships/customXml" Target="../ink/ink321.xml"/><Relationship Id="rId281" Type="http://schemas.openxmlformats.org/officeDocument/2006/relationships/image" Target="../media/image141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586" Type="http://schemas.openxmlformats.org/officeDocument/2006/relationships/customXml" Target="../ink/ink293.xml"/><Relationship Id="rId7" Type="http://schemas.openxmlformats.org/officeDocument/2006/relationships/image" Target="../media/image4.png"/><Relationship Id="rId239" Type="http://schemas.openxmlformats.org/officeDocument/2006/relationships/image" Target="../media/image120.png"/><Relationship Id="rId446" Type="http://schemas.openxmlformats.org/officeDocument/2006/relationships/customXml" Target="../ink/ink223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4.png"/><Relationship Id="rId513" Type="http://schemas.openxmlformats.org/officeDocument/2006/relationships/image" Target="../media/image257.png"/><Relationship Id="rId597" Type="http://schemas.openxmlformats.org/officeDocument/2006/relationships/image" Target="../media/image299.png"/><Relationship Id="rId152" Type="http://schemas.openxmlformats.org/officeDocument/2006/relationships/customXml" Target="../ink/ink76.xml"/><Relationship Id="rId457" Type="http://schemas.openxmlformats.org/officeDocument/2006/relationships/image" Target="../media/image229.png"/><Relationship Id="rId14" Type="http://schemas.openxmlformats.org/officeDocument/2006/relationships/customXml" Target="../ink/ink7.xml"/><Relationship Id="rId317" Type="http://schemas.openxmlformats.org/officeDocument/2006/relationships/image" Target="../media/image159.png"/><Relationship Id="rId524" Type="http://schemas.openxmlformats.org/officeDocument/2006/relationships/customXml" Target="../ink/ink262.xml"/><Relationship Id="rId98" Type="http://schemas.openxmlformats.org/officeDocument/2006/relationships/customXml" Target="../ink/ink49.xml"/><Relationship Id="rId163" Type="http://schemas.openxmlformats.org/officeDocument/2006/relationships/image" Target="../media/image82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3.png"/><Relationship Id="rId328" Type="http://schemas.openxmlformats.org/officeDocument/2006/relationships/customXml" Target="../ink/ink164.xml"/><Relationship Id="rId535" Type="http://schemas.openxmlformats.org/officeDocument/2006/relationships/image" Target="../media/image268.png"/><Relationship Id="rId174" Type="http://schemas.openxmlformats.org/officeDocument/2006/relationships/customXml" Target="../ink/ink87.xml"/><Relationship Id="rId381" Type="http://schemas.openxmlformats.org/officeDocument/2006/relationships/image" Target="../media/image191.png"/><Relationship Id="rId602" Type="http://schemas.openxmlformats.org/officeDocument/2006/relationships/customXml" Target="../ink/ink301.xml"/><Relationship Id="rId241" Type="http://schemas.openxmlformats.org/officeDocument/2006/relationships/image" Target="../media/image121.png"/><Relationship Id="rId479" Type="http://schemas.openxmlformats.org/officeDocument/2006/relationships/image" Target="../media/image240.png"/><Relationship Id="rId36" Type="http://schemas.openxmlformats.org/officeDocument/2006/relationships/customXml" Target="../ink/ink18.xml"/><Relationship Id="rId339" Type="http://schemas.openxmlformats.org/officeDocument/2006/relationships/image" Target="../media/image170.png"/><Relationship Id="rId546" Type="http://schemas.openxmlformats.org/officeDocument/2006/relationships/customXml" Target="../ink/ink273.xml"/><Relationship Id="rId101" Type="http://schemas.openxmlformats.org/officeDocument/2006/relationships/image" Target="../media/image51.png"/><Relationship Id="rId185" Type="http://schemas.openxmlformats.org/officeDocument/2006/relationships/image" Target="../media/image93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07.png"/><Relationship Id="rId252" Type="http://schemas.openxmlformats.org/officeDocument/2006/relationships/customXml" Target="../ink/ink126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1.png"/><Relationship Id="rId557" Type="http://schemas.openxmlformats.org/officeDocument/2006/relationships/image" Target="../media/image279.png"/><Relationship Id="rId599" Type="http://schemas.openxmlformats.org/officeDocument/2006/relationships/image" Target="../media/image300.png"/><Relationship Id="rId196" Type="http://schemas.openxmlformats.org/officeDocument/2006/relationships/customXml" Target="../ink/ink98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624" Type="http://schemas.openxmlformats.org/officeDocument/2006/relationships/customXml" Target="../ink/ink312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165" Type="http://schemas.openxmlformats.org/officeDocument/2006/relationships/image" Target="../media/image8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635" Type="http://schemas.openxmlformats.org/officeDocument/2006/relationships/image" Target="../media/image318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1.png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537" Type="http://schemas.openxmlformats.org/officeDocument/2006/relationships/image" Target="../media/image269.png"/><Relationship Id="rId579" Type="http://schemas.openxmlformats.org/officeDocument/2006/relationships/image" Target="../media/image290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559" Type="http://schemas.openxmlformats.org/officeDocument/2006/relationships/image" Target="../media/image28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570" Type="http://schemas.openxmlformats.org/officeDocument/2006/relationships/customXml" Target="../ink/ink285.xml"/><Relationship Id="rId626" Type="http://schemas.openxmlformats.org/officeDocument/2006/relationships/customXml" Target="../ink/ink313.xml"/><Relationship Id="rId223" Type="http://schemas.openxmlformats.org/officeDocument/2006/relationships/image" Target="../media/image112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image" Target="../media/image291.png"/><Relationship Id="rId71" Type="http://schemas.openxmlformats.org/officeDocument/2006/relationships/image" Target="../media/image36.png"/><Relationship Id="rId234" Type="http://schemas.openxmlformats.org/officeDocument/2006/relationships/customXml" Target="../ink/ink117.xml"/><Relationship Id="rId637" Type="http://schemas.openxmlformats.org/officeDocument/2006/relationships/image" Target="../media/image319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38.xml"/><Relationship Id="rId441" Type="http://schemas.openxmlformats.org/officeDocument/2006/relationships/image" Target="../media/image221.png"/><Relationship Id="rId483" Type="http://schemas.openxmlformats.org/officeDocument/2006/relationships/image" Target="../media/image242.png"/><Relationship Id="rId539" Type="http://schemas.openxmlformats.org/officeDocument/2006/relationships/image" Target="../media/image27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343" Type="http://schemas.openxmlformats.org/officeDocument/2006/relationships/image" Target="../media/image172.png"/><Relationship Id="rId550" Type="http://schemas.openxmlformats.org/officeDocument/2006/relationships/customXml" Target="../ink/ink275.xml"/><Relationship Id="rId82" Type="http://schemas.openxmlformats.org/officeDocument/2006/relationships/customXml" Target="../ink/ink41.xml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245" Type="http://schemas.openxmlformats.org/officeDocument/2006/relationships/image" Target="../media/image123.png"/><Relationship Id="rId287" Type="http://schemas.openxmlformats.org/officeDocument/2006/relationships/image" Target="../media/image144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53.png"/><Relationship Id="rId147" Type="http://schemas.openxmlformats.org/officeDocument/2006/relationships/image" Target="../media/image74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6.png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96" Type="http://schemas.openxmlformats.org/officeDocument/2006/relationships/customXml" Target="../ink/ink198.xml"/><Relationship Id="rId561" Type="http://schemas.openxmlformats.org/officeDocument/2006/relationships/image" Target="../media/image281.png"/><Relationship Id="rId617" Type="http://schemas.openxmlformats.org/officeDocument/2006/relationships/image" Target="../media/image309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1.png"/><Relationship Id="rId463" Type="http://schemas.openxmlformats.org/officeDocument/2006/relationships/image" Target="../media/image232.png"/><Relationship Id="rId519" Type="http://schemas.openxmlformats.org/officeDocument/2006/relationships/image" Target="../media/image260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2.png"/><Relationship Id="rId530" Type="http://schemas.openxmlformats.org/officeDocument/2006/relationships/customXml" Target="../ink/ink265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3.png"/><Relationship Id="rId572" Type="http://schemas.openxmlformats.org/officeDocument/2006/relationships/customXml" Target="../ink/ink286.xml"/><Relationship Id="rId628" Type="http://schemas.openxmlformats.org/officeDocument/2006/relationships/customXml" Target="../ink/ink314.xml"/><Relationship Id="rId225" Type="http://schemas.openxmlformats.org/officeDocument/2006/relationships/image" Target="../media/image113.png"/><Relationship Id="rId267" Type="http://schemas.openxmlformats.org/officeDocument/2006/relationships/image" Target="../media/image134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4.png"/><Relationship Id="rId31" Type="http://schemas.openxmlformats.org/officeDocument/2006/relationships/image" Target="../media/image16.png"/><Relationship Id="rId73" Type="http://schemas.openxmlformats.org/officeDocument/2006/relationships/image" Target="../media/image37.png"/><Relationship Id="rId169" Type="http://schemas.openxmlformats.org/officeDocument/2006/relationships/image" Target="../media/image85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71.png"/><Relationship Id="rId583" Type="http://schemas.openxmlformats.org/officeDocument/2006/relationships/image" Target="../media/image292.png"/><Relationship Id="rId639" Type="http://schemas.openxmlformats.org/officeDocument/2006/relationships/image" Target="../media/image32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1.png"/><Relationship Id="rId443" Type="http://schemas.openxmlformats.org/officeDocument/2006/relationships/image" Target="../media/image222.png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6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1.png"/><Relationship Id="rId563" Type="http://schemas.openxmlformats.org/officeDocument/2006/relationships/image" Target="../media/image282.png"/><Relationship Id="rId619" Type="http://schemas.openxmlformats.org/officeDocument/2006/relationships/image" Target="../media/image310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2.png"/><Relationship Id="rId258" Type="http://schemas.openxmlformats.org/officeDocument/2006/relationships/customXml" Target="../ink/ink129.xml"/><Relationship Id="rId465" Type="http://schemas.openxmlformats.org/officeDocument/2006/relationships/image" Target="../media/image233.png"/><Relationship Id="rId630" Type="http://schemas.openxmlformats.org/officeDocument/2006/relationships/customXml" Target="../ink/ink31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532" Type="http://schemas.openxmlformats.org/officeDocument/2006/relationships/customXml" Target="../ink/ink266.xml"/><Relationship Id="rId574" Type="http://schemas.openxmlformats.org/officeDocument/2006/relationships/customXml" Target="../ink/ink287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image" Target="../media/image321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1.png"/><Relationship Id="rId543" Type="http://schemas.openxmlformats.org/officeDocument/2006/relationships/image" Target="../media/image272.png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2.png"/><Relationship Id="rId585" Type="http://schemas.openxmlformats.org/officeDocument/2006/relationships/image" Target="../media/image293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610" Type="http://schemas.openxmlformats.org/officeDocument/2006/relationships/customXml" Target="../ink/ink305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554" Type="http://schemas.openxmlformats.org/officeDocument/2006/relationships/customXml" Target="../ink/ink277.xml"/><Relationship Id="rId596" Type="http://schemas.openxmlformats.org/officeDocument/2006/relationships/customXml" Target="../ink/ink298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image" Target="../media/image311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2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3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632" Type="http://schemas.openxmlformats.org/officeDocument/2006/relationships/customXml" Target="../ink/ink316.xml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1.png"/><Relationship Id="rId643" Type="http://schemas.openxmlformats.org/officeDocument/2006/relationships/image" Target="../media/image322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2.png"/><Relationship Id="rId545" Type="http://schemas.openxmlformats.org/officeDocument/2006/relationships/image" Target="../media/image273.png"/><Relationship Id="rId587" Type="http://schemas.openxmlformats.org/officeDocument/2006/relationships/image" Target="../media/image294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612" Type="http://schemas.openxmlformats.org/officeDocument/2006/relationships/customXml" Target="../ink/ink306.xml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2.png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3.png"/><Relationship Id="rId567" Type="http://schemas.openxmlformats.org/officeDocument/2006/relationships/image" Target="../media/image284.png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634" Type="http://schemas.openxmlformats.org/officeDocument/2006/relationships/customXml" Target="../ink/ink317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2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4.png"/><Relationship Id="rId589" Type="http://schemas.openxmlformats.org/officeDocument/2006/relationships/image" Target="../media/image295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614" Type="http://schemas.openxmlformats.org/officeDocument/2006/relationships/customXml" Target="../ink/ink307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3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6.png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527" Type="http://schemas.openxmlformats.org/officeDocument/2006/relationships/image" Target="../media/image264.png"/><Relationship Id="rId569" Type="http://schemas.openxmlformats.org/officeDocument/2006/relationships/image" Target="../media/image285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6.png"/><Relationship Id="rId605" Type="http://schemas.openxmlformats.org/officeDocument/2006/relationships/image" Target="../media/image303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0.png"/><Relationship Id="rId286" Type="http://schemas.openxmlformats.org/officeDocument/2006/relationships/customXml" Target="../ink/ink143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49" Type="http://schemas.openxmlformats.org/officeDocument/2006/relationships/image" Target="../media/image27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560" Type="http://schemas.openxmlformats.org/officeDocument/2006/relationships/customXml" Target="../ink/ink280.xml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255" Type="http://schemas.openxmlformats.org/officeDocument/2006/relationships/image" Target="../media/image128.png"/><Relationship Id="rId297" Type="http://schemas.openxmlformats.org/officeDocument/2006/relationships/image" Target="../media/image149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115" Type="http://schemas.openxmlformats.org/officeDocument/2006/relationships/image" Target="../media/image58.png"/><Relationship Id="rId157" Type="http://schemas.openxmlformats.org/officeDocument/2006/relationships/image" Target="../media/image79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1.png"/><Relationship Id="rId199" Type="http://schemas.openxmlformats.org/officeDocument/2006/relationships/image" Target="../media/image100.png"/><Relationship Id="rId571" Type="http://schemas.openxmlformats.org/officeDocument/2006/relationships/image" Target="../media/image286.png"/><Relationship Id="rId627" Type="http://schemas.openxmlformats.org/officeDocument/2006/relationships/image" Target="../media/image314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6.png"/><Relationship Id="rId473" Type="http://schemas.openxmlformats.org/officeDocument/2006/relationships/image" Target="../media/image237.png"/><Relationship Id="rId529" Type="http://schemas.openxmlformats.org/officeDocument/2006/relationships/image" Target="../media/image265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7.png"/><Relationship Id="rId540" Type="http://schemas.openxmlformats.org/officeDocument/2006/relationships/customXml" Target="../ink/ink270.xml"/><Relationship Id="rId72" Type="http://schemas.openxmlformats.org/officeDocument/2006/relationships/customXml" Target="../ink/ink36.xml"/><Relationship Id="rId375" Type="http://schemas.openxmlformats.org/officeDocument/2006/relationships/image" Target="../media/image188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3" Type="http://schemas.openxmlformats.org/officeDocument/2006/relationships/image" Target="../media/image2.png"/><Relationship Id="rId235" Type="http://schemas.openxmlformats.org/officeDocument/2006/relationships/image" Target="../media/image118.png"/><Relationship Id="rId277" Type="http://schemas.openxmlformats.org/officeDocument/2006/relationships/image" Target="../media/image139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69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1.png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86" Type="http://schemas.openxmlformats.org/officeDocument/2006/relationships/customXml" Target="../ink/ink193.xml"/><Relationship Id="rId551" Type="http://schemas.openxmlformats.org/officeDocument/2006/relationships/image" Target="../media/image276.png"/><Relationship Id="rId593" Type="http://schemas.openxmlformats.org/officeDocument/2006/relationships/image" Target="../media/image297.png"/><Relationship Id="rId607" Type="http://schemas.openxmlformats.org/officeDocument/2006/relationships/image" Target="../media/image3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6.png"/><Relationship Id="rId453" Type="http://schemas.openxmlformats.org/officeDocument/2006/relationships/image" Target="../media/image227.png"/><Relationship Id="rId509" Type="http://schemas.openxmlformats.org/officeDocument/2006/relationships/image" Target="../media/image255.png"/><Relationship Id="rId106" Type="http://schemas.openxmlformats.org/officeDocument/2006/relationships/customXml" Target="../ink/ink53.xml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8.png"/><Relationship Id="rId397" Type="http://schemas.openxmlformats.org/officeDocument/2006/relationships/image" Target="../media/image199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215" Type="http://schemas.openxmlformats.org/officeDocument/2006/relationships/image" Target="../media/image108.png"/><Relationship Id="rId257" Type="http://schemas.openxmlformats.org/officeDocument/2006/relationships/image" Target="../media/image129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50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66" Type="http://schemas.openxmlformats.org/officeDocument/2006/relationships/customXml" Target="../ink/ink183.xml"/><Relationship Id="rId573" Type="http://schemas.openxmlformats.org/officeDocument/2006/relationships/image" Target="../media/image287.png"/><Relationship Id="rId226" Type="http://schemas.openxmlformats.org/officeDocument/2006/relationships/customXml" Target="../ink/ink113.xml"/><Relationship Id="rId433" Type="http://schemas.openxmlformats.org/officeDocument/2006/relationships/image" Target="../media/image217.png"/><Relationship Id="rId640" Type="http://schemas.openxmlformats.org/officeDocument/2006/relationships/customXml" Target="../ink/ink320.xml"/><Relationship Id="rId74" Type="http://schemas.openxmlformats.org/officeDocument/2006/relationships/customXml" Target="../ink/ink37.xml"/><Relationship Id="rId377" Type="http://schemas.openxmlformats.org/officeDocument/2006/relationships/image" Target="../media/image189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5" Type="http://schemas.openxmlformats.org/officeDocument/2006/relationships/image" Target="../media/image3.png"/><Relationship Id="rId237" Type="http://schemas.openxmlformats.org/officeDocument/2006/relationships/image" Target="../media/image119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6.png"/><Relationship Id="rId609" Type="http://schemas.openxmlformats.org/officeDocument/2006/relationships/image" Target="../media/image305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595" Type="http://schemas.openxmlformats.org/officeDocument/2006/relationships/image" Target="../media/image298.png"/><Relationship Id="rId248" Type="http://schemas.openxmlformats.org/officeDocument/2006/relationships/customXml" Target="../ink/ink124.xml"/><Relationship Id="rId455" Type="http://schemas.openxmlformats.org/officeDocument/2006/relationships/image" Target="../media/image22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8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66" Type="http://schemas.openxmlformats.org/officeDocument/2006/relationships/customXml" Target="../ink/ink23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326" Type="http://schemas.openxmlformats.org/officeDocument/2006/relationships/customXml" Target="../ink/ink163.xml"/><Relationship Id="rId533" Type="http://schemas.openxmlformats.org/officeDocument/2006/relationships/image" Target="../media/image267.png"/><Relationship Id="rId172" Type="http://schemas.openxmlformats.org/officeDocument/2006/relationships/customXml" Target="../ink/ink86.xml"/><Relationship Id="rId477" Type="http://schemas.openxmlformats.org/officeDocument/2006/relationships/image" Target="../media/image239.png"/><Relationship Id="rId600" Type="http://schemas.openxmlformats.org/officeDocument/2006/relationships/customXml" Target="../ink/ink300.xml"/><Relationship Id="rId337" Type="http://schemas.openxmlformats.org/officeDocument/2006/relationships/image" Target="../media/image169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183" Type="http://schemas.openxmlformats.org/officeDocument/2006/relationships/image" Target="../media/image92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6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45" Type="http://schemas.openxmlformats.org/officeDocument/2006/relationships/image" Target="../media/image2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8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8.png"/><Relationship Id="rId622" Type="http://schemas.openxmlformats.org/officeDocument/2006/relationships/customXml" Target="../ink/ink311.xml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56" Type="http://schemas.openxmlformats.org/officeDocument/2006/relationships/customXml" Target="../ink/ink28.xml"/><Relationship Id="rId359" Type="http://schemas.openxmlformats.org/officeDocument/2006/relationships/image" Target="../media/image180.png"/><Relationship Id="rId566" Type="http://schemas.openxmlformats.org/officeDocument/2006/relationships/customXml" Target="../ink/ink283.xml"/><Relationship Id="rId121" Type="http://schemas.openxmlformats.org/officeDocument/2006/relationships/image" Target="../media/image61.png"/><Relationship Id="rId219" Type="http://schemas.openxmlformats.org/officeDocument/2006/relationships/image" Target="../media/image110.png"/><Relationship Id="rId426" Type="http://schemas.openxmlformats.org/officeDocument/2006/relationships/customXml" Target="../ink/ink213.xml"/><Relationship Id="rId633" Type="http://schemas.openxmlformats.org/officeDocument/2006/relationships/image" Target="../media/image317.png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577" Type="http://schemas.openxmlformats.org/officeDocument/2006/relationships/image" Target="../media/image289.png"/><Relationship Id="rId132" Type="http://schemas.openxmlformats.org/officeDocument/2006/relationships/customXml" Target="../ink/ink66.xml"/><Relationship Id="rId437" Type="http://schemas.openxmlformats.org/officeDocument/2006/relationships/image" Target="../media/image219.png"/><Relationship Id="rId283" Type="http://schemas.openxmlformats.org/officeDocument/2006/relationships/image" Target="../media/image142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8" Type="http://schemas.openxmlformats.org/officeDocument/2006/relationships/customXml" Target="../ink/ink39.xml"/><Relationship Id="rId143" Type="http://schemas.openxmlformats.org/officeDocument/2006/relationships/image" Target="../media/image72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9.xml"/><Relationship Id="rId671" Type="http://schemas.openxmlformats.org/officeDocument/2006/relationships/customXml" Target="../ink/ink656.xml"/><Relationship Id="rId21" Type="http://schemas.openxmlformats.org/officeDocument/2006/relationships/customXml" Target="../ink/ink331.xml"/><Relationship Id="rId324" Type="http://schemas.openxmlformats.org/officeDocument/2006/relationships/image" Target="../media/image483.png"/><Relationship Id="rId531" Type="http://schemas.openxmlformats.org/officeDocument/2006/relationships/customXml" Target="../ink/ink586.xml"/><Relationship Id="rId629" Type="http://schemas.openxmlformats.org/officeDocument/2006/relationships/customXml" Target="../ink/ink635.xml"/><Relationship Id="rId170" Type="http://schemas.openxmlformats.org/officeDocument/2006/relationships/image" Target="../media/image406.png"/><Relationship Id="rId268" Type="http://schemas.openxmlformats.org/officeDocument/2006/relationships/image" Target="../media/image455.png"/><Relationship Id="rId475" Type="http://schemas.openxmlformats.org/officeDocument/2006/relationships/customXml" Target="../ink/ink558.xml"/><Relationship Id="rId682" Type="http://schemas.openxmlformats.org/officeDocument/2006/relationships/image" Target="../media/image662.png"/><Relationship Id="rId32" Type="http://schemas.openxmlformats.org/officeDocument/2006/relationships/image" Target="../media/image337.png"/><Relationship Id="rId128" Type="http://schemas.openxmlformats.org/officeDocument/2006/relationships/image" Target="../media/image385.png"/><Relationship Id="rId335" Type="http://schemas.openxmlformats.org/officeDocument/2006/relationships/customXml" Target="../ink/ink488.xml"/><Relationship Id="rId542" Type="http://schemas.openxmlformats.org/officeDocument/2006/relationships/image" Target="../media/image592.png"/><Relationship Id="rId181" Type="http://schemas.openxmlformats.org/officeDocument/2006/relationships/customXml" Target="../ink/ink411.xml"/><Relationship Id="rId402" Type="http://schemas.openxmlformats.org/officeDocument/2006/relationships/image" Target="../media/image522.png"/><Relationship Id="rId279" Type="http://schemas.openxmlformats.org/officeDocument/2006/relationships/customXml" Target="../ink/ink460.xml"/><Relationship Id="rId486" Type="http://schemas.openxmlformats.org/officeDocument/2006/relationships/image" Target="../media/image564.png"/><Relationship Id="rId693" Type="http://schemas.openxmlformats.org/officeDocument/2006/relationships/customXml" Target="../ink/ink667.xml"/><Relationship Id="rId707" Type="http://schemas.openxmlformats.org/officeDocument/2006/relationships/customXml" Target="../ink/ink674.xml"/><Relationship Id="rId43" Type="http://schemas.openxmlformats.org/officeDocument/2006/relationships/customXml" Target="../ink/ink342.xml"/><Relationship Id="rId139" Type="http://schemas.openxmlformats.org/officeDocument/2006/relationships/customXml" Target="../ink/ink390.xml"/><Relationship Id="rId346" Type="http://schemas.openxmlformats.org/officeDocument/2006/relationships/image" Target="../media/image494.png"/><Relationship Id="rId553" Type="http://schemas.openxmlformats.org/officeDocument/2006/relationships/customXml" Target="../ink/ink597.xml"/><Relationship Id="rId760" Type="http://schemas.openxmlformats.org/officeDocument/2006/relationships/image" Target="../media/image701.png"/><Relationship Id="rId192" Type="http://schemas.openxmlformats.org/officeDocument/2006/relationships/image" Target="../media/image417.png"/><Relationship Id="rId206" Type="http://schemas.openxmlformats.org/officeDocument/2006/relationships/image" Target="../media/image424.png"/><Relationship Id="rId413" Type="http://schemas.openxmlformats.org/officeDocument/2006/relationships/customXml" Target="../ink/ink527.xml"/><Relationship Id="rId497" Type="http://schemas.openxmlformats.org/officeDocument/2006/relationships/customXml" Target="../ink/ink569.xml"/><Relationship Id="rId620" Type="http://schemas.openxmlformats.org/officeDocument/2006/relationships/image" Target="../media/image631.png"/><Relationship Id="rId718" Type="http://schemas.openxmlformats.org/officeDocument/2006/relationships/image" Target="../media/image680.png"/><Relationship Id="rId357" Type="http://schemas.openxmlformats.org/officeDocument/2006/relationships/customXml" Target="../ink/ink499.xml"/><Relationship Id="rId54" Type="http://schemas.openxmlformats.org/officeDocument/2006/relationships/image" Target="../media/image348.png"/><Relationship Id="rId217" Type="http://schemas.openxmlformats.org/officeDocument/2006/relationships/customXml" Target="../ink/ink429.xml"/><Relationship Id="rId564" Type="http://schemas.openxmlformats.org/officeDocument/2006/relationships/image" Target="../media/image603.png"/><Relationship Id="rId424" Type="http://schemas.openxmlformats.org/officeDocument/2006/relationships/image" Target="../media/image533.png"/><Relationship Id="rId631" Type="http://schemas.openxmlformats.org/officeDocument/2006/relationships/customXml" Target="../ink/ink636.xml"/><Relationship Id="rId729" Type="http://schemas.openxmlformats.org/officeDocument/2006/relationships/customXml" Target="../ink/ink685.xml"/><Relationship Id="rId270" Type="http://schemas.openxmlformats.org/officeDocument/2006/relationships/image" Target="../media/image456.png"/><Relationship Id="rId65" Type="http://schemas.openxmlformats.org/officeDocument/2006/relationships/customXml" Target="../ink/ink353.xml"/><Relationship Id="rId130" Type="http://schemas.openxmlformats.org/officeDocument/2006/relationships/image" Target="../media/image386.png"/><Relationship Id="rId368" Type="http://schemas.openxmlformats.org/officeDocument/2006/relationships/image" Target="../media/image505.png"/><Relationship Id="rId575" Type="http://schemas.openxmlformats.org/officeDocument/2006/relationships/customXml" Target="../ink/ink608.xml"/><Relationship Id="rId228" Type="http://schemas.openxmlformats.org/officeDocument/2006/relationships/image" Target="../media/image435.png"/><Relationship Id="rId435" Type="http://schemas.openxmlformats.org/officeDocument/2006/relationships/customXml" Target="../ink/ink538.xml"/><Relationship Id="rId642" Type="http://schemas.openxmlformats.org/officeDocument/2006/relationships/image" Target="../media/image642.png"/><Relationship Id="rId281" Type="http://schemas.openxmlformats.org/officeDocument/2006/relationships/customXml" Target="../ink/ink461.xml"/><Relationship Id="rId502" Type="http://schemas.openxmlformats.org/officeDocument/2006/relationships/image" Target="../media/image572.png"/><Relationship Id="rId76" Type="http://schemas.openxmlformats.org/officeDocument/2006/relationships/image" Target="../media/image359.png"/><Relationship Id="rId141" Type="http://schemas.openxmlformats.org/officeDocument/2006/relationships/customXml" Target="../ink/ink391.xml"/><Relationship Id="rId379" Type="http://schemas.openxmlformats.org/officeDocument/2006/relationships/customXml" Target="../ink/ink510.xml"/><Relationship Id="rId586" Type="http://schemas.openxmlformats.org/officeDocument/2006/relationships/image" Target="../media/image614.png"/><Relationship Id="rId7" Type="http://schemas.openxmlformats.org/officeDocument/2006/relationships/customXml" Target="../ink/ink324.xml"/><Relationship Id="rId239" Type="http://schemas.openxmlformats.org/officeDocument/2006/relationships/customXml" Target="../ink/ink440.xml"/><Relationship Id="rId446" Type="http://schemas.openxmlformats.org/officeDocument/2006/relationships/image" Target="../media/image544.png"/><Relationship Id="rId653" Type="http://schemas.openxmlformats.org/officeDocument/2006/relationships/customXml" Target="../ink/ink647.xml"/><Relationship Id="rId292" Type="http://schemas.openxmlformats.org/officeDocument/2006/relationships/image" Target="../media/image467.png"/><Relationship Id="rId306" Type="http://schemas.openxmlformats.org/officeDocument/2006/relationships/image" Target="../media/image474.png"/><Relationship Id="rId87" Type="http://schemas.openxmlformats.org/officeDocument/2006/relationships/customXml" Target="../ink/ink364.xml"/><Relationship Id="rId513" Type="http://schemas.openxmlformats.org/officeDocument/2006/relationships/customXml" Target="../ink/ink577.xml"/><Relationship Id="rId597" Type="http://schemas.openxmlformats.org/officeDocument/2006/relationships/customXml" Target="../ink/ink619.xml"/><Relationship Id="rId720" Type="http://schemas.openxmlformats.org/officeDocument/2006/relationships/image" Target="../media/image681.png"/><Relationship Id="rId152" Type="http://schemas.openxmlformats.org/officeDocument/2006/relationships/image" Target="../media/image397.png"/><Relationship Id="rId457" Type="http://schemas.openxmlformats.org/officeDocument/2006/relationships/customXml" Target="../ink/ink549.xml"/><Relationship Id="rId664" Type="http://schemas.openxmlformats.org/officeDocument/2006/relationships/image" Target="../media/image653.png"/><Relationship Id="rId14" Type="http://schemas.openxmlformats.org/officeDocument/2006/relationships/image" Target="../media/image328.png"/><Relationship Id="rId317" Type="http://schemas.openxmlformats.org/officeDocument/2006/relationships/customXml" Target="../ink/ink479.xml"/><Relationship Id="rId524" Type="http://schemas.openxmlformats.org/officeDocument/2006/relationships/image" Target="../media/image583.png"/><Relationship Id="rId731" Type="http://schemas.openxmlformats.org/officeDocument/2006/relationships/customXml" Target="../ink/ink686.xml"/><Relationship Id="rId98" Type="http://schemas.openxmlformats.org/officeDocument/2006/relationships/image" Target="../media/image370.png"/><Relationship Id="rId163" Type="http://schemas.openxmlformats.org/officeDocument/2006/relationships/customXml" Target="../ink/ink402.xml"/><Relationship Id="rId370" Type="http://schemas.openxmlformats.org/officeDocument/2006/relationships/image" Target="../media/image506.png"/><Relationship Id="rId230" Type="http://schemas.openxmlformats.org/officeDocument/2006/relationships/image" Target="../media/image436.png"/><Relationship Id="rId468" Type="http://schemas.openxmlformats.org/officeDocument/2006/relationships/image" Target="../media/image555.png"/><Relationship Id="rId675" Type="http://schemas.openxmlformats.org/officeDocument/2006/relationships/customXml" Target="../ink/ink658.xml"/><Relationship Id="rId25" Type="http://schemas.openxmlformats.org/officeDocument/2006/relationships/customXml" Target="../ink/ink333.xml"/><Relationship Id="rId328" Type="http://schemas.openxmlformats.org/officeDocument/2006/relationships/image" Target="../media/image485.png"/><Relationship Id="rId535" Type="http://schemas.openxmlformats.org/officeDocument/2006/relationships/customXml" Target="../ink/ink588.xml"/><Relationship Id="rId742" Type="http://schemas.openxmlformats.org/officeDocument/2006/relationships/image" Target="../media/image692.png"/><Relationship Id="rId174" Type="http://schemas.openxmlformats.org/officeDocument/2006/relationships/image" Target="../media/image408.png"/><Relationship Id="rId381" Type="http://schemas.openxmlformats.org/officeDocument/2006/relationships/customXml" Target="../ink/ink511.xml"/><Relationship Id="rId602" Type="http://schemas.openxmlformats.org/officeDocument/2006/relationships/image" Target="../media/image622.png"/><Relationship Id="rId241" Type="http://schemas.openxmlformats.org/officeDocument/2006/relationships/customXml" Target="../ink/ink441.xml"/><Relationship Id="rId479" Type="http://schemas.openxmlformats.org/officeDocument/2006/relationships/customXml" Target="../ink/ink560.xml"/><Relationship Id="rId686" Type="http://schemas.openxmlformats.org/officeDocument/2006/relationships/image" Target="../media/image664.png"/><Relationship Id="rId36" Type="http://schemas.openxmlformats.org/officeDocument/2006/relationships/image" Target="../media/image339.png"/><Relationship Id="rId339" Type="http://schemas.openxmlformats.org/officeDocument/2006/relationships/customXml" Target="../ink/ink490.xml"/><Relationship Id="rId546" Type="http://schemas.openxmlformats.org/officeDocument/2006/relationships/image" Target="../media/image594.png"/><Relationship Id="rId753" Type="http://schemas.openxmlformats.org/officeDocument/2006/relationships/customXml" Target="../ink/ink697.xml"/><Relationship Id="rId101" Type="http://schemas.openxmlformats.org/officeDocument/2006/relationships/customXml" Target="../ink/ink371.xml"/><Relationship Id="rId185" Type="http://schemas.openxmlformats.org/officeDocument/2006/relationships/customXml" Target="../ink/ink413.xml"/><Relationship Id="rId406" Type="http://schemas.openxmlformats.org/officeDocument/2006/relationships/image" Target="../media/image524.png"/><Relationship Id="rId392" Type="http://schemas.openxmlformats.org/officeDocument/2006/relationships/image" Target="../media/image517.png"/><Relationship Id="rId613" Type="http://schemas.openxmlformats.org/officeDocument/2006/relationships/customXml" Target="../ink/ink627.xml"/><Relationship Id="rId697" Type="http://schemas.openxmlformats.org/officeDocument/2006/relationships/customXml" Target="../ink/ink669.xml"/><Relationship Id="rId252" Type="http://schemas.openxmlformats.org/officeDocument/2006/relationships/image" Target="../media/image447.png"/><Relationship Id="rId47" Type="http://schemas.openxmlformats.org/officeDocument/2006/relationships/customXml" Target="../ink/ink344.xml"/><Relationship Id="rId112" Type="http://schemas.openxmlformats.org/officeDocument/2006/relationships/image" Target="../media/image377.png"/><Relationship Id="rId557" Type="http://schemas.openxmlformats.org/officeDocument/2006/relationships/customXml" Target="../ink/ink599.xml"/><Relationship Id="rId196" Type="http://schemas.openxmlformats.org/officeDocument/2006/relationships/image" Target="../media/image419.png"/><Relationship Id="rId417" Type="http://schemas.openxmlformats.org/officeDocument/2006/relationships/customXml" Target="../ink/ink529.xml"/><Relationship Id="rId624" Type="http://schemas.openxmlformats.org/officeDocument/2006/relationships/image" Target="../media/image633.png"/><Relationship Id="rId263" Type="http://schemas.openxmlformats.org/officeDocument/2006/relationships/customXml" Target="../ink/ink452.xml"/><Relationship Id="rId470" Type="http://schemas.openxmlformats.org/officeDocument/2006/relationships/image" Target="../media/image556.png"/><Relationship Id="rId58" Type="http://schemas.openxmlformats.org/officeDocument/2006/relationships/image" Target="../media/image350.png"/><Relationship Id="rId123" Type="http://schemas.openxmlformats.org/officeDocument/2006/relationships/customXml" Target="../ink/ink382.xml"/><Relationship Id="rId330" Type="http://schemas.openxmlformats.org/officeDocument/2006/relationships/image" Target="../media/image486.png"/><Relationship Id="rId568" Type="http://schemas.openxmlformats.org/officeDocument/2006/relationships/image" Target="../media/image605.png"/><Relationship Id="rId428" Type="http://schemas.openxmlformats.org/officeDocument/2006/relationships/image" Target="../media/image535.png"/><Relationship Id="rId635" Type="http://schemas.openxmlformats.org/officeDocument/2006/relationships/customXml" Target="../ink/ink638.xml"/><Relationship Id="rId274" Type="http://schemas.openxmlformats.org/officeDocument/2006/relationships/image" Target="../media/image458.png"/><Relationship Id="rId481" Type="http://schemas.openxmlformats.org/officeDocument/2006/relationships/customXml" Target="../ink/ink561.xml"/><Relationship Id="rId702" Type="http://schemas.openxmlformats.org/officeDocument/2006/relationships/image" Target="../media/image672.png"/><Relationship Id="rId69" Type="http://schemas.openxmlformats.org/officeDocument/2006/relationships/customXml" Target="../ink/ink355.xml"/><Relationship Id="rId134" Type="http://schemas.openxmlformats.org/officeDocument/2006/relationships/image" Target="../media/image388.png"/><Relationship Id="rId579" Type="http://schemas.openxmlformats.org/officeDocument/2006/relationships/customXml" Target="../ink/ink610.xml"/><Relationship Id="rId341" Type="http://schemas.openxmlformats.org/officeDocument/2006/relationships/customXml" Target="../ink/ink491.xml"/><Relationship Id="rId439" Type="http://schemas.openxmlformats.org/officeDocument/2006/relationships/customXml" Target="../ink/ink540.xml"/><Relationship Id="rId646" Type="http://schemas.openxmlformats.org/officeDocument/2006/relationships/image" Target="../media/image644.png"/><Relationship Id="rId201" Type="http://schemas.openxmlformats.org/officeDocument/2006/relationships/customXml" Target="../ink/ink421.xml"/><Relationship Id="rId285" Type="http://schemas.openxmlformats.org/officeDocument/2006/relationships/customXml" Target="../ink/ink463.xml"/><Relationship Id="rId506" Type="http://schemas.openxmlformats.org/officeDocument/2006/relationships/image" Target="../media/image574.png"/><Relationship Id="rId492" Type="http://schemas.openxmlformats.org/officeDocument/2006/relationships/image" Target="../media/image567.png"/><Relationship Id="rId713" Type="http://schemas.openxmlformats.org/officeDocument/2006/relationships/customXml" Target="../ink/ink677.xml"/><Relationship Id="rId145" Type="http://schemas.openxmlformats.org/officeDocument/2006/relationships/customXml" Target="../ink/ink393.xml"/><Relationship Id="rId352" Type="http://schemas.openxmlformats.org/officeDocument/2006/relationships/image" Target="../media/image497.png"/><Relationship Id="rId212" Type="http://schemas.openxmlformats.org/officeDocument/2006/relationships/image" Target="../media/image427.png"/><Relationship Id="rId657" Type="http://schemas.openxmlformats.org/officeDocument/2006/relationships/customXml" Target="../ink/ink649.xml"/><Relationship Id="rId296" Type="http://schemas.openxmlformats.org/officeDocument/2006/relationships/image" Target="../media/image469.png"/><Relationship Id="rId517" Type="http://schemas.openxmlformats.org/officeDocument/2006/relationships/customXml" Target="../ink/ink579.xml"/><Relationship Id="rId724" Type="http://schemas.openxmlformats.org/officeDocument/2006/relationships/image" Target="../media/image683.png"/><Relationship Id="rId60" Type="http://schemas.openxmlformats.org/officeDocument/2006/relationships/image" Target="../media/image351.png"/><Relationship Id="rId156" Type="http://schemas.openxmlformats.org/officeDocument/2006/relationships/image" Target="../media/image399.png"/><Relationship Id="rId363" Type="http://schemas.openxmlformats.org/officeDocument/2006/relationships/customXml" Target="../ink/ink502.xml"/><Relationship Id="rId570" Type="http://schemas.openxmlformats.org/officeDocument/2006/relationships/image" Target="../media/image606.png"/><Relationship Id="rId223" Type="http://schemas.openxmlformats.org/officeDocument/2006/relationships/customXml" Target="../ink/ink432.xml"/><Relationship Id="rId430" Type="http://schemas.openxmlformats.org/officeDocument/2006/relationships/image" Target="../media/image536.png"/><Relationship Id="rId668" Type="http://schemas.openxmlformats.org/officeDocument/2006/relationships/image" Target="../media/image655.png"/><Relationship Id="rId18" Type="http://schemas.openxmlformats.org/officeDocument/2006/relationships/image" Target="../media/image330.png"/><Relationship Id="rId528" Type="http://schemas.openxmlformats.org/officeDocument/2006/relationships/image" Target="../media/image585.png"/><Relationship Id="rId735" Type="http://schemas.openxmlformats.org/officeDocument/2006/relationships/customXml" Target="../ink/ink688.xml"/><Relationship Id="rId167" Type="http://schemas.openxmlformats.org/officeDocument/2006/relationships/customXml" Target="../ink/ink404.xml"/><Relationship Id="rId374" Type="http://schemas.openxmlformats.org/officeDocument/2006/relationships/image" Target="../media/image508.png"/><Relationship Id="rId581" Type="http://schemas.openxmlformats.org/officeDocument/2006/relationships/customXml" Target="../ink/ink611.xml"/><Relationship Id="rId71" Type="http://schemas.openxmlformats.org/officeDocument/2006/relationships/customXml" Target="../ink/ink356.xml"/><Relationship Id="rId234" Type="http://schemas.openxmlformats.org/officeDocument/2006/relationships/image" Target="../media/image438.png"/><Relationship Id="rId679" Type="http://schemas.openxmlformats.org/officeDocument/2006/relationships/customXml" Target="../ink/ink660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35.xml"/><Relationship Id="rId441" Type="http://schemas.openxmlformats.org/officeDocument/2006/relationships/customXml" Target="../ink/ink541.xml"/><Relationship Id="rId539" Type="http://schemas.openxmlformats.org/officeDocument/2006/relationships/customXml" Target="../ink/ink590.xml"/><Relationship Id="rId746" Type="http://schemas.openxmlformats.org/officeDocument/2006/relationships/image" Target="../media/image694.png"/><Relationship Id="rId178" Type="http://schemas.openxmlformats.org/officeDocument/2006/relationships/image" Target="../media/image410.png"/><Relationship Id="rId301" Type="http://schemas.openxmlformats.org/officeDocument/2006/relationships/customXml" Target="../ink/ink471.xml"/><Relationship Id="rId82" Type="http://schemas.openxmlformats.org/officeDocument/2006/relationships/image" Target="../media/image362.png"/><Relationship Id="rId385" Type="http://schemas.openxmlformats.org/officeDocument/2006/relationships/customXml" Target="../ink/ink513.xml"/><Relationship Id="rId592" Type="http://schemas.openxmlformats.org/officeDocument/2006/relationships/image" Target="../media/image617.png"/><Relationship Id="rId606" Type="http://schemas.openxmlformats.org/officeDocument/2006/relationships/image" Target="../media/image624.png"/><Relationship Id="rId245" Type="http://schemas.openxmlformats.org/officeDocument/2006/relationships/customXml" Target="../ink/ink443.xml"/><Relationship Id="rId452" Type="http://schemas.openxmlformats.org/officeDocument/2006/relationships/image" Target="../media/image547.png"/><Relationship Id="rId105" Type="http://schemas.openxmlformats.org/officeDocument/2006/relationships/customXml" Target="../ink/ink373.xml"/><Relationship Id="rId312" Type="http://schemas.openxmlformats.org/officeDocument/2006/relationships/image" Target="../media/image477.png"/><Relationship Id="rId757" Type="http://schemas.openxmlformats.org/officeDocument/2006/relationships/customXml" Target="../ink/ink699.xml"/><Relationship Id="rId93" Type="http://schemas.openxmlformats.org/officeDocument/2006/relationships/customXml" Target="../ink/ink367.xml"/><Relationship Id="rId189" Type="http://schemas.openxmlformats.org/officeDocument/2006/relationships/customXml" Target="../ink/ink415.xml"/><Relationship Id="rId396" Type="http://schemas.openxmlformats.org/officeDocument/2006/relationships/image" Target="../media/image519.png"/><Relationship Id="rId617" Type="http://schemas.openxmlformats.org/officeDocument/2006/relationships/customXml" Target="../ink/ink629.xml"/><Relationship Id="rId256" Type="http://schemas.openxmlformats.org/officeDocument/2006/relationships/image" Target="../media/image449.png"/><Relationship Id="rId463" Type="http://schemas.openxmlformats.org/officeDocument/2006/relationships/customXml" Target="../ink/ink552.xml"/><Relationship Id="rId670" Type="http://schemas.openxmlformats.org/officeDocument/2006/relationships/image" Target="../media/image656.png"/><Relationship Id="rId116" Type="http://schemas.openxmlformats.org/officeDocument/2006/relationships/image" Target="../media/image379.png"/><Relationship Id="rId323" Type="http://schemas.openxmlformats.org/officeDocument/2006/relationships/customXml" Target="../ink/ink482.xml"/><Relationship Id="rId530" Type="http://schemas.openxmlformats.org/officeDocument/2006/relationships/image" Target="../media/image586.png"/><Relationship Id="rId20" Type="http://schemas.openxmlformats.org/officeDocument/2006/relationships/image" Target="../media/image331.png"/><Relationship Id="rId628" Type="http://schemas.openxmlformats.org/officeDocument/2006/relationships/image" Target="../media/image635.png"/><Relationship Id="rId267" Type="http://schemas.openxmlformats.org/officeDocument/2006/relationships/customXml" Target="../ink/ink454.xml"/><Relationship Id="rId474" Type="http://schemas.openxmlformats.org/officeDocument/2006/relationships/image" Target="../media/image558.png"/><Relationship Id="rId127" Type="http://schemas.openxmlformats.org/officeDocument/2006/relationships/customXml" Target="../ink/ink384.xml"/><Relationship Id="rId681" Type="http://schemas.openxmlformats.org/officeDocument/2006/relationships/customXml" Target="../ink/ink661.xml"/><Relationship Id="rId31" Type="http://schemas.openxmlformats.org/officeDocument/2006/relationships/customXml" Target="../ink/ink336.xml"/><Relationship Id="rId73" Type="http://schemas.openxmlformats.org/officeDocument/2006/relationships/customXml" Target="../ink/ink357.xml"/><Relationship Id="rId169" Type="http://schemas.openxmlformats.org/officeDocument/2006/relationships/customXml" Target="../ink/ink405.xml"/><Relationship Id="rId334" Type="http://schemas.openxmlformats.org/officeDocument/2006/relationships/image" Target="../media/image488.png"/><Relationship Id="rId376" Type="http://schemas.openxmlformats.org/officeDocument/2006/relationships/image" Target="../media/image509.png"/><Relationship Id="rId541" Type="http://schemas.openxmlformats.org/officeDocument/2006/relationships/customXml" Target="../ink/ink591.xml"/><Relationship Id="rId583" Type="http://schemas.openxmlformats.org/officeDocument/2006/relationships/customXml" Target="../ink/ink612.xml"/><Relationship Id="rId639" Type="http://schemas.openxmlformats.org/officeDocument/2006/relationships/customXml" Target="../ink/ink640.xml"/><Relationship Id="rId4" Type="http://schemas.openxmlformats.org/officeDocument/2006/relationships/image" Target="../media/image323.png"/><Relationship Id="rId180" Type="http://schemas.openxmlformats.org/officeDocument/2006/relationships/image" Target="../media/image411.png"/><Relationship Id="rId236" Type="http://schemas.openxmlformats.org/officeDocument/2006/relationships/image" Target="../media/image439.png"/><Relationship Id="rId278" Type="http://schemas.openxmlformats.org/officeDocument/2006/relationships/image" Target="../media/image460.png"/><Relationship Id="rId401" Type="http://schemas.openxmlformats.org/officeDocument/2006/relationships/customXml" Target="../ink/ink521.xml"/><Relationship Id="rId443" Type="http://schemas.openxmlformats.org/officeDocument/2006/relationships/customXml" Target="../ink/ink542.xml"/><Relationship Id="rId650" Type="http://schemas.openxmlformats.org/officeDocument/2006/relationships/image" Target="../media/image646.png"/><Relationship Id="rId303" Type="http://schemas.openxmlformats.org/officeDocument/2006/relationships/customXml" Target="../ink/ink472.xml"/><Relationship Id="rId485" Type="http://schemas.openxmlformats.org/officeDocument/2006/relationships/customXml" Target="../ink/ink563.xml"/><Relationship Id="rId692" Type="http://schemas.openxmlformats.org/officeDocument/2006/relationships/image" Target="../media/image667.png"/><Relationship Id="rId706" Type="http://schemas.openxmlformats.org/officeDocument/2006/relationships/image" Target="../media/image674.png"/><Relationship Id="rId748" Type="http://schemas.openxmlformats.org/officeDocument/2006/relationships/image" Target="../media/image695.png"/><Relationship Id="rId42" Type="http://schemas.openxmlformats.org/officeDocument/2006/relationships/image" Target="../media/image342.png"/><Relationship Id="rId84" Type="http://schemas.openxmlformats.org/officeDocument/2006/relationships/image" Target="../media/image363.png"/><Relationship Id="rId138" Type="http://schemas.openxmlformats.org/officeDocument/2006/relationships/image" Target="../media/image390.png"/><Relationship Id="rId345" Type="http://schemas.openxmlformats.org/officeDocument/2006/relationships/customXml" Target="../ink/ink493.xml"/><Relationship Id="rId387" Type="http://schemas.openxmlformats.org/officeDocument/2006/relationships/customXml" Target="../ink/ink514.xml"/><Relationship Id="rId510" Type="http://schemas.openxmlformats.org/officeDocument/2006/relationships/image" Target="../media/image576.png"/><Relationship Id="rId552" Type="http://schemas.openxmlformats.org/officeDocument/2006/relationships/image" Target="../media/image597.png"/><Relationship Id="rId594" Type="http://schemas.openxmlformats.org/officeDocument/2006/relationships/image" Target="../media/image618.png"/><Relationship Id="rId608" Type="http://schemas.openxmlformats.org/officeDocument/2006/relationships/image" Target="../media/image625.png"/><Relationship Id="rId191" Type="http://schemas.openxmlformats.org/officeDocument/2006/relationships/customXml" Target="../ink/ink416.xml"/><Relationship Id="rId205" Type="http://schemas.openxmlformats.org/officeDocument/2006/relationships/customXml" Target="../ink/ink423.xml"/><Relationship Id="rId247" Type="http://schemas.openxmlformats.org/officeDocument/2006/relationships/customXml" Target="../ink/ink444.xml"/><Relationship Id="rId412" Type="http://schemas.openxmlformats.org/officeDocument/2006/relationships/image" Target="../media/image527.png"/><Relationship Id="rId107" Type="http://schemas.openxmlformats.org/officeDocument/2006/relationships/customXml" Target="../ink/ink374.xml"/><Relationship Id="rId289" Type="http://schemas.openxmlformats.org/officeDocument/2006/relationships/customXml" Target="../ink/ink465.xml"/><Relationship Id="rId454" Type="http://schemas.openxmlformats.org/officeDocument/2006/relationships/image" Target="../media/image548.png"/><Relationship Id="rId496" Type="http://schemas.openxmlformats.org/officeDocument/2006/relationships/image" Target="../media/image569.png"/><Relationship Id="rId661" Type="http://schemas.openxmlformats.org/officeDocument/2006/relationships/customXml" Target="../ink/ink651.xml"/><Relationship Id="rId717" Type="http://schemas.openxmlformats.org/officeDocument/2006/relationships/customXml" Target="../ink/ink679.xml"/><Relationship Id="rId759" Type="http://schemas.openxmlformats.org/officeDocument/2006/relationships/customXml" Target="../ink/ink700.xml"/><Relationship Id="rId11" Type="http://schemas.openxmlformats.org/officeDocument/2006/relationships/customXml" Target="../ink/ink326.xml"/><Relationship Id="rId53" Type="http://schemas.openxmlformats.org/officeDocument/2006/relationships/customXml" Target="../ink/ink347.xml"/><Relationship Id="rId149" Type="http://schemas.openxmlformats.org/officeDocument/2006/relationships/customXml" Target="../ink/ink395.xml"/><Relationship Id="rId314" Type="http://schemas.openxmlformats.org/officeDocument/2006/relationships/image" Target="../media/image478.png"/><Relationship Id="rId356" Type="http://schemas.openxmlformats.org/officeDocument/2006/relationships/image" Target="../media/image499.png"/><Relationship Id="rId398" Type="http://schemas.openxmlformats.org/officeDocument/2006/relationships/image" Target="../media/image520.png"/><Relationship Id="rId521" Type="http://schemas.openxmlformats.org/officeDocument/2006/relationships/customXml" Target="../ink/ink581.xml"/><Relationship Id="rId563" Type="http://schemas.openxmlformats.org/officeDocument/2006/relationships/customXml" Target="../ink/ink602.xml"/><Relationship Id="rId619" Type="http://schemas.openxmlformats.org/officeDocument/2006/relationships/customXml" Target="../ink/ink630.xml"/><Relationship Id="rId95" Type="http://schemas.openxmlformats.org/officeDocument/2006/relationships/customXml" Target="../ink/ink368.xml"/><Relationship Id="rId160" Type="http://schemas.openxmlformats.org/officeDocument/2006/relationships/image" Target="../media/image401.png"/><Relationship Id="rId216" Type="http://schemas.openxmlformats.org/officeDocument/2006/relationships/image" Target="../media/image429.png"/><Relationship Id="rId423" Type="http://schemas.openxmlformats.org/officeDocument/2006/relationships/customXml" Target="../ink/ink532.xml"/><Relationship Id="rId258" Type="http://schemas.openxmlformats.org/officeDocument/2006/relationships/image" Target="../media/image450.png"/><Relationship Id="rId465" Type="http://schemas.openxmlformats.org/officeDocument/2006/relationships/customXml" Target="../ink/ink553.xml"/><Relationship Id="rId630" Type="http://schemas.openxmlformats.org/officeDocument/2006/relationships/image" Target="../media/image636.png"/><Relationship Id="rId672" Type="http://schemas.openxmlformats.org/officeDocument/2006/relationships/image" Target="../media/image657.png"/><Relationship Id="rId728" Type="http://schemas.openxmlformats.org/officeDocument/2006/relationships/image" Target="../media/image685.png"/><Relationship Id="rId22" Type="http://schemas.openxmlformats.org/officeDocument/2006/relationships/image" Target="../media/image332.png"/><Relationship Id="rId64" Type="http://schemas.openxmlformats.org/officeDocument/2006/relationships/image" Target="../media/image353.png"/><Relationship Id="rId118" Type="http://schemas.openxmlformats.org/officeDocument/2006/relationships/image" Target="../media/image380.png"/><Relationship Id="rId325" Type="http://schemas.openxmlformats.org/officeDocument/2006/relationships/customXml" Target="../ink/ink483.xml"/><Relationship Id="rId367" Type="http://schemas.openxmlformats.org/officeDocument/2006/relationships/customXml" Target="../ink/ink504.xml"/><Relationship Id="rId532" Type="http://schemas.openxmlformats.org/officeDocument/2006/relationships/image" Target="../media/image587.png"/><Relationship Id="rId574" Type="http://schemas.openxmlformats.org/officeDocument/2006/relationships/image" Target="../media/image608.png"/><Relationship Id="rId171" Type="http://schemas.openxmlformats.org/officeDocument/2006/relationships/customXml" Target="../ink/ink406.xml"/><Relationship Id="rId227" Type="http://schemas.openxmlformats.org/officeDocument/2006/relationships/customXml" Target="../ink/ink434.xml"/><Relationship Id="rId269" Type="http://schemas.openxmlformats.org/officeDocument/2006/relationships/customXml" Target="../ink/ink455.xml"/><Relationship Id="rId434" Type="http://schemas.openxmlformats.org/officeDocument/2006/relationships/image" Target="../media/image538.png"/><Relationship Id="rId476" Type="http://schemas.openxmlformats.org/officeDocument/2006/relationships/image" Target="../media/image559.png"/><Relationship Id="rId641" Type="http://schemas.openxmlformats.org/officeDocument/2006/relationships/customXml" Target="../ink/ink641.xml"/><Relationship Id="rId683" Type="http://schemas.openxmlformats.org/officeDocument/2006/relationships/customXml" Target="../ink/ink662.xml"/><Relationship Id="rId739" Type="http://schemas.openxmlformats.org/officeDocument/2006/relationships/customXml" Target="../ink/ink690.xml"/><Relationship Id="rId33" Type="http://schemas.openxmlformats.org/officeDocument/2006/relationships/customXml" Target="../ink/ink337.xml"/><Relationship Id="rId129" Type="http://schemas.openxmlformats.org/officeDocument/2006/relationships/customXml" Target="../ink/ink385.xml"/><Relationship Id="rId280" Type="http://schemas.openxmlformats.org/officeDocument/2006/relationships/image" Target="../media/image461.png"/><Relationship Id="rId336" Type="http://schemas.openxmlformats.org/officeDocument/2006/relationships/image" Target="../media/image489.png"/><Relationship Id="rId501" Type="http://schemas.openxmlformats.org/officeDocument/2006/relationships/customXml" Target="../ink/ink571.xml"/><Relationship Id="rId543" Type="http://schemas.openxmlformats.org/officeDocument/2006/relationships/customXml" Target="../ink/ink592.xml"/><Relationship Id="rId75" Type="http://schemas.openxmlformats.org/officeDocument/2006/relationships/customXml" Target="../ink/ink358.xml"/><Relationship Id="rId140" Type="http://schemas.openxmlformats.org/officeDocument/2006/relationships/image" Target="../media/image391.png"/><Relationship Id="rId182" Type="http://schemas.openxmlformats.org/officeDocument/2006/relationships/image" Target="../media/image412.png"/><Relationship Id="rId378" Type="http://schemas.openxmlformats.org/officeDocument/2006/relationships/image" Target="../media/image510.png"/><Relationship Id="rId403" Type="http://schemas.openxmlformats.org/officeDocument/2006/relationships/customXml" Target="../ink/ink522.xml"/><Relationship Id="rId585" Type="http://schemas.openxmlformats.org/officeDocument/2006/relationships/customXml" Target="../ink/ink613.xml"/><Relationship Id="rId750" Type="http://schemas.openxmlformats.org/officeDocument/2006/relationships/image" Target="../media/image696.png"/><Relationship Id="rId6" Type="http://schemas.openxmlformats.org/officeDocument/2006/relationships/image" Target="../media/image324.png"/><Relationship Id="rId238" Type="http://schemas.openxmlformats.org/officeDocument/2006/relationships/image" Target="../media/image440.png"/><Relationship Id="rId445" Type="http://schemas.openxmlformats.org/officeDocument/2006/relationships/customXml" Target="../ink/ink543.xml"/><Relationship Id="rId487" Type="http://schemas.openxmlformats.org/officeDocument/2006/relationships/customXml" Target="../ink/ink564.xml"/><Relationship Id="rId610" Type="http://schemas.openxmlformats.org/officeDocument/2006/relationships/image" Target="../media/image626.png"/><Relationship Id="rId652" Type="http://schemas.openxmlformats.org/officeDocument/2006/relationships/image" Target="../media/image647.png"/><Relationship Id="rId694" Type="http://schemas.openxmlformats.org/officeDocument/2006/relationships/image" Target="../media/image668.png"/><Relationship Id="rId708" Type="http://schemas.openxmlformats.org/officeDocument/2006/relationships/image" Target="../media/image675.png"/><Relationship Id="rId291" Type="http://schemas.openxmlformats.org/officeDocument/2006/relationships/customXml" Target="../ink/ink466.xml"/><Relationship Id="rId305" Type="http://schemas.openxmlformats.org/officeDocument/2006/relationships/customXml" Target="../ink/ink473.xml"/><Relationship Id="rId347" Type="http://schemas.openxmlformats.org/officeDocument/2006/relationships/customXml" Target="../ink/ink494.xml"/><Relationship Id="rId512" Type="http://schemas.openxmlformats.org/officeDocument/2006/relationships/image" Target="../media/image577.png"/><Relationship Id="rId44" Type="http://schemas.openxmlformats.org/officeDocument/2006/relationships/image" Target="../media/image343.png"/><Relationship Id="rId86" Type="http://schemas.openxmlformats.org/officeDocument/2006/relationships/image" Target="../media/image364.png"/><Relationship Id="rId151" Type="http://schemas.openxmlformats.org/officeDocument/2006/relationships/customXml" Target="../ink/ink396.xml"/><Relationship Id="rId389" Type="http://schemas.openxmlformats.org/officeDocument/2006/relationships/customXml" Target="../ink/ink515.xml"/><Relationship Id="rId554" Type="http://schemas.openxmlformats.org/officeDocument/2006/relationships/image" Target="../media/image598.png"/><Relationship Id="rId596" Type="http://schemas.openxmlformats.org/officeDocument/2006/relationships/image" Target="../media/image619.png"/><Relationship Id="rId193" Type="http://schemas.openxmlformats.org/officeDocument/2006/relationships/customXml" Target="../ink/ink417.xml"/><Relationship Id="rId207" Type="http://schemas.openxmlformats.org/officeDocument/2006/relationships/customXml" Target="../ink/ink424.xml"/><Relationship Id="rId249" Type="http://schemas.openxmlformats.org/officeDocument/2006/relationships/customXml" Target="../ink/ink445.xml"/><Relationship Id="rId414" Type="http://schemas.openxmlformats.org/officeDocument/2006/relationships/image" Target="../media/image528.png"/><Relationship Id="rId456" Type="http://schemas.openxmlformats.org/officeDocument/2006/relationships/image" Target="../media/image549.png"/><Relationship Id="rId498" Type="http://schemas.openxmlformats.org/officeDocument/2006/relationships/image" Target="../media/image570.png"/><Relationship Id="rId621" Type="http://schemas.openxmlformats.org/officeDocument/2006/relationships/customXml" Target="../ink/ink631.xml"/><Relationship Id="rId663" Type="http://schemas.openxmlformats.org/officeDocument/2006/relationships/customXml" Target="../ink/ink652.xml"/><Relationship Id="rId13" Type="http://schemas.openxmlformats.org/officeDocument/2006/relationships/customXml" Target="../ink/ink327.xml"/><Relationship Id="rId109" Type="http://schemas.openxmlformats.org/officeDocument/2006/relationships/customXml" Target="../ink/ink375.xml"/><Relationship Id="rId260" Type="http://schemas.openxmlformats.org/officeDocument/2006/relationships/image" Target="../media/image451.png"/><Relationship Id="rId316" Type="http://schemas.openxmlformats.org/officeDocument/2006/relationships/image" Target="../media/image479.png"/><Relationship Id="rId523" Type="http://schemas.openxmlformats.org/officeDocument/2006/relationships/customXml" Target="../ink/ink582.xml"/><Relationship Id="rId719" Type="http://schemas.openxmlformats.org/officeDocument/2006/relationships/customXml" Target="../ink/ink680.xml"/><Relationship Id="rId55" Type="http://schemas.openxmlformats.org/officeDocument/2006/relationships/customXml" Target="../ink/ink348.xml"/><Relationship Id="rId97" Type="http://schemas.openxmlformats.org/officeDocument/2006/relationships/customXml" Target="../ink/ink369.xml"/><Relationship Id="rId120" Type="http://schemas.openxmlformats.org/officeDocument/2006/relationships/image" Target="../media/image381.png"/><Relationship Id="rId358" Type="http://schemas.openxmlformats.org/officeDocument/2006/relationships/image" Target="../media/image500.png"/><Relationship Id="rId565" Type="http://schemas.openxmlformats.org/officeDocument/2006/relationships/customXml" Target="../ink/ink603.xml"/><Relationship Id="rId730" Type="http://schemas.openxmlformats.org/officeDocument/2006/relationships/image" Target="../media/image686.png"/><Relationship Id="rId162" Type="http://schemas.openxmlformats.org/officeDocument/2006/relationships/image" Target="../media/image402.png"/><Relationship Id="rId218" Type="http://schemas.openxmlformats.org/officeDocument/2006/relationships/image" Target="../media/image430.png"/><Relationship Id="rId425" Type="http://schemas.openxmlformats.org/officeDocument/2006/relationships/customXml" Target="../ink/ink533.xml"/><Relationship Id="rId467" Type="http://schemas.openxmlformats.org/officeDocument/2006/relationships/customXml" Target="../ink/ink554.xml"/><Relationship Id="rId632" Type="http://schemas.openxmlformats.org/officeDocument/2006/relationships/image" Target="../media/image637.png"/><Relationship Id="rId271" Type="http://schemas.openxmlformats.org/officeDocument/2006/relationships/customXml" Target="../ink/ink456.xml"/><Relationship Id="rId674" Type="http://schemas.openxmlformats.org/officeDocument/2006/relationships/image" Target="../media/image658.png"/><Relationship Id="rId24" Type="http://schemas.openxmlformats.org/officeDocument/2006/relationships/image" Target="../media/image333.png"/><Relationship Id="rId66" Type="http://schemas.openxmlformats.org/officeDocument/2006/relationships/image" Target="../media/image354.png"/><Relationship Id="rId131" Type="http://schemas.openxmlformats.org/officeDocument/2006/relationships/customXml" Target="../ink/ink386.xml"/><Relationship Id="rId327" Type="http://schemas.openxmlformats.org/officeDocument/2006/relationships/customXml" Target="../ink/ink484.xml"/><Relationship Id="rId369" Type="http://schemas.openxmlformats.org/officeDocument/2006/relationships/customXml" Target="../ink/ink505.xml"/><Relationship Id="rId534" Type="http://schemas.openxmlformats.org/officeDocument/2006/relationships/image" Target="../media/image588.png"/><Relationship Id="rId576" Type="http://schemas.openxmlformats.org/officeDocument/2006/relationships/image" Target="../media/image609.png"/><Relationship Id="rId741" Type="http://schemas.openxmlformats.org/officeDocument/2006/relationships/customXml" Target="../ink/ink691.xml"/><Relationship Id="rId173" Type="http://schemas.openxmlformats.org/officeDocument/2006/relationships/customXml" Target="../ink/ink407.xml"/><Relationship Id="rId229" Type="http://schemas.openxmlformats.org/officeDocument/2006/relationships/customXml" Target="../ink/ink435.xml"/><Relationship Id="rId380" Type="http://schemas.openxmlformats.org/officeDocument/2006/relationships/image" Target="../media/image511.png"/><Relationship Id="rId436" Type="http://schemas.openxmlformats.org/officeDocument/2006/relationships/image" Target="../media/image539.png"/><Relationship Id="rId601" Type="http://schemas.openxmlformats.org/officeDocument/2006/relationships/customXml" Target="../ink/ink621.xml"/><Relationship Id="rId643" Type="http://schemas.openxmlformats.org/officeDocument/2006/relationships/customXml" Target="../ink/ink642.xml"/><Relationship Id="rId240" Type="http://schemas.openxmlformats.org/officeDocument/2006/relationships/image" Target="../media/image441.png"/><Relationship Id="rId478" Type="http://schemas.openxmlformats.org/officeDocument/2006/relationships/image" Target="../media/image560.png"/><Relationship Id="rId685" Type="http://schemas.openxmlformats.org/officeDocument/2006/relationships/customXml" Target="../ink/ink663.xml"/><Relationship Id="rId35" Type="http://schemas.openxmlformats.org/officeDocument/2006/relationships/customXml" Target="../ink/ink338.xml"/><Relationship Id="rId77" Type="http://schemas.openxmlformats.org/officeDocument/2006/relationships/customXml" Target="../ink/ink359.xml"/><Relationship Id="rId100" Type="http://schemas.openxmlformats.org/officeDocument/2006/relationships/image" Target="../media/image371.png"/><Relationship Id="rId282" Type="http://schemas.openxmlformats.org/officeDocument/2006/relationships/image" Target="../media/image462.png"/><Relationship Id="rId338" Type="http://schemas.openxmlformats.org/officeDocument/2006/relationships/image" Target="../media/image490.png"/><Relationship Id="rId503" Type="http://schemas.openxmlformats.org/officeDocument/2006/relationships/customXml" Target="../ink/ink572.xml"/><Relationship Id="rId545" Type="http://schemas.openxmlformats.org/officeDocument/2006/relationships/customXml" Target="../ink/ink593.xml"/><Relationship Id="rId587" Type="http://schemas.openxmlformats.org/officeDocument/2006/relationships/customXml" Target="../ink/ink614.xml"/><Relationship Id="rId710" Type="http://schemas.openxmlformats.org/officeDocument/2006/relationships/image" Target="../media/image676.png"/><Relationship Id="rId752" Type="http://schemas.openxmlformats.org/officeDocument/2006/relationships/image" Target="../media/image697.png"/><Relationship Id="rId8" Type="http://schemas.openxmlformats.org/officeDocument/2006/relationships/image" Target="../media/image325.png"/><Relationship Id="rId142" Type="http://schemas.openxmlformats.org/officeDocument/2006/relationships/image" Target="../media/image392.png"/><Relationship Id="rId184" Type="http://schemas.openxmlformats.org/officeDocument/2006/relationships/image" Target="../media/image413.png"/><Relationship Id="rId391" Type="http://schemas.openxmlformats.org/officeDocument/2006/relationships/customXml" Target="../ink/ink516.xml"/><Relationship Id="rId405" Type="http://schemas.openxmlformats.org/officeDocument/2006/relationships/customXml" Target="../ink/ink523.xml"/><Relationship Id="rId447" Type="http://schemas.openxmlformats.org/officeDocument/2006/relationships/customXml" Target="../ink/ink544.xml"/><Relationship Id="rId612" Type="http://schemas.openxmlformats.org/officeDocument/2006/relationships/image" Target="../media/image627.png"/><Relationship Id="rId251" Type="http://schemas.openxmlformats.org/officeDocument/2006/relationships/customXml" Target="../ink/ink446.xml"/><Relationship Id="rId489" Type="http://schemas.openxmlformats.org/officeDocument/2006/relationships/customXml" Target="../ink/ink565.xml"/><Relationship Id="rId654" Type="http://schemas.openxmlformats.org/officeDocument/2006/relationships/image" Target="../media/image648.png"/><Relationship Id="rId696" Type="http://schemas.openxmlformats.org/officeDocument/2006/relationships/image" Target="../media/image669.png"/><Relationship Id="rId46" Type="http://schemas.openxmlformats.org/officeDocument/2006/relationships/image" Target="../media/image344.png"/><Relationship Id="rId293" Type="http://schemas.openxmlformats.org/officeDocument/2006/relationships/customXml" Target="../ink/ink467.xml"/><Relationship Id="rId307" Type="http://schemas.openxmlformats.org/officeDocument/2006/relationships/customXml" Target="../ink/ink474.xml"/><Relationship Id="rId349" Type="http://schemas.openxmlformats.org/officeDocument/2006/relationships/customXml" Target="../ink/ink495.xml"/><Relationship Id="rId514" Type="http://schemas.openxmlformats.org/officeDocument/2006/relationships/image" Target="../media/image578.png"/><Relationship Id="rId556" Type="http://schemas.openxmlformats.org/officeDocument/2006/relationships/image" Target="../media/image599.png"/><Relationship Id="rId721" Type="http://schemas.openxmlformats.org/officeDocument/2006/relationships/customXml" Target="../ink/ink681.xml"/><Relationship Id="rId88" Type="http://schemas.openxmlformats.org/officeDocument/2006/relationships/image" Target="../media/image365.png"/><Relationship Id="rId111" Type="http://schemas.openxmlformats.org/officeDocument/2006/relationships/customXml" Target="../ink/ink376.xml"/><Relationship Id="rId153" Type="http://schemas.openxmlformats.org/officeDocument/2006/relationships/customXml" Target="../ink/ink397.xml"/><Relationship Id="rId195" Type="http://schemas.openxmlformats.org/officeDocument/2006/relationships/customXml" Target="../ink/ink418.xml"/><Relationship Id="rId209" Type="http://schemas.openxmlformats.org/officeDocument/2006/relationships/customXml" Target="../ink/ink425.xml"/><Relationship Id="rId360" Type="http://schemas.openxmlformats.org/officeDocument/2006/relationships/image" Target="../media/image501.png"/><Relationship Id="rId416" Type="http://schemas.openxmlformats.org/officeDocument/2006/relationships/image" Target="../media/image529.png"/><Relationship Id="rId598" Type="http://schemas.openxmlformats.org/officeDocument/2006/relationships/image" Target="../media/image620.png"/><Relationship Id="rId220" Type="http://schemas.openxmlformats.org/officeDocument/2006/relationships/image" Target="../media/image431.png"/><Relationship Id="rId458" Type="http://schemas.openxmlformats.org/officeDocument/2006/relationships/image" Target="../media/image550.png"/><Relationship Id="rId623" Type="http://schemas.openxmlformats.org/officeDocument/2006/relationships/customXml" Target="../ink/ink632.xml"/><Relationship Id="rId665" Type="http://schemas.openxmlformats.org/officeDocument/2006/relationships/customXml" Target="../ink/ink653.xml"/><Relationship Id="rId15" Type="http://schemas.openxmlformats.org/officeDocument/2006/relationships/customXml" Target="../ink/ink328.xml"/><Relationship Id="rId57" Type="http://schemas.openxmlformats.org/officeDocument/2006/relationships/customXml" Target="../ink/ink349.xml"/><Relationship Id="rId262" Type="http://schemas.openxmlformats.org/officeDocument/2006/relationships/image" Target="../media/image452.png"/><Relationship Id="rId318" Type="http://schemas.openxmlformats.org/officeDocument/2006/relationships/image" Target="../media/image480.png"/><Relationship Id="rId525" Type="http://schemas.openxmlformats.org/officeDocument/2006/relationships/customXml" Target="../ink/ink583.xml"/><Relationship Id="rId567" Type="http://schemas.openxmlformats.org/officeDocument/2006/relationships/customXml" Target="../ink/ink604.xml"/><Relationship Id="rId732" Type="http://schemas.openxmlformats.org/officeDocument/2006/relationships/image" Target="../media/image687.png"/><Relationship Id="rId99" Type="http://schemas.openxmlformats.org/officeDocument/2006/relationships/customXml" Target="../ink/ink370.xml"/><Relationship Id="rId122" Type="http://schemas.openxmlformats.org/officeDocument/2006/relationships/image" Target="../media/image382.png"/><Relationship Id="rId164" Type="http://schemas.openxmlformats.org/officeDocument/2006/relationships/image" Target="../media/image403.png"/><Relationship Id="rId371" Type="http://schemas.openxmlformats.org/officeDocument/2006/relationships/customXml" Target="../ink/ink506.xml"/><Relationship Id="rId427" Type="http://schemas.openxmlformats.org/officeDocument/2006/relationships/customXml" Target="../ink/ink534.xml"/><Relationship Id="rId469" Type="http://schemas.openxmlformats.org/officeDocument/2006/relationships/customXml" Target="../ink/ink555.xml"/><Relationship Id="rId634" Type="http://schemas.openxmlformats.org/officeDocument/2006/relationships/image" Target="../media/image638.png"/><Relationship Id="rId676" Type="http://schemas.openxmlformats.org/officeDocument/2006/relationships/image" Target="../media/image659.png"/><Relationship Id="rId26" Type="http://schemas.openxmlformats.org/officeDocument/2006/relationships/image" Target="../media/image334.png"/><Relationship Id="rId231" Type="http://schemas.openxmlformats.org/officeDocument/2006/relationships/customXml" Target="../ink/ink436.xml"/><Relationship Id="rId273" Type="http://schemas.openxmlformats.org/officeDocument/2006/relationships/customXml" Target="../ink/ink457.xml"/><Relationship Id="rId329" Type="http://schemas.openxmlformats.org/officeDocument/2006/relationships/customXml" Target="../ink/ink485.xml"/><Relationship Id="rId480" Type="http://schemas.openxmlformats.org/officeDocument/2006/relationships/image" Target="../media/image561.png"/><Relationship Id="rId536" Type="http://schemas.openxmlformats.org/officeDocument/2006/relationships/image" Target="../media/image589.png"/><Relationship Id="rId701" Type="http://schemas.openxmlformats.org/officeDocument/2006/relationships/customXml" Target="../ink/ink671.xml"/><Relationship Id="rId68" Type="http://schemas.openxmlformats.org/officeDocument/2006/relationships/image" Target="../media/image355.png"/><Relationship Id="rId133" Type="http://schemas.openxmlformats.org/officeDocument/2006/relationships/customXml" Target="../ink/ink387.xml"/><Relationship Id="rId175" Type="http://schemas.openxmlformats.org/officeDocument/2006/relationships/customXml" Target="../ink/ink408.xml"/><Relationship Id="rId340" Type="http://schemas.openxmlformats.org/officeDocument/2006/relationships/image" Target="../media/image491.png"/><Relationship Id="rId578" Type="http://schemas.openxmlformats.org/officeDocument/2006/relationships/image" Target="../media/image610.png"/><Relationship Id="rId743" Type="http://schemas.openxmlformats.org/officeDocument/2006/relationships/customXml" Target="../ink/ink692.xml"/><Relationship Id="rId200" Type="http://schemas.openxmlformats.org/officeDocument/2006/relationships/image" Target="../media/image421.png"/><Relationship Id="rId382" Type="http://schemas.openxmlformats.org/officeDocument/2006/relationships/image" Target="../media/image512.png"/><Relationship Id="rId438" Type="http://schemas.openxmlformats.org/officeDocument/2006/relationships/image" Target="../media/image540.png"/><Relationship Id="rId603" Type="http://schemas.openxmlformats.org/officeDocument/2006/relationships/customXml" Target="../ink/ink622.xml"/><Relationship Id="rId645" Type="http://schemas.openxmlformats.org/officeDocument/2006/relationships/customXml" Target="../ink/ink643.xml"/><Relationship Id="rId687" Type="http://schemas.openxmlformats.org/officeDocument/2006/relationships/customXml" Target="../ink/ink664.xml"/><Relationship Id="rId242" Type="http://schemas.openxmlformats.org/officeDocument/2006/relationships/image" Target="../media/image442.png"/><Relationship Id="rId284" Type="http://schemas.openxmlformats.org/officeDocument/2006/relationships/image" Target="../media/image463.png"/><Relationship Id="rId491" Type="http://schemas.openxmlformats.org/officeDocument/2006/relationships/customXml" Target="../ink/ink566.xml"/><Relationship Id="rId505" Type="http://schemas.openxmlformats.org/officeDocument/2006/relationships/customXml" Target="../ink/ink573.xml"/><Relationship Id="rId712" Type="http://schemas.openxmlformats.org/officeDocument/2006/relationships/image" Target="../media/image677.png"/><Relationship Id="rId37" Type="http://schemas.openxmlformats.org/officeDocument/2006/relationships/customXml" Target="../ink/ink339.xml"/><Relationship Id="rId79" Type="http://schemas.openxmlformats.org/officeDocument/2006/relationships/customXml" Target="../ink/ink360.xml"/><Relationship Id="rId102" Type="http://schemas.openxmlformats.org/officeDocument/2006/relationships/image" Target="../media/image372.png"/><Relationship Id="rId144" Type="http://schemas.openxmlformats.org/officeDocument/2006/relationships/image" Target="../media/image393.png"/><Relationship Id="rId547" Type="http://schemas.openxmlformats.org/officeDocument/2006/relationships/customXml" Target="../ink/ink594.xml"/><Relationship Id="rId589" Type="http://schemas.openxmlformats.org/officeDocument/2006/relationships/customXml" Target="../ink/ink615.xml"/><Relationship Id="rId754" Type="http://schemas.openxmlformats.org/officeDocument/2006/relationships/image" Target="../media/image698.png"/><Relationship Id="rId90" Type="http://schemas.openxmlformats.org/officeDocument/2006/relationships/image" Target="../media/image366.png"/><Relationship Id="rId186" Type="http://schemas.openxmlformats.org/officeDocument/2006/relationships/image" Target="../media/image414.png"/><Relationship Id="rId351" Type="http://schemas.openxmlformats.org/officeDocument/2006/relationships/customXml" Target="../ink/ink496.xml"/><Relationship Id="rId393" Type="http://schemas.openxmlformats.org/officeDocument/2006/relationships/customXml" Target="../ink/ink517.xml"/><Relationship Id="rId407" Type="http://schemas.openxmlformats.org/officeDocument/2006/relationships/customXml" Target="../ink/ink524.xml"/><Relationship Id="rId449" Type="http://schemas.openxmlformats.org/officeDocument/2006/relationships/customXml" Target="../ink/ink545.xml"/><Relationship Id="rId614" Type="http://schemas.openxmlformats.org/officeDocument/2006/relationships/image" Target="../media/image628.png"/><Relationship Id="rId656" Type="http://schemas.openxmlformats.org/officeDocument/2006/relationships/image" Target="../media/image649.png"/><Relationship Id="rId211" Type="http://schemas.openxmlformats.org/officeDocument/2006/relationships/customXml" Target="../ink/ink426.xml"/><Relationship Id="rId253" Type="http://schemas.openxmlformats.org/officeDocument/2006/relationships/customXml" Target="../ink/ink447.xml"/><Relationship Id="rId295" Type="http://schemas.openxmlformats.org/officeDocument/2006/relationships/customXml" Target="../ink/ink468.xml"/><Relationship Id="rId309" Type="http://schemas.openxmlformats.org/officeDocument/2006/relationships/customXml" Target="../ink/ink475.xml"/><Relationship Id="rId460" Type="http://schemas.openxmlformats.org/officeDocument/2006/relationships/image" Target="../media/image551.png"/><Relationship Id="rId516" Type="http://schemas.openxmlformats.org/officeDocument/2006/relationships/image" Target="../media/image579.png"/><Relationship Id="rId698" Type="http://schemas.openxmlformats.org/officeDocument/2006/relationships/image" Target="../media/image670.png"/><Relationship Id="rId48" Type="http://schemas.openxmlformats.org/officeDocument/2006/relationships/image" Target="../media/image345.png"/><Relationship Id="rId113" Type="http://schemas.openxmlformats.org/officeDocument/2006/relationships/customXml" Target="../ink/ink377.xml"/><Relationship Id="rId320" Type="http://schemas.openxmlformats.org/officeDocument/2006/relationships/image" Target="../media/image481.png"/><Relationship Id="rId558" Type="http://schemas.openxmlformats.org/officeDocument/2006/relationships/image" Target="../media/image600.png"/><Relationship Id="rId723" Type="http://schemas.openxmlformats.org/officeDocument/2006/relationships/customXml" Target="../ink/ink682.xml"/><Relationship Id="rId155" Type="http://schemas.openxmlformats.org/officeDocument/2006/relationships/customXml" Target="../ink/ink398.xml"/><Relationship Id="rId197" Type="http://schemas.openxmlformats.org/officeDocument/2006/relationships/customXml" Target="../ink/ink419.xml"/><Relationship Id="rId362" Type="http://schemas.openxmlformats.org/officeDocument/2006/relationships/image" Target="../media/image502.png"/><Relationship Id="rId418" Type="http://schemas.openxmlformats.org/officeDocument/2006/relationships/image" Target="../media/image530.png"/><Relationship Id="rId625" Type="http://schemas.openxmlformats.org/officeDocument/2006/relationships/customXml" Target="../ink/ink633.xml"/><Relationship Id="rId222" Type="http://schemas.openxmlformats.org/officeDocument/2006/relationships/image" Target="../media/image432.png"/><Relationship Id="rId264" Type="http://schemas.openxmlformats.org/officeDocument/2006/relationships/image" Target="../media/image453.png"/><Relationship Id="rId471" Type="http://schemas.openxmlformats.org/officeDocument/2006/relationships/customXml" Target="../ink/ink556.xml"/><Relationship Id="rId667" Type="http://schemas.openxmlformats.org/officeDocument/2006/relationships/customXml" Target="../ink/ink654.xml"/><Relationship Id="rId17" Type="http://schemas.openxmlformats.org/officeDocument/2006/relationships/customXml" Target="../ink/ink329.xml"/><Relationship Id="rId59" Type="http://schemas.openxmlformats.org/officeDocument/2006/relationships/customXml" Target="../ink/ink350.xml"/><Relationship Id="rId124" Type="http://schemas.openxmlformats.org/officeDocument/2006/relationships/image" Target="../media/image383.png"/><Relationship Id="rId527" Type="http://schemas.openxmlformats.org/officeDocument/2006/relationships/customXml" Target="../ink/ink584.xml"/><Relationship Id="rId569" Type="http://schemas.openxmlformats.org/officeDocument/2006/relationships/customXml" Target="../ink/ink605.xml"/><Relationship Id="rId734" Type="http://schemas.openxmlformats.org/officeDocument/2006/relationships/image" Target="../media/image688.png"/><Relationship Id="rId70" Type="http://schemas.openxmlformats.org/officeDocument/2006/relationships/image" Target="../media/image356.png"/><Relationship Id="rId166" Type="http://schemas.openxmlformats.org/officeDocument/2006/relationships/image" Target="../media/image404.png"/><Relationship Id="rId331" Type="http://schemas.openxmlformats.org/officeDocument/2006/relationships/customXml" Target="../ink/ink486.xml"/><Relationship Id="rId373" Type="http://schemas.openxmlformats.org/officeDocument/2006/relationships/customXml" Target="../ink/ink507.xml"/><Relationship Id="rId429" Type="http://schemas.openxmlformats.org/officeDocument/2006/relationships/customXml" Target="../ink/ink535.xml"/><Relationship Id="rId580" Type="http://schemas.openxmlformats.org/officeDocument/2006/relationships/image" Target="../media/image611.png"/><Relationship Id="rId636" Type="http://schemas.openxmlformats.org/officeDocument/2006/relationships/image" Target="../media/image639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437.xml"/><Relationship Id="rId440" Type="http://schemas.openxmlformats.org/officeDocument/2006/relationships/image" Target="../media/image541.png"/><Relationship Id="rId678" Type="http://schemas.openxmlformats.org/officeDocument/2006/relationships/image" Target="../media/image660.png"/><Relationship Id="rId28" Type="http://schemas.openxmlformats.org/officeDocument/2006/relationships/image" Target="../media/image335.png"/><Relationship Id="rId275" Type="http://schemas.openxmlformats.org/officeDocument/2006/relationships/customXml" Target="../ink/ink458.xml"/><Relationship Id="rId300" Type="http://schemas.openxmlformats.org/officeDocument/2006/relationships/image" Target="../media/image471.png"/><Relationship Id="rId482" Type="http://schemas.openxmlformats.org/officeDocument/2006/relationships/image" Target="../media/image562.png"/><Relationship Id="rId538" Type="http://schemas.openxmlformats.org/officeDocument/2006/relationships/image" Target="../media/image590.png"/><Relationship Id="rId703" Type="http://schemas.openxmlformats.org/officeDocument/2006/relationships/customXml" Target="../ink/ink672.xml"/><Relationship Id="rId745" Type="http://schemas.openxmlformats.org/officeDocument/2006/relationships/customXml" Target="../ink/ink693.xml"/><Relationship Id="rId81" Type="http://schemas.openxmlformats.org/officeDocument/2006/relationships/customXml" Target="../ink/ink361.xml"/><Relationship Id="rId135" Type="http://schemas.openxmlformats.org/officeDocument/2006/relationships/customXml" Target="../ink/ink388.xml"/><Relationship Id="rId177" Type="http://schemas.openxmlformats.org/officeDocument/2006/relationships/customXml" Target="../ink/ink409.xml"/><Relationship Id="rId342" Type="http://schemas.openxmlformats.org/officeDocument/2006/relationships/image" Target="../media/image492.png"/><Relationship Id="rId384" Type="http://schemas.openxmlformats.org/officeDocument/2006/relationships/image" Target="../media/image513.png"/><Relationship Id="rId591" Type="http://schemas.openxmlformats.org/officeDocument/2006/relationships/customXml" Target="../ink/ink616.xml"/><Relationship Id="rId605" Type="http://schemas.openxmlformats.org/officeDocument/2006/relationships/customXml" Target="../ink/ink623.xml"/><Relationship Id="rId202" Type="http://schemas.openxmlformats.org/officeDocument/2006/relationships/image" Target="../media/image422.png"/><Relationship Id="rId244" Type="http://schemas.openxmlformats.org/officeDocument/2006/relationships/image" Target="../media/image443.png"/><Relationship Id="rId647" Type="http://schemas.openxmlformats.org/officeDocument/2006/relationships/customXml" Target="../ink/ink644.xml"/><Relationship Id="rId689" Type="http://schemas.openxmlformats.org/officeDocument/2006/relationships/customXml" Target="../ink/ink665.xml"/><Relationship Id="rId39" Type="http://schemas.openxmlformats.org/officeDocument/2006/relationships/customXml" Target="../ink/ink340.xml"/><Relationship Id="rId286" Type="http://schemas.openxmlformats.org/officeDocument/2006/relationships/image" Target="../media/image464.png"/><Relationship Id="rId451" Type="http://schemas.openxmlformats.org/officeDocument/2006/relationships/customXml" Target="../ink/ink546.xml"/><Relationship Id="rId493" Type="http://schemas.openxmlformats.org/officeDocument/2006/relationships/customXml" Target="../ink/ink567.xml"/><Relationship Id="rId507" Type="http://schemas.openxmlformats.org/officeDocument/2006/relationships/customXml" Target="../ink/ink574.xml"/><Relationship Id="rId549" Type="http://schemas.openxmlformats.org/officeDocument/2006/relationships/customXml" Target="../ink/ink595.xml"/><Relationship Id="rId714" Type="http://schemas.openxmlformats.org/officeDocument/2006/relationships/image" Target="../media/image678.png"/><Relationship Id="rId756" Type="http://schemas.openxmlformats.org/officeDocument/2006/relationships/image" Target="../media/image699.png"/><Relationship Id="rId50" Type="http://schemas.openxmlformats.org/officeDocument/2006/relationships/image" Target="../media/image346.png"/><Relationship Id="rId104" Type="http://schemas.openxmlformats.org/officeDocument/2006/relationships/image" Target="../media/image373.png"/><Relationship Id="rId146" Type="http://schemas.openxmlformats.org/officeDocument/2006/relationships/image" Target="../media/image394.png"/><Relationship Id="rId188" Type="http://schemas.openxmlformats.org/officeDocument/2006/relationships/image" Target="../media/image415.png"/><Relationship Id="rId311" Type="http://schemas.openxmlformats.org/officeDocument/2006/relationships/customXml" Target="../ink/ink476.xml"/><Relationship Id="rId353" Type="http://schemas.openxmlformats.org/officeDocument/2006/relationships/customXml" Target="../ink/ink497.xml"/><Relationship Id="rId395" Type="http://schemas.openxmlformats.org/officeDocument/2006/relationships/customXml" Target="../ink/ink518.xml"/><Relationship Id="rId409" Type="http://schemas.openxmlformats.org/officeDocument/2006/relationships/customXml" Target="../ink/ink525.xml"/><Relationship Id="rId560" Type="http://schemas.openxmlformats.org/officeDocument/2006/relationships/image" Target="../media/image601.png"/><Relationship Id="rId92" Type="http://schemas.openxmlformats.org/officeDocument/2006/relationships/image" Target="../media/image367.png"/><Relationship Id="rId213" Type="http://schemas.openxmlformats.org/officeDocument/2006/relationships/customXml" Target="../ink/ink427.xml"/><Relationship Id="rId420" Type="http://schemas.openxmlformats.org/officeDocument/2006/relationships/image" Target="../media/image531.png"/><Relationship Id="rId616" Type="http://schemas.openxmlformats.org/officeDocument/2006/relationships/image" Target="../media/image629.png"/><Relationship Id="rId658" Type="http://schemas.openxmlformats.org/officeDocument/2006/relationships/image" Target="../media/image650.png"/><Relationship Id="rId255" Type="http://schemas.openxmlformats.org/officeDocument/2006/relationships/customXml" Target="../ink/ink448.xml"/><Relationship Id="rId297" Type="http://schemas.openxmlformats.org/officeDocument/2006/relationships/customXml" Target="../ink/ink469.xml"/><Relationship Id="rId462" Type="http://schemas.openxmlformats.org/officeDocument/2006/relationships/image" Target="../media/image552.png"/><Relationship Id="rId518" Type="http://schemas.openxmlformats.org/officeDocument/2006/relationships/image" Target="../media/image580.png"/><Relationship Id="rId725" Type="http://schemas.openxmlformats.org/officeDocument/2006/relationships/customXml" Target="../ink/ink683.xml"/><Relationship Id="rId115" Type="http://schemas.openxmlformats.org/officeDocument/2006/relationships/customXml" Target="../ink/ink378.xml"/><Relationship Id="rId157" Type="http://schemas.openxmlformats.org/officeDocument/2006/relationships/customXml" Target="../ink/ink399.xml"/><Relationship Id="rId322" Type="http://schemas.openxmlformats.org/officeDocument/2006/relationships/image" Target="../media/image482.png"/><Relationship Id="rId364" Type="http://schemas.openxmlformats.org/officeDocument/2006/relationships/image" Target="../media/image503.png"/><Relationship Id="rId61" Type="http://schemas.openxmlformats.org/officeDocument/2006/relationships/customXml" Target="../ink/ink351.xml"/><Relationship Id="rId199" Type="http://schemas.openxmlformats.org/officeDocument/2006/relationships/customXml" Target="../ink/ink420.xml"/><Relationship Id="rId571" Type="http://schemas.openxmlformats.org/officeDocument/2006/relationships/customXml" Target="../ink/ink606.xml"/><Relationship Id="rId627" Type="http://schemas.openxmlformats.org/officeDocument/2006/relationships/customXml" Target="../ink/ink634.xml"/><Relationship Id="rId669" Type="http://schemas.openxmlformats.org/officeDocument/2006/relationships/customXml" Target="../ink/ink655.xml"/><Relationship Id="rId19" Type="http://schemas.openxmlformats.org/officeDocument/2006/relationships/customXml" Target="../ink/ink330.xml"/><Relationship Id="rId224" Type="http://schemas.openxmlformats.org/officeDocument/2006/relationships/image" Target="../media/image433.png"/><Relationship Id="rId266" Type="http://schemas.openxmlformats.org/officeDocument/2006/relationships/image" Target="../media/image454.png"/><Relationship Id="rId431" Type="http://schemas.openxmlformats.org/officeDocument/2006/relationships/customXml" Target="../ink/ink536.xml"/><Relationship Id="rId473" Type="http://schemas.openxmlformats.org/officeDocument/2006/relationships/customXml" Target="../ink/ink557.xml"/><Relationship Id="rId529" Type="http://schemas.openxmlformats.org/officeDocument/2006/relationships/customXml" Target="../ink/ink585.xml"/><Relationship Id="rId680" Type="http://schemas.openxmlformats.org/officeDocument/2006/relationships/image" Target="../media/image661.png"/><Relationship Id="rId736" Type="http://schemas.openxmlformats.org/officeDocument/2006/relationships/image" Target="../media/image689.png"/><Relationship Id="rId30" Type="http://schemas.openxmlformats.org/officeDocument/2006/relationships/image" Target="../media/image336.png"/><Relationship Id="rId126" Type="http://schemas.openxmlformats.org/officeDocument/2006/relationships/image" Target="../media/image384.png"/><Relationship Id="rId168" Type="http://schemas.openxmlformats.org/officeDocument/2006/relationships/image" Target="../media/image405.png"/><Relationship Id="rId333" Type="http://schemas.openxmlformats.org/officeDocument/2006/relationships/customXml" Target="../ink/ink487.xml"/><Relationship Id="rId540" Type="http://schemas.openxmlformats.org/officeDocument/2006/relationships/image" Target="../media/image591.png"/><Relationship Id="rId72" Type="http://schemas.openxmlformats.org/officeDocument/2006/relationships/image" Target="../media/image357.png"/><Relationship Id="rId375" Type="http://schemas.openxmlformats.org/officeDocument/2006/relationships/customXml" Target="../ink/ink508.xml"/><Relationship Id="rId582" Type="http://schemas.openxmlformats.org/officeDocument/2006/relationships/image" Target="../media/image612.png"/><Relationship Id="rId638" Type="http://schemas.openxmlformats.org/officeDocument/2006/relationships/image" Target="../media/image640.png"/><Relationship Id="rId3" Type="http://schemas.openxmlformats.org/officeDocument/2006/relationships/customXml" Target="../ink/ink322.xml"/><Relationship Id="rId235" Type="http://schemas.openxmlformats.org/officeDocument/2006/relationships/customXml" Target="../ink/ink438.xml"/><Relationship Id="rId277" Type="http://schemas.openxmlformats.org/officeDocument/2006/relationships/customXml" Target="../ink/ink459.xml"/><Relationship Id="rId400" Type="http://schemas.openxmlformats.org/officeDocument/2006/relationships/image" Target="../media/image521.png"/><Relationship Id="rId442" Type="http://schemas.openxmlformats.org/officeDocument/2006/relationships/image" Target="../media/image542.png"/><Relationship Id="rId484" Type="http://schemas.openxmlformats.org/officeDocument/2006/relationships/image" Target="../media/image563.png"/><Relationship Id="rId705" Type="http://schemas.openxmlformats.org/officeDocument/2006/relationships/customXml" Target="../ink/ink673.xml"/><Relationship Id="rId137" Type="http://schemas.openxmlformats.org/officeDocument/2006/relationships/customXml" Target="../ink/ink389.xml"/><Relationship Id="rId302" Type="http://schemas.openxmlformats.org/officeDocument/2006/relationships/image" Target="../media/image472.png"/><Relationship Id="rId344" Type="http://schemas.openxmlformats.org/officeDocument/2006/relationships/image" Target="../media/image493.png"/><Relationship Id="rId691" Type="http://schemas.openxmlformats.org/officeDocument/2006/relationships/customXml" Target="../ink/ink666.xml"/><Relationship Id="rId747" Type="http://schemas.openxmlformats.org/officeDocument/2006/relationships/customXml" Target="../ink/ink694.xml"/><Relationship Id="rId41" Type="http://schemas.openxmlformats.org/officeDocument/2006/relationships/customXml" Target="../ink/ink341.xml"/><Relationship Id="rId83" Type="http://schemas.openxmlformats.org/officeDocument/2006/relationships/customXml" Target="../ink/ink362.xml"/><Relationship Id="rId179" Type="http://schemas.openxmlformats.org/officeDocument/2006/relationships/customXml" Target="../ink/ink410.xml"/><Relationship Id="rId386" Type="http://schemas.openxmlformats.org/officeDocument/2006/relationships/image" Target="../media/image514.png"/><Relationship Id="rId551" Type="http://schemas.openxmlformats.org/officeDocument/2006/relationships/customXml" Target="../ink/ink596.xml"/><Relationship Id="rId593" Type="http://schemas.openxmlformats.org/officeDocument/2006/relationships/customXml" Target="../ink/ink617.xml"/><Relationship Id="rId607" Type="http://schemas.openxmlformats.org/officeDocument/2006/relationships/customXml" Target="../ink/ink624.xml"/><Relationship Id="rId649" Type="http://schemas.openxmlformats.org/officeDocument/2006/relationships/customXml" Target="../ink/ink645.xml"/><Relationship Id="rId190" Type="http://schemas.openxmlformats.org/officeDocument/2006/relationships/image" Target="../media/image416.png"/><Relationship Id="rId204" Type="http://schemas.openxmlformats.org/officeDocument/2006/relationships/image" Target="../media/image423.png"/><Relationship Id="rId246" Type="http://schemas.openxmlformats.org/officeDocument/2006/relationships/image" Target="../media/image444.png"/><Relationship Id="rId288" Type="http://schemas.openxmlformats.org/officeDocument/2006/relationships/image" Target="../media/image465.png"/><Relationship Id="rId411" Type="http://schemas.openxmlformats.org/officeDocument/2006/relationships/customXml" Target="../ink/ink526.xml"/><Relationship Id="rId453" Type="http://schemas.openxmlformats.org/officeDocument/2006/relationships/customXml" Target="../ink/ink547.xml"/><Relationship Id="rId509" Type="http://schemas.openxmlformats.org/officeDocument/2006/relationships/customXml" Target="../ink/ink575.xml"/><Relationship Id="rId660" Type="http://schemas.openxmlformats.org/officeDocument/2006/relationships/image" Target="../media/image651.png"/><Relationship Id="rId106" Type="http://schemas.openxmlformats.org/officeDocument/2006/relationships/image" Target="../media/image374.png"/><Relationship Id="rId313" Type="http://schemas.openxmlformats.org/officeDocument/2006/relationships/customXml" Target="../ink/ink477.xml"/><Relationship Id="rId495" Type="http://schemas.openxmlformats.org/officeDocument/2006/relationships/customXml" Target="../ink/ink568.xml"/><Relationship Id="rId716" Type="http://schemas.openxmlformats.org/officeDocument/2006/relationships/image" Target="../media/image679.png"/><Relationship Id="rId758" Type="http://schemas.openxmlformats.org/officeDocument/2006/relationships/image" Target="../media/image700.png"/><Relationship Id="rId10" Type="http://schemas.openxmlformats.org/officeDocument/2006/relationships/image" Target="../media/image326.png"/><Relationship Id="rId52" Type="http://schemas.openxmlformats.org/officeDocument/2006/relationships/image" Target="../media/image347.png"/><Relationship Id="rId94" Type="http://schemas.openxmlformats.org/officeDocument/2006/relationships/image" Target="../media/image368.png"/><Relationship Id="rId148" Type="http://schemas.openxmlformats.org/officeDocument/2006/relationships/image" Target="../media/image395.png"/><Relationship Id="rId355" Type="http://schemas.openxmlformats.org/officeDocument/2006/relationships/customXml" Target="../ink/ink498.xml"/><Relationship Id="rId397" Type="http://schemas.openxmlformats.org/officeDocument/2006/relationships/customXml" Target="../ink/ink519.xml"/><Relationship Id="rId520" Type="http://schemas.openxmlformats.org/officeDocument/2006/relationships/image" Target="../media/image581.png"/><Relationship Id="rId562" Type="http://schemas.openxmlformats.org/officeDocument/2006/relationships/image" Target="../media/image602.png"/><Relationship Id="rId618" Type="http://schemas.openxmlformats.org/officeDocument/2006/relationships/image" Target="../media/image630.png"/><Relationship Id="rId215" Type="http://schemas.openxmlformats.org/officeDocument/2006/relationships/customXml" Target="../ink/ink428.xml"/><Relationship Id="rId257" Type="http://schemas.openxmlformats.org/officeDocument/2006/relationships/customXml" Target="../ink/ink449.xml"/><Relationship Id="rId422" Type="http://schemas.openxmlformats.org/officeDocument/2006/relationships/image" Target="../media/image532.png"/><Relationship Id="rId464" Type="http://schemas.openxmlformats.org/officeDocument/2006/relationships/image" Target="../media/image553.png"/><Relationship Id="rId299" Type="http://schemas.openxmlformats.org/officeDocument/2006/relationships/customXml" Target="../ink/ink470.xml"/><Relationship Id="rId727" Type="http://schemas.openxmlformats.org/officeDocument/2006/relationships/customXml" Target="../ink/ink684.xml"/><Relationship Id="rId63" Type="http://schemas.openxmlformats.org/officeDocument/2006/relationships/customXml" Target="../ink/ink352.xml"/><Relationship Id="rId159" Type="http://schemas.openxmlformats.org/officeDocument/2006/relationships/customXml" Target="../ink/ink400.xml"/><Relationship Id="rId366" Type="http://schemas.openxmlformats.org/officeDocument/2006/relationships/image" Target="../media/image504.png"/><Relationship Id="rId573" Type="http://schemas.openxmlformats.org/officeDocument/2006/relationships/customXml" Target="../ink/ink607.xml"/><Relationship Id="rId226" Type="http://schemas.openxmlformats.org/officeDocument/2006/relationships/image" Target="../media/image434.png"/><Relationship Id="rId433" Type="http://schemas.openxmlformats.org/officeDocument/2006/relationships/customXml" Target="../ink/ink537.xml"/><Relationship Id="rId640" Type="http://schemas.openxmlformats.org/officeDocument/2006/relationships/image" Target="../media/image641.png"/><Relationship Id="rId738" Type="http://schemas.openxmlformats.org/officeDocument/2006/relationships/image" Target="../media/image690.png"/><Relationship Id="rId74" Type="http://schemas.openxmlformats.org/officeDocument/2006/relationships/image" Target="../media/image358.png"/><Relationship Id="rId377" Type="http://schemas.openxmlformats.org/officeDocument/2006/relationships/customXml" Target="../ink/ink509.xml"/><Relationship Id="rId500" Type="http://schemas.openxmlformats.org/officeDocument/2006/relationships/image" Target="../media/image571.png"/><Relationship Id="rId584" Type="http://schemas.openxmlformats.org/officeDocument/2006/relationships/image" Target="../media/image613.png"/><Relationship Id="rId5" Type="http://schemas.openxmlformats.org/officeDocument/2006/relationships/customXml" Target="../ink/ink323.xml"/><Relationship Id="rId237" Type="http://schemas.openxmlformats.org/officeDocument/2006/relationships/customXml" Target="../ink/ink439.xml"/><Relationship Id="rId444" Type="http://schemas.openxmlformats.org/officeDocument/2006/relationships/image" Target="../media/image543.png"/><Relationship Id="rId651" Type="http://schemas.openxmlformats.org/officeDocument/2006/relationships/customXml" Target="../ink/ink646.xml"/><Relationship Id="rId749" Type="http://schemas.openxmlformats.org/officeDocument/2006/relationships/customXml" Target="../ink/ink695.xml"/><Relationship Id="rId290" Type="http://schemas.openxmlformats.org/officeDocument/2006/relationships/image" Target="../media/image466.png"/><Relationship Id="rId304" Type="http://schemas.openxmlformats.org/officeDocument/2006/relationships/image" Target="../media/image473.png"/><Relationship Id="rId388" Type="http://schemas.openxmlformats.org/officeDocument/2006/relationships/image" Target="../media/image515.png"/><Relationship Id="rId511" Type="http://schemas.openxmlformats.org/officeDocument/2006/relationships/customXml" Target="../ink/ink576.xml"/><Relationship Id="rId609" Type="http://schemas.openxmlformats.org/officeDocument/2006/relationships/customXml" Target="../ink/ink625.xml"/><Relationship Id="rId85" Type="http://schemas.openxmlformats.org/officeDocument/2006/relationships/customXml" Target="../ink/ink363.xml"/><Relationship Id="rId150" Type="http://schemas.openxmlformats.org/officeDocument/2006/relationships/image" Target="../media/image396.png"/><Relationship Id="rId595" Type="http://schemas.openxmlformats.org/officeDocument/2006/relationships/customXml" Target="../ink/ink618.xml"/><Relationship Id="rId248" Type="http://schemas.openxmlformats.org/officeDocument/2006/relationships/image" Target="../media/image445.png"/><Relationship Id="rId455" Type="http://schemas.openxmlformats.org/officeDocument/2006/relationships/customXml" Target="../ink/ink548.xml"/><Relationship Id="rId662" Type="http://schemas.openxmlformats.org/officeDocument/2006/relationships/image" Target="../media/image652.png"/><Relationship Id="rId12" Type="http://schemas.openxmlformats.org/officeDocument/2006/relationships/image" Target="../media/image327.png"/><Relationship Id="rId108" Type="http://schemas.openxmlformats.org/officeDocument/2006/relationships/image" Target="../media/image375.png"/><Relationship Id="rId315" Type="http://schemas.openxmlformats.org/officeDocument/2006/relationships/customXml" Target="../ink/ink478.xml"/><Relationship Id="rId522" Type="http://schemas.openxmlformats.org/officeDocument/2006/relationships/image" Target="../media/image582.png"/><Relationship Id="rId96" Type="http://schemas.openxmlformats.org/officeDocument/2006/relationships/image" Target="../media/image369.png"/><Relationship Id="rId161" Type="http://schemas.openxmlformats.org/officeDocument/2006/relationships/customXml" Target="../ink/ink401.xml"/><Relationship Id="rId399" Type="http://schemas.openxmlformats.org/officeDocument/2006/relationships/customXml" Target="../ink/ink520.xml"/><Relationship Id="rId259" Type="http://schemas.openxmlformats.org/officeDocument/2006/relationships/customXml" Target="../ink/ink450.xml"/><Relationship Id="rId466" Type="http://schemas.openxmlformats.org/officeDocument/2006/relationships/image" Target="../media/image554.png"/><Relationship Id="rId673" Type="http://schemas.openxmlformats.org/officeDocument/2006/relationships/customXml" Target="../ink/ink657.xml"/><Relationship Id="rId23" Type="http://schemas.openxmlformats.org/officeDocument/2006/relationships/customXml" Target="../ink/ink332.xml"/><Relationship Id="rId119" Type="http://schemas.openxmlformats.org/officeDocument/2006/relationships/customXml" Target="../ink/ink380.xml"/><Relationship Id="rId326" Type="http://schemas.openxmlformats.org/officeDocument/2006/relationships/image" Target="../media/image484.png"/><Relationship Id="rId533" Type="http://schemas.openxmlformats.org/officeDocument/2006/relationships/customXml" Target="../ink/ink587.xml"/><Relationship Id="rId740" Type="http://schemas.openxmlformats.org/officeDocument/2006/relationships/image" Target="../media/image691.png"/><Relationship Id="rId172" Type="http://schemas.openxmlformats.org/officeDocument/2006/relationships/image" Target="../media/image407.png"/><Relationship Id="rId477" Type="http://schemas.openxmlformats.org/officeDocument/2006/relationships/customXml" Target="../ink/ink559.xml"/><Relationship Id="rId600" Type="http://schemas.openxmlformats.org/officeDocument/2006/relationships/image" Target="../media/image621.png"/><Relationship Id="rId684" Type="http://schemas.openxmlformats.org/officeDocument/2006/relationships/image" Target="../media/image663.png"/><Relationship Id="rId337" Type="http://schemas.openxmlformats.org/officeDocument/2006/relationships/customXml" Target="../ink/ink489.xml"/><Relationship Id="rId34" Type="http://schemas.openxmlformats.org/officeDocument/2006/relationships/image" Target="../media/image338.png"/><Relationship Id="rId544" Type="http://schemas.openxmlformats.org/officeDocument/2006/relationships/image" Target="../media/image593.png"/><Relationship Id="rId751" Type="http://schemas.openxmlformats.org/officeDocument/2006/relationships/customXml" Target="../ink/ink696.xml"/><Relationship Id="rId183" Type="http://schemas.openxmlformats.org/officeDocument/2006/relationships/customXml" Target="../ink/ink412.xml"/><Relationship Id="rId390" Type="http://schemas.openxmlformats.org/officeDocument/2006/relationships/image" Target="../media/image516.png"/><Relationship Id="rId404" Type="http://schemas.openxmlformats.org/officeDocument/2006/relationships/image" Target="../media/image523.png"/><Relationship Id="rId611" Type="http://schemas.openxmlformats.org/officeDocument/2006/relationships/customXml" Target="../ink/ink626.xml"/><Relationship Id="rId250" Type="http://schemas.openxmlformats.org/officeDocument/2006/relationships/image" Target="../media/image446.png"/><Relationship Id="rId488" Type="http://schemas.openxmlformats.org/officeDocument/2006/relationships/image" Target="../media/image565.png"/><Relationship Id="rId695" Type="http://schemas.openxmlformats.org/officeDocument/2006/relationships/customXml" Target="../ink/ink668.xml"/><Relationship Id="rId709" Type="http://schemas.openxmlformats.org/officeDocument/2006/relationships/customXml" Target="../ink/ink675.xml"/><Relationship Id="rId45" Type="http://schemas.openxmlformats.org/officeDocument/2006/relationships/customXml" Target="../ink/ink343.xml"/><Relationship Id="rId110" Type="http://schemas.openxmlformats.org/officeDocument/2006/relationships/image" Target="../media/image376.png"/><Relationship Id="rId348" Type="http://schemas.openxmlformats.org/officeDocument/2006/relationships/image" Target="../media/image495.png"/><Relationship Id="rId555" Type="http://schemas.openxmlformats.org/officeDocument/2006/relationships/customXml" Target="../ink/ink598.xml"/><Relationship Id="rId194" Type="http://schemas.openxmlformats.org/officeDocument/2006/relationships/image" Target="../media/image418.png"/><Relationship Id="rId208" Type="http://schemas.openxmlformats.org/officeDocument/2006/relationships/image" Target="../media/image425.png"/><Relationship Id="rId415" Type="http://schemas.openxmlformats.org/officeDocument/2006/relationships/customXml" Target="../ink/ink528.xml"/><Relationship Id="rId622" Type="http://schemas.openxmlformats.org/officeDocument/2006/relationships/image" Target="../media/image632.png"/><Relationship Id="rId261" Type="http://schemas.openxmlformats.org/officeDocument/2006/relationships/customXml" Target="../ink/ink451.xml"/><Relationship Id="rId499" Type="http://schemas.openxmlformats.org/officeDocument/2006/relationships/customXml" Target="../ink/ink570.xml"/><Relationship Id="rId56" Type="http://schemas.openxmlformats.org/officeDocument/2006/relationships/image" Target="../media/image349.png"/><Relationship Id="rId359" Type="http://schemas.openxmlformats.org/officeDocument/2006/relationships/customXml" Target="../ink/ink500.xml"/><Relationship Id="rId566" Type="http://schemas.openxmlformats.org/officeDocument/2006/relationships/image" Target="../media/image604.png"/><Relationship Id="rId121" Type="http://schemas.openxmlformats.org/officeDocument/2006/relationships/customXml" Target="../ink/ink381.xml"/><Relationship Id="rId219" Type="http://schemas.openxmlformats.org/officeDocument/2006/relationships/customXml" Target="../ink/ink430.xml"/><Relationship Id="rId426" Type="http://schemas.openxmlformats.org/officeDocument/2006/relationships/image" Target="../media/image534.png"/><Relationship Id="rId633" Type="http://schemas.openxmlformats.org/officeDocument/2006/relationships/customXml" Target="../ink/ink637.xml"/><Relationship Id="rId67" Type="http://schemas.openxmlformats.org/officeDocument/2006/relationships/customXml" Target="../ink/ink354.xml"/><Relationship Id="rId272" Type="http://schemas.openxmlformats.org/officeDocument/2006/relationships/image" Target="../media/image457.png"/><Relationship Id="rId577" Type="http://schemas.openxmlformats.org/officeDocument/2006/relationships/customXml" Target="../ink/ink609.xml"/><Relationship Id="rId700" Type="http://schemas.openxmlformats.org/officeDocument/2006/relationships/image" Target="../media/image671.png"/><Relationship Id="rId132" Type="http://schemas.openxmlformats.org/officeDocument/2006/relationships/image" Target="../media/image387.png"/><Relationship Id="rId437" Type="http://schemas.openxmlformats.org/officeDocument/2006/relationships/customXml" Target="../ink/ink539.xml"/><Relationship Id="rId644" Type="http://schemas.openxmlformats.org/officeDocument/2006/relationships/image" Target="../media/image643.png"/><Relationship Id="rId283" Type="http://schemas.openxmlformats.org/officeDocument/2006/relationships/customXml" Target="../ink/ink462.xml"/><Relationship Id="rId490" Type="http://schemas.openxmlformats.org/officeDocument/2006/relationships/image" Target="../media/image566.png"/><Relationship Id="rId504" Type="http://schemas.openxmlformats.org/officeDocument/2006/relationships/image" Target="../media/image573.png"/><Relationship Id="rId711" Type="http://schemas.openxmlformats.org/officeDocument/2006/relationships/customXml" Target="../ink/ink676.xml"/><Relationship Id="rId78" Type="http://schemas.openxmlformats.org/officeDocument/2006/relationships/image" Target="../media/image360.png"/><Relationship Id="rId143" Type="http://schemas.openxmlformats.org/officeDocument/2006/relationships/customXml" Target="../ink/ink392.xml"/><Relationship Id="rId350" Type="http://schemas.openxmlformats.org/officeDocument/2006/relationships/image" Target="../media/image496.png"/><Relationship Id="rId588" Type="http://schemas.openxmlformats.org/officeDocument/2006/relationships/image" Target="../media/image615.png"/><Relationship Id="rId9" Type="http://schemas.openxmlformats.org/officeDocument/2006/relationships/customXml" Target="../ink/ink325.xml"/><Relationship Id="rId210" Type="http://schemas.openxmlformats.org/officeDocument/2006/relationships/image" Target="../media/image426.png"/><Relationship Id="rId448" Type="http://schemas.openxmlformats.org/officeDocument/2006/relationships/image" Target="../media/image545.png"/><Relationship Id="rId655" Type="http://schemas.openxmlformats.org/officeDocument/2006/relationships/customXml" Target="../ink/ink648.xml"/><Relationship Id="rId294" Type="http://schemas.openxmlformats.org/officeDocument/2006/relationships/image" Target="../media/image468.png"/><Relationship Id="rId308" Type="http://schemas.openxmlformats.org/officeDocument/2006/relationships/image" Target="../media/image475.png"/><Relationship Id="rId515" Type="http://schemas.openxmlformats.org/officeDocument/2006/relationships/customXml" Target="../ink/ink578.xml"/><Relationship Id="rId722" Type="http://schemas.openxmlformats.org/officeDocument/2006/relationships/image" Target="../media/image682.png"/><Relationship Id="rId89" Type="http://schemas.openxmlformats.org/officeDocument/2006/relationships/customXml" Target="../ink/ink365.xml"/><Relationship Id="rId154" Type="http://schemas.openxmlformats.org/officeDocument/2006/relationships/image" Target="../media/image398.png"/><Relationship Id="rId361" Type="http://schemas.openxmlformats.org/officeDocument/2006/relationships/customXml" Target="../ink/ink501.xml"/><Relationship Id="rId599" Type="http://schemas.openxmlformats.org/officeDocument/2006/relationships/customXml" Target="../ink/ink620.xml"/><Relationship Id="rId459" Type="http://schemas.openxmlformats.org/officeDocument/2006/relationships/customXml" Target="../ink/ink550.xml"/><Relationship Id="rId666" Type="http://schemas.openxmlformats.org/officeDocument/2006/relationships/image" Target="../media/image654.png"/><Relationship Id="rId16" Type="http://schemas.openxmlformats.org/officeDocument/2006/relationships/image" Target="../media/image329.png"/><Relationship Id="rId221" Type="http://schemas.openxmlformats.org/officeDocument/2006/relationships/customXml" Target="../ink/ink431.xml"/><Relationship Id="rId319" Type="http://schemas.openxmlformats.org/officeDocument/2006/relationships/customXml" Target="../ink/ink480.xml"/><Relationship Id="rId526" Type="http://schemas.openxmlformats.org/officeDocument/2006/relationships/image" Target="../media/image584.png"/><Relationship Id="rId733" Type="http://schemas.openxmlformats.org/officeDocument/2006/relationships/customXml" Target="../ink/ink687.xml"/><Relationship Id="rId165" Type="http://schemas.openxmlformats.org/officeDocument/2006/relationships/customXml" Target="../ink/ink403.xml"/><Relationship Id="rId372" Type="http://schemas.openxmlformats.org/officeDocument/2006/relationships/image" Target="../media/image507.png"/><Relationship Id="rId677" Type="http://schemas.openxmlformats.org/officeDocument/2006/relationships/customXml" Target="../ink/ink659.xml"/><Relationship Id="rId232" Type="http://schemas.openxmlformats.org/officeDocument/2006/relationships/image" Target="../media/image437.png"/><Relationship Id="rId27" Type="http://schemas.openxmlformats.org/officeDocument/2006/relationships/customXml" Target="../ink/ink334.xml"/><Relationship Id="rId537" Type="http://schemas.openxmlformats.org/officeDocument/2006/relationships/customXml" Target="../ink/ink589.xml"/><Relationship Id="rId744" Type="http://schemas.openxmlformats.org/officeDocument/2006/relationships/image" Target="../media/image693.png"/><Relationship Id="rId80" Type="http://schemas.openxmlformats.org/officeDocument/2006/relationships/image" Target="../media/image361.png"/><Relationship Id="rId176" Type="http://schemas.openxmlformats.org/officeDocument/2006/relationships/image" Target="../media/image409.png"/><Relationship Id="rId383" Type="http://schemas.openxmlformats.org/officeDocument/2006/relationships/customXml" Target="../ink/ink512.xml"/><Relationship Id="rId590" Type="http://schemas.openxmlformats.org/officeDocument/2006/relationships/image" Target="../media/image616.png"/><Relationship Id="rId604" Type="http://schemas.openxmlformats.org/officeDocument/2006/relationships/image" Target="../media/image623.png"/><Relationship Id="rId243" Type="http://schemas.openxmlformats.org/officeDocument/2006/relationships/customXml" Target="../ink/ink442.xml"/><Relationship Id="rId450" Type="http://schemas.openxmlformats.org/officeDocument/2006/relationships/image" Target="../media/image546.png"/><Relationship Id="rId688" Type="http://schemas.openxmlformats.org/officeDocument/2006/relationships/image" Target="../media/image665.png"/><Relationship Id="rId38" Type="http://schemas.openxmlformats.org/officeDocument/2006/relationships/image" Target="../media/image340.png"/><Relationship Id="rId103" Type="http://schemas.openxmlformats.org/officeDocument/2006/relationships/customXml" Target="../ink/ink372.xml"/><Relationship Id="rId310" Type="http://schemas.openxmlformats.org/officeDocument/2006/relationships/image" Target="../media/image476.png"/><Relationship Id="rId548" Type="http://schemas.openxmlformats.org/officeDocument/2006/relationships/image" Target="../media/image595.png"/><Relationship Id="rId755" Type="http://schemas.openxmlformats.org/officeDocument/2006/relationships/customXml" Target="../ink/ink698.xml"/><Relationship Id="rId91" Type="http://schemas.openxmlformats.org/officeDocument/2006/relationships/customXml" Target="../ink/ink366.xml"/><Relationship Id="rId187" Type="http://schemas.openxmlformats.org/officeDocument/2006/relationships/customXml" Target="../ink/ink414.xml"/><Relationship Id="rId394" Type="http://schemas.openxmlformats.org/officeDocument/2006/relationships/image" Target="../media/image518.png"/><Relationship Id="rId408" Type="http://schemas.openxmlformats.org/officeDocument/2006/relationships/image" Target="../media/image525.png"/><Relationship Id="rId615" Type="http://schemas.openxmlformats.org/officeDocument/2006/relationships/customXml" Target="../ink/ink628.xml"/><Relationship Id="rId254" Type="http://schemas.openxmlformats.org/officeDocument/2006/relationships/image" Target="../media/image448.png"/><Relationship Id="rId699" Type="http://schemas.openxmlformats.org/officeDocument/2006/relationships/customXml" Target="../ink/ink670.xml"/><Relationship Id="rId49" Type="http://schemas.openxmlformats.org/officeDocument/2006/relationships/customXml" Target="../ink/ink345.xml"/><Relationship Id="rId114" Type="http://schemas.openxmlformats.org/officeDocument/2006/relationships/image" Target="../media/image378.png"/><Relationship Id="rId461" Type="http://schemas.openxmlformats.org/officeDocument/2006/relationships/customXml" Target="../ink/ink551.xml"/><Relationship Id="rId559" Type="http://schemas.openxmlformats.org/officeDocument/2006/relationships/customXml" Target="../ink/ink600.xml"/><Relationship Id="rId198" Type="http://schemas.openxmlformats.org/officeDocument/2006/relationships/image" Target="../media/image420.png"/><Relationship Id="rId321" Type="http://schemas.openxmlformats.org/officeDocument/2006/relationships/customXml" Target="../ink/ink481.xml"/><Relationship Id="rId419" Type="http://schemas.openxmlformats.org/officeDocument/2006/relationships/customXml" Target="../ink/ink530.xml"/><Relationship Id="rId626" Type="http://schemas.openxmlformats.org/officeDocument/2006/relationships/image" Target="../media/image634.png"/><Relationship Id="rId265" Type="http://schemas.openxmlformats.org/officeDocument/2006/relationships/customXml" Target="../ink/ink453.xml"/><Relationship Id="rId472" Type="http://schemas.openxmlformats.org/officeDocument/2006/relationships/image" Target="../media/image557.png"/><Relationship Id="rId125" Type="http://schemas.openxmlformats.org/officeDocument/2006/relationships/customXml" Target="../ink/ink383.xml"/><Relationship Id="rId332" Type="http://schemas.openxmlformats.org/officeDocument/2006/relationships/image" Target="../media/image487.png"/><Relationship Id="rId637" Type="http://schemas.openxmlformats.org/officeDocument/2006/relationships/customXml" Target="../ink/ink639.xml"/><Relationship Id="rId276" Type="http://schemas.openxmlformats.org/officeDocument/2006/relationships/image" Target="../media/image459.png"/><Relationship Id="rId483" Type="http://schemas.openxmlformats.org/officeDocument/2006/relationships/customXml" Target="../ink/ink562.xml"/><Relationship Id="rId690" Type="http://schemas.openxmlformats.org/officeDocument/2006/relationships/image" Target="../media/image666.png"/><Relationship Id="rId704" Type="http://schemas.openxmlformats.org/officeDocument/2006/relationships/image" Target="../media/image673.png"/><Relationship Id="rId40" Type="http://schemas.openxmlformats.org/officeDocument/2006/relationships/image" Target="../media/image341.png"/><Relationship Id="rId136" Type="http://schemas.openxmlformats.org/officeDocument/2006/relationships/image" Target="../media/image389.png"/><Relationship Id="rId343" Type="http://schemas.openxmlformats.org/officeDocument/2006/relationships/customXml" Target="../ink/ink492.xml"/><Relationship Id="rId550" Type="http://schemas.openxmlformats.org/officeDocument/2006/relationships/image" Target="../media/image596.png"/><Relationship Id="rId203" Type="http://schemas.openxmlformats.org/officeDocument/2006/relationships/customXml" Target="../ink/ink422.xml"/><Relationship Id="rId648" Type="http://schemas.openxmlformats.org/officeDocument/2006/relationships/image" Target="../media/image645.png"/><Relationship Id="rId287" Type="http://schemas.openxmlformats.org/officeDocument/2006/relationships/customXml" Target="../ink/ink464.xml"/><Relationship Id="rId410" Type="http://schemas.openxmlformats.org/officeDocument/2006/relationships/image" Target="../media/image526.png"/><Relationship Id="rId494" Type="http://schemas.openxmlformats.org/officeDocument/2006/relationships/image" Target="../media/image568.png"/><Relationship Id="rId508" Type="http://schemas.openxmlformats.org/officeDocument/2006/relationships/image" Target="../media/image575.png"/><Relationship Id="rId715" Type="http://schemas.openxmlformats.org/officeDocument/2006/relationships/customXml" Target="../ink/ink678.xml"/><Relationship Id="rId147" Type="http://schemas.openxmlformats.org/officeDocument/2006/relationships/customXml" Target="../ink/ink394.xml"/><Relationship Id="rId354" Type="http://schemas.openxmlformats.org/officeDocument/2006/relationships/image" Target="../media/image498.png"/><Relationship Id="rId51" Type="http://schemas.openxmlformats.org/officeDocument/2006/relationships/customXml" Target="../ink/ink346.xml"/><Relationship Id="rId561" Type="http://schemas.openxmlformats.org/officeDocument/2006/relationships/customXml" Target="../ink/ink601.xml"/><Relationship Id="rId659" Type="http://schemas.openxmlformats.org/officeDocument/2006/relationships/customXml" Target="../ink/ink650.xml"/><Relationship Id="rId214" Type="http://schemas.openxmlformats.org/officeDocument/2006/relationships/image" Target="../media/image428.png"/><Relationship Id="rId298" Type="http://schemas.openxmlformats.org/officeDocument/2006/relationships/image" Target="../media/image470.png"/><Relationship Id="rId421" Type="http://schemas.openxmlformats.org/officeDocument/2006/relationships/customXml" Target="../ink/ink531.xml"/><Relationship Id="rId519" Type="http://schemas.openxmlformats.org/officeDocument/2006/relationships/customXml" Target="../ink/ink580.xml"/><Relationship Id="rId158" Type="http://schemas.openxmlformats.org/officeDocument/2006/relationships/image" Target="../media/image400.png"/><Relationship Id="rId726" Type="http://schemas.openxmlformats.org/officeDocument/2006/relationships/image" Target="../media/image684.png"/><Relationship Id="rId62" Type="http://schemas.openxmlformats.org/officeDocument/2006/relationships/image" Target="../media/image352.png"/><Relationship Id="rId365" Type="http://schemas.openxmlformats.org/officeDocument/2006/relationships/customXml" Target="../ink/ink503.xml"/><Relationship Id="rId572" Type="http://schemas.openxmlformats.org/officeDocument/2006/relationships/image" Target="../media/image607.png"/><Relationship Id="rId225" Type="http://schemas.openxmlformats.org/officeDocument/2006/relationships/customXml" Target="../ink/ink433.xml"/><Relationship Id="rId432" Type="http://schemas.openxmlformats.org/officeDocument/2006/relationships/image" Target="../media/image537.png"/><Relationship Id="rId737" Type="http://schemas.openxmlformats.org/officeDocument/2006/relationships/customXml" Target="../ink/ink6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CS-1180!!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 dirty="0"/>
              <a:t>Acknowledgements: Slides created based off material provided by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857D-53DD-8EF2-F39D-70AD074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771C-9C4C-DF57-9CE6-A4F75E54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62" y="2293126"/>
            <a:ext cx="10684338" cy="470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 err="1">
                <a:latin typeface="Courier New"/>
                <a:cs typeface="Courier New"/>
              </a:rPr>
              <a:t>notNegative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Math.abs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F0EC-DDD3-6215-3A66-D002F212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6C14-BAE2-4999-B9CD-88EA9B4B467B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A670-0FA8-38FF-670C-99B6553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89AF-7B2F-89DB-CAE0-9971D22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E359203-8592-59D2-D49A-C0ABC85D5C17}"/>
                  </a:ext>
                </a:extLst>
              </p14:cNvPr>
              <p14:cNvContentPartPr/>
              <p14:nvPr/>
            </p14:nvContentPartPr>
            <p14:xfrm>
              <a:off x="3673048" y="2696959"/>
              <a:ext cx="474480" cy="36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E359203-8592-59D2-D49A-C0ABC85D5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048" y="2688319"/>
                <a:ext cx="49212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B9D4499-072D-634D-BF2E-2F003B343A08}"/>
              </a:ext>
            </a:extLst>
          </p:cNvPr>
          <p:cNvGrpSpPr/>
          <p:nvPr/>
        </p:nvGrpSpPr>
        <p:grpSpPr>
          <a:xfrm>
            <a:off x="211288" y="2819359"/>
            <a:ext cx="3749400" cy="815040"/>
            <a:chOff x="211288" y="2819359"/>
            <a:chExt cx="3749400" cy="81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B13B15-02DA-C2F1-8BB4-FEA6D0DDF0C5}"/>
                    </a:ext>
                  </a:extLst>
                </p14:cNvPr>
                <p14:cNvContentPartPr/>
                <p14:nvPr/>
              </p14:nvContentPartPr>
              <p14:xfrm>
                <a:off x="254488" y="2819359"/>
                <a:ext cx="156960" cy="265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B13B15-02DA-C2F1-8BB4-FEA6D0DDF0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848" y="2810359"/>
                  <a:ext cx="17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39C2A20-45C8-F753-87BC-372AAB076944}"/>
                    </a:ext>
                  </a:extLst>
                </p14:cNvPr>
                <p14:cNvContentPartPr/>
                <p14:nvPr/>
              </p14:nvContentPartPr>
              <p14:xfrm>
                <a:off x="411808" y="2953279"/>
                <a:ext cx="121680" cy="117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39C2A20-45C8-F753-87BC-372AAB0769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168" y="2944639"/>
                  <a:ext cx="139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5E7C9F1-1DC6-5311-A1CC-151DEEBE2B17}"/>
                    </a:ext>
                  </a:extLst>
                </p14:cNvPr>
                <p14:cNvContentPartPr/>
                <p14:nvPr/>
              </p14:nvContentPartPr>
              <p14:xfrm>
                <a:off x="597208" y="2827639"/>
                <a:ext cx="16200" cy="228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5E7C9F1-1DC6-5311-A1CC-151DEEBE2B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8208" y="2818639"/>
                  <a:ext cx="33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D5A5BD-E71F-383F-51C0-890CE8E2A0DE}"/>
                    </a:ext>
                  </a:extLst>
                </p14:cNvPr>
                <p14:cNvContentPartPr/>
                <p14:nvPr/>
              </p14:nvContentPartPr>
              <p14:xfrm>
                <a:off x="575248" y="2974159"/>
                <a:ext cx="87840" cy="29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D5A5BD-E71F-383F-51C0-890CE8E2A0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608" y="2965159"/>
                  <a:ext cx="105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2CF047D-C739-DDDF-0981-21685D830380}"/>
                    </a:ext>
                  </a:extLst>
                </p14:cNvPr>
                <p14:cNvContentPartPr/>
                <p14:nvPr/>
              </p14:nvContentPartPr>
              <p14:xfrm>
                <a:off x="660568" y="2986759"/>
                <a:ext cx="151560" cy="9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2CF047D-C739-DDDF-0981-21685D830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1568" y="2977759"/>
                  <a:ext cx="16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0746A4C-6545-5E8B-BCC8-B0B034D066AF}"/>
                    </a:ext>
                  </a:extLst>
                </p14:cNvPr>
                <p14:cNvContentPartPr/>
                <p14:nvPr/>
              </p14:nvContentPartPr>
              <p14:xfrm>
                <a:off x="933448" y="2844199"/>
                <a:ext cx="186120" cy="7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0746A4C-6545-5E8B-BCC8-B0B034D066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808" y="2835199"/>
                  <a:ext cx="20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4E0F904-7EC5-EF9B-BD2A-39B474034E85}"/>
                    </a:ext>
                  </a:extLst>
                </p14:cNvPr>
                <p14:cNvContentPartPr/>
                <p14:nvPr/>
              </p14:nvContentPartPr>
              <p14:xfrm>
                <a:off x="1045048" y="2858239"/>
                <a:ext cx="25200" cy="204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4E0F904-7EC5-EF9B-BD2A-39B474034E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408" y="2849239"/>
                  <a:ext cx="42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4707F32-0D98-0C03-5EE9-299902133460}"/>
                    </a:ext>
                  </a:extLst>
                </p14:cNvPr>
                <p14:cNvContentPartPr/>
                <p14:nvPr/>
              </p14:nvContentPartPr>
              <p14:xfrm>
                <a:off x="1119208" y="2977399"/>
                <a:ext cx="101880" cy="205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4707F32-0D98-0C03-5EE9-2999021334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0568" y="2968399"/>
                  <a:ext cx="119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61766A7-843D-EA6C-70E7-575CCBBB47F0}"/>
                    </a:ext>
                  </a:extLst>
                </p14:cNvPr>
                <p14:cNvContentPartPr/>
                <p14:nvPr/>
              </p14:nvContentPartPr>
              <p14:xfrm>
                <a:off x="1267528" y="2962999"/>
                <a:ext cx="82080" cy="202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61766A7-843D-EA6C-70E7-575CCBBB47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58888" y="2954359"/>
                  <a:ext cx="99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F8ADE6F-03FD-373E-833A-274DC455D503}"/>
                    </a:ext>
                  </a:extLst>
                </p14:cNvPr>
                <p14:cNvContentPartPr/>
                <p14:nvPr/>
              </p14:nvContentPartPr>
              <p14:xfrm>
                <a:off x="1399648" y="2968399"/>
                <a:ext cx="137160" cy="130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F8ADE6F-03FD-373E-833A-274DC455D5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91008" y="2959759"/>
                  <a:ext cx="154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0821B83-3840-B063-7F12-502C6C58F9CA}"/>
                    </a:ext>
                  </a:extLst>
                </p14:cNvPr>
                <p14:cNvContentPartPr/>
                <p14:nvPr/>
              </p14:nvContentPartPr>
              <p14:xfrm>
                <a:off x="211288" y="3256399"/>
                <a:ext cx="115200" cy="284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0821B83-3840-B063-7F12-502C6C58F9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288" y="3247759"/>
                  <a:ext cx="132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55A5490-83E8-D4B1-A16E-7C258EDD2372}"/>
                    </a:ext>
                  </a:extLst>
                </p14:cNvPr>
                <p14:cNvContentPartPr/>
                <p14:nvPr/>
              </p14:nvContentPartPr>
              <p14:xfrm>
                <a:off x="352768" y="3307519"/>
                <a:ext cx="42840" cy="245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55A5490-83E8-D4B1-A16E-7C258EDD23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4128" y="3298879"/>
                  <a:ext cx="60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834CD9F-A985-0066-08CF-7B21F71AB502}"/>
                    </a:ext>
                  </a:extLst>
                </p14:cNvPr>
                <p14:cNvContentPartPr/>
                <p14:nvPr/>
              </p14:nvContentPartPr>
              <p14:xfrm>
                <a:off x="378688" y="3381319"/>
                <a:ext cx="118440" cy="80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834CD9F-A985-0066-08CF-7B21F71AB5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048" y="3372679"/>
                  <a:ext cx="136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C7E34A2-F3A0-581E-C47A-D49CFAA9FBEE}"/>
                    </a:ext>
                  </a:extLst>
                </p14:cNvPr>
                <p14:cNvContentPartPr/>
                <p14:nvPr/>
              </p14:nvContentPartPr>
              <p14:xfrm>
                <a:off x="393088" y="3431359"/>
                <a:ext cx="65520" cy="79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C7E34A2-F3A0-581E-C47A-D49CFAA9FB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4088" y="3422359"/>
                  <a:ext cx="83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C9F1576-80C3-01F5-693F-D60B38CFD7C3}"/>
                    </a:ext>
                  </a:extLst>
                </p14:cNvPr>
                <p14:cNvContentPartPr/>
                <p14:nvPr/>
              </p14:nvContentPartPr>
              <p14:xfrm>
                <a:off x="521248" y="3410479"/>
                <a:ext cx="99720" cy="129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C9F1576-80C3-01F5-693F-D60B38CFD7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248" y="3401839"/>
                  <a:ext cx="11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FA4BEB8-92EB-DF4E-F072-23B5C7953BCA}"/>
                    </a:ext>
                  </a:extLst>
                </p14:cNvPr>
                <p14:cNvContentPartPr/>
                <p14:nvPr/>
              </p14:nvContentPartPr>
              <p14:xfrm>
                <a:off x="653008" y="3448999"/>
                <a:ext cx="104400" cy="185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FA4BEB8-92EB-DF4E-F072-23B5C7953B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368" y="3439999"/>
                  <a:ext cx="12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977CD85-884D-1C2E-9BA1-CC6123ED48C2}"/>
                    </a:ext>
                  </a:extLst>
                </p14:cNvPr>
                <p14:cNvContentPartPr/>
                <p14:nvPr/>
              </p14:nvContentPartPr>
              <p14:xfrm>
                <a:off x="844528" y="3442159"/>
                <a:ext cx="153000" cy="118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977CD85-884D-1C2E-9BA1-CC6123ED48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888" y="3433159"/>
                  <a:ext cx="170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7DE5A99-9480-2A8A-CEB8-272E60C1A91F}"/>
                    </a:ext>
                  </a:extLst>
                </p14:cNvPr>
                <p14:cNvContentPartPr/>
                <p14:nvPr/>
              </p14:nvContentPartPr>
              <p14:xfrm>
                <a:off x="1037848" y="3459079"/>
                <a:ext cx="76320" cy="97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7DE5A99-9480-2A8A-CEB8-272E60C1A9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48" y="3450079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9959E8D-E58E-3D56-4001-053D2539E248}"/>
                    </a:ext>
                  </a:extLst>
                </p14:cNvPr>
                <p14:cNvContentPartPr/>
                <p14:nvPr/>
              </p14:nvContentPartPr>
              <p14:xfrm>
                <a:off x="1166368" y="3430999"/>
                <a:ext cx="118440" cy="113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9959E8D-E58E-3D56-4001-053D2539E2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7368" y="3422359"/>
                  <a:ext cx="136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6675014-1929-9D68-F7EB-076B2FA12D89}"/>
                    </a:ext>
                  </a:extLst>
                </p14:cNvPr>
                <p14:cNvContentPartPr/>
                <p14:nvPr/>
              </p14:nvContentPartPr>
              <p14:xfrm>
                <a:off x="1300648" y="3304279"/>
                <a:ext cx="82440" cy="239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6675014-1929-9D68-F7EB-076B2FA12D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2008" y="3295639"/>
                  <a:ext cx="100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798B964-C914-E7D3-A937-4D20E0D653B4}"/>
                    </a:ext>
                  </a:extLst>
                </p14:cNvPr>
                <p14:cNvContentPartPr/>
                <p14:nvPr/>
              </p14:nvContentPartPr>
              <p14:xfrm>
                <a:off x="1492528" y="3268999"/>
                <a:ext cx="58320" cy="325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798B964-C914-E7D3-A937-4D20E0D653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83888" y="3260359"/>
                  <a:ext cx="75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18E4A4F-368C-4B3A-E36C-0B31FD9C8AC4}"/>
                    </a:ext>
                  </a:extLst>
                </p14:cNvPr>
                <p14:cNvContentPartPr/>
                <p14:nvPr/>
              </p14:nvContentPartPr>
              <p14:xfrm>
                <a:off x="1637608" y="3182959"/>
                <a:ext cx="2216520" cy="21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18E4A4F-368C-4B3A-E36C-0B31FD9C8A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8968" y="3174319"/>
                  <a:ext cx="2234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D7AF13A-A76D-D436-3B25-7DB1955F6A67}"/>
                    </a:ext>
                  </a:extLst>
                </p14:cNvPr>
                <p14:cNvContentPartPr/>
                <p14:nvPr/>
              </p14:nvContentPartPr>
              <p14:xfrm>
                <a:off x="3832528" y="2840599"/>
                <a:ext cx="15120" cy="340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D7AF13A-A76D-D436-3B25-7DB1955F6A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3888" y="2831959"/>
                  <a:ext cx="32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752305F-80AA-133F-025F-28F1DB5AB012}"/>
                    </a:ext>
                  </a:extLst>
                </p14:cNvPr>
                <p14:cNvContentPartPr/>
                <p14:nvPr/>
              </p14:nvContentPartPr>
              <p14:xfrm>
                <a:off x="3749008" y="2854999"/>
                <a:ext cx="78120" cy="98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752305F-80AA-133F-025F-28F1DB5AB0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40008" y="2845999"/>
                  <a:ext cx="95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C78FA49-170B-78F8-778B-30BFE7BF0E1A}"/>
                    </a:ext>
                  </a:extLst>
                </p14:cNvPr>
                <p14:cNvContentPartPr/>
                <p14:nvPr/>
              </p14:nvContentPartPr>
              <p14:xfrm>
                <a:off x="3829288" y="2854639"/>
                <a:ext cx="131400" cy="93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C78FA49-170B-78F8-778B-30BFE7BF0E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20648" y="2845639"/>
                  <a:ext cx="1490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CB69B6E-B54B-EC74-AFF5-CEDDF83B1B86}"/>
                  </a:ext>
                </a:extLst>
              </p14:cNvPr>
              <p14:cNvContentPartPr/>
              <p14:nvPr/>
            </p14:nvContentPartPr>
            <p14:xfrm>
              <a:off x="4349488" y="2694799"/>
              <a:ext cx="1586160" cy="59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CB69B6E-B54B-EC74-AFF5-CEDDF83B1B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40848" y="2686159"/>
                <a:ext cx="16038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F5967A7D-3A2A-77C1-68D3-41A6853219E5}"/>
              </a:ext>
            </a:extLst>
          </p:cNvPr>
          <p:cNvGrpSpPr/>
          <p:nvPr/>
        </p:nvGrpSpPr>
        <p:grpSpPr>
          <a:xfrm>
            <a:off x="203008" y="2897839"/>
            <a:ext cx="4520160" cy="1588680"/>
            <a:chOff x="203008" y="2897839"/>
            <a:chExt cx="4520160" cy="15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CA04030-6759-6F74-C1EF-9F7CEB10150C}"/>
                    </a:ext>
                  </a:extLst>
                </p14:cNvPr>
                <p14:cNvContentPartPr/>
                <p14:nvPr/>
              </p14:nvContentPartPr>
              <p14:xfrm>
                <a:off x="203008" y="3883879"/>
                <a:ext cx="172440" cy="194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CA04030-6759-6F74-C1EF-9F7CEB1015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008" y="3875239"/>
                  <a:ext cx="190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28EDE97-5676-A840-0EB3-756685EB9255}"/>
                    </a:ext>
                  </a:extLst>
                </p14:cNvPr>
                <p14:cNvContentPartPr/>
                <p14:nvPr/>
              </p14:nvContentPartPr>
              <p14:xfrm>
                <a:off x="375088" y="3973159"/>
                <a:ext cx="81720" cy="111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28EDE97-5676-A840-0EB3-756685EB92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448" y="3964519"/>
                  <a:ext cx="99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8A68F0-CE81-E238-8821-2BDA7AD25B88}"/>
                    </a:ext>
                  </a:extLst>
                </p14:cNvPr>
                <p14:cNvContentPartPr/>
                <p14:nvPr/>
              </p14:nvContentPartPr>
              <p14:xfrm>
                <a:off x="529168" y="3972439"/>
                <a:ext cx="70920" cy="97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8A68F0-CE81-E238-8821-2BDA7AD25B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0528" y="3963439"/>
                  <a:ext cx="88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6AC4282-B0B4-CE41-9713-7E3FC0EAE530}"/>
                    </a:ext>
                  </a:extLst>
                </p14:cNvPr>
                <p14:cNvContentPartPr/>
                <p14:nvPr/>
              </p14:nvContentPartPr>
              <p14:xfrm>
                <a:off x="617008" y="3995479"/>
                <a:ext cx="16560" cy="65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6AC4282-B0B4-CE41-9713-7E3FC0EAE5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8368" y="3986839"/>
                  <a:ext cx="34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28F32F2-5BA1-3A49-B3B2-C6CF5DBA6751}"/>
                    </a:ext>
                  </a:extLst>
                </p14:cNvPr>
                <p14:cNvContentPartPr/>
                <p14:nvPr/>
              </p14:nvContentPartPr>
              <p14:xfrm>
                <a:off x="624208" y="3945079"/>
                <a:ext cx="23760" cy="1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28F32F2-5BA1-3A49-B3B2-C6CF5DBA67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5208" y="393607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43CD0B1-288F-AC12-5483-1CABE247FEEC}"/>
                    </a:ext>
                  </a:extLst>
                </p14:cNvPr>
                <p14:cNvContentPartPr/>
                <p14:nvPr/>
              </p14:nvContentPartPr>
              <p14:xfrm>
                <a:off x="682888" y="3987199"/>
                <a:ext cx="101520" cy="864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43CD0B1-288F-AC12-5483-1CABE247FE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248" y="3978559"/>
                  <a:ext cx="119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4FB1104-7107-1D2E-27CD-48957FC708D9}"/>
                    </a:ext>
                  </a:extLst>
                </p14:cNvPr>
                <p14:cNvContentPartPr/>
                <p14:nvPr/>
              </p14:nvContentPartPr>
              <p14:xfrm>
                <a:off x="844528" y="3877039"/>
                <a:ext cx="90720" cy="186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4FB1104-7107-1D2E-27CD-48957FC708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5888" y="3868399"/>
                  <a:ext cx="108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EDBE39-5314-181B-FF1F-B10E6E766C80}"/>
                    </a:ext>
                  </a:extLst>
                </p14:cNvPr>
                <p14:cNvContentPartPr/>
                <p14:nvPr/>
              </p14:nvContentPartPr>
              <p14:xfrm>
                <a:off x="1028488" y="3880279"/>
                <a:ext cx="25200" cy="200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EDBE39-5314-181B-FF1F-B10E6E766C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9488" y="3871279"/>
                  <a:ext cx="42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F5D4A4A-9231-0470-3C49-0667086D51C5}"/>
                    </a:ext>
                  </a:extLst>
                </p14:cNvPr>
                <p14:cNvContentPartPr/>
                <p14:nvPr/>
              </p14:nvContentPartPr>
              <p14:xfrm>
                <a:off x="1085728" y="3974599"/>
                <a:ext cx="82800" cy="1054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F5D4A4A-9231-0470-3C49-0667086D51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6728" y="3965959"/>
                  <a:ext cx="100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13AAB27-8439-F383-D383-FC6902B0D96F}"/>
                    </a:ext>
                  </a:extLst>
                </p14:cNvPr>
                <p14:cNvContentPartPr/>
                <p14:nvPr/>
              </p14:nvContentPartPr>
              <p14:xfrm>
                <a:off x="1374808" y="3906559"/>
                <a:ext cx="21600" cy="168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13AAB27-8439-F383-D383-FC6902B0D9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66168" y="3897559"/>
                  <a:ext cx="39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19520B-0172-82FB-FFA3-5E0A7881D79D}"/>
                    </a:ext>
                  </a:extLst>
                </p14:cNvPr>
                <p14:cNvContentPartPr/>
                <p14:nvPr/>
              </p14:nvContentPartPr>
              <p14:xfrm>
                <a:off x="1399648" y="3909079"/>
                <a:ext cx="122400" cy="171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19520B-0172-82FB-FFA3-5E0A7881D7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1008" y="3900079"/>
                  <a:ext cx="14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7A6E0CC-CF2F-1B96-9DD8-1C814811497D}"/>
                    </a:ext>
                  </a:extLst>
                </p14:cNvPr>
                <p14:cNvContentPartPr/>
                <p14:nvPr/>
              </p14:nvContentPartPr>
              <p14:xfrm>
                <a:off x="1553368" y="4002319"/>
                <a:ext cx="97560" cy="91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7A6E0CC-CF2F-1B96-9DD8-1C81481149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44728" y="3993319"/>
                  <a:ext cx="115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CA996A3-5AD5-AB88-7557-EB71CFA7CD23}"/>
                    </a:ext>
                  </a:extLst>
                </p14:cNvPr>
                <p14:cNvContentPartPr/>
                <p14:nvPr/>
              </p14:nvContentPartPr>
              <p14:xfrm>
                <a:off x="1686928" y="3992959"/>
                <a:ext cx="158040" cy="964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CA996A3-5AD5-AB88-7557-EB71CFA7CD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77928" y="3983959"/>
                  <a:ext cx="17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D71A4AB-9C43-39F1-12BF-DC46CD7A23C4}"/>
                    </a:ext>
                  </a:extLst>
                </p14:cNvPr>
                <p14:cNvContentPartPr/>
                <p14:nvPr/>
              </p14:nvContentPartPr>
              <p14:xfrm>
                <a:off x="1901488" y="3977839"/>
                <a:ext cx="111960" cy="115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D71A4AB-9C43-39F1-12BF-DC46CD7A23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92848" y="3969199"/>
                  <a:ext cx="129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5B60773-9F2C-269B-0F65-92810E9A84C2}"/>
                    </a:ext>
                  </a:extLst>
                </p14:cNvPr>
                <p14:cNvContentPartPr/>
                <p14:nvPr/>
              </p14:nvContentPartPr>
              <p14:xfrm>
                <a:off x="269608" y="4212559"/>
                <a:ext cx="79560" cy="2419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5B60773-9F2C-269B-0F65-92810E9A84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0608" y="4203919"/>
                  <a:ext cx="97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987784-27CD-0161-EB2C-E63759C3FAD4}"/>
                    </a:ext>
                  </a:extLst>
                </p14:cNvPr>
                <p14:cNvContentPartPr/>
                <p14:nvPr/>
              </p14:nvContentPartPr>
              <p14:xfrm>
                <a:off x="444568" y="4245319"/>
                <a:ext cx="162000" cy="68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987784-27CD-0161-EB2C-E63759C3FA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5928" y="4236679"/>
                  <a:ext cx="179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3D989E7-15D1-8513-A58C-F6A2729F1BF0}"/>
                    </a:ext>
                  </a:extLst>
                </p14:cNvPr>
                <p14:cNvContentPartPr/>
                <p14:nvPr/>
              </p14:nvContentPartPr>
              <p14:xfrm>
                <a:off x="533848" y="4257559"/>
                <a:ext cx="17640" cy="160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3D989E7-15D1-8513-A58C-F6A2729F1B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208" y="4248559"/>
                  <a:ext cx="35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F94D6DF-68EC-73DC-02DF-0C172B16EF2F}"/>
                    </a:ext>
                  </a:extLst>
                </p14:cNvPr>
                <p14:cNvContentPartPr/>
                <p14:nvPr/>
              </p14:nvContentPartPr>
              <p14:xfrm>
                <a:off x="487768" y="4391839"/>
                <a:ext cx="119520" cy="7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F94D6DF-68EC-73DC-02DF-0C172B16EF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8768" y="4382839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0B11FA4-1A07-C5DE-E332-6B5E3A889771}"/>
                    </a:ext>
                  </a:extLst>
                </p14:cNvPr>
                <p14:cNvContentPartPr/>
                <p14:nvPr/>
              </p14:nvContentPartPr>
              <p14:xfrm>
                <a:off x="649768" y="4234159"/>
                <a:ext cx="131040" cy="1728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0B11FA4-1A07-C5DE-E332-6B5E3A8897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1128" y="4225159"/>
                  <a:ext cx="148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F748F4A-8E9A-F35E-3F0D-2962B79BFAE1}"/>
                    </a:ext>
                  </a:extLst>
                </p14:cNvPr>
                <p14:cNvContentPartPr/>
                <p14:nvPr/>
              </p14:nvContentPartPr>
              <p14:xfrm>
                <a:off x="825448" y="4310119"/>
                <a:ext cx="68400" cy="1198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F748F4A-8E9A-F35E-3F0D-2962B79BFA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6808" y="4301479"/>
                  <a:ext cx="86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EB4C5A-13F4-D627-C6C1-EAEB6083FAF9}"/>
                    </a:ext>
                  </a:extLst>
                </p14:cNvPr>
                <p14:cNvContentPartPr/>
                <p14:nvPr/>
              </p14:nvContentPartPr>
              <p14:xfrm>
                <a:off x="928408" y="4320559"/>
                <a:ext cx="79920" cy="114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EB4C5A-13F4-D627-C6C1-EAEB6083FA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9768" y="4311559"/>
                  <a:ext cx="9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9B21DFC-B4E8-7C46-2F93-4E16AEF94604}"/>
                    </a:ext>
                  </a:extLst>
                </p14:cNvPr>
                <p14:cNvContentPartPr/>
                <p14:nvPr/>
              </p14:nvContentPartPr>
              <p14:xfrm>
                <a:off x="1073848" y="4208599"/>
                <a:ext cx="91800" cy="230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9B21DFC-B4E8-7C46-2F93-4E16AEF94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4848" y="4199599"/>
                  <a:ext cx="109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33125EF-1718-4C52-9F21-F0006A4B1397}"/>
                    </a:ext>
                  </a:extLst>
                </p14:cNvPr>
                <p14:cNvContentPartPr/>
                <p14:nvPr/>
              </p14:nvContentPartPr>
              <p14:xfrm>
                <a:off x="1196608" y="4339639"/>
                <a:ext cx="18360" cy="93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33125EF-1718-4C52-9F21-F0006A4B13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7968" y="4330639"/>
                  <a:ext cx="36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F4BFB75-7085-DD0C-FEC1-494C93AB764F}"/>
                    </a:ext>
                  </a:extLst>
                </p14:cNvPr>
                <p14:cNvContentPartPr/>
                <p14:nvPr/>
              </p14:nvContentPartPr>
              <p14:xfrm>
                <a:off x="1224688" y="4266199"/>
                <a:ext cx="26280" cy="259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F4BFB75-7085-DD0C-FEC1-494C93AB76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6048" y="4257199"/>
                  <a:ext cx="43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80056DE-4D7B-A3D0-BF03-D225F8E1EBF3}"/>
                    </a:ext>
                  </a:extLst>
                </p14:cNvPr>
                <p14:cNvContentPartPr/>
                <p14:nvPr/>
              </p14:nvContentPartPr>
              <p14:xfrm>
                <a:off x="1288408" y="4202479"/>
                <a:ext cx="85680" cy="2397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80056DE-4D7B-A3D0-BF03-D225F8E1EB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79408" y="4193479"/>
                  <a:ext cx="103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4251599-A3B3-2AD6-4940-19E0FAF38BA5}"/>
                    </a:ext>
                  </a:extLst>
                </p14:cNvPr>
                <p14:cNvContentPartPr/>
                <p14:nvPr/>
              </p14:nvContentPartPr>
              <p14:xfrm>
                <a:off x="1401088" y="4341799"/>
                <a:ext cx="15840" cy="889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4251599-A3B3-2AD6-4940-19E0FAF38B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92448" y="4332799"/>
                  <a:ext cx="33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16FFC73-36EE-7D85-A9B5-A787EC181AC0}"/>
                    </a:ext>
                  </a:extLst>
                </p14:cNvPr>
                <p14:cNvContentPartPr/>
                <p14:nvPr/>
              </p14:nvContentPartPr>
              <p14:xfrm>
                <a:off x="1421248" y="4289239"/>
                <a:ext cx="18000" cy="136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16FFC73-36EE-7D85-A9B5-A787EC181A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12608" y="4280599"/>
                  <a:ext cx="35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6D19D8B-65F1-8164-3D79-7D4864C5402C}"/>
                    </a:ext>
                  </a:extLst>
                </p14:cNvPr>
                <p14:cNvContentPartPr/>
                <p14:nvPr/>
              </p14:nvContentPartPr>
              <p14:xfrm>
                <a:off x="1472368" y="4316239"/>
                <a:ext cx="87840" cy="117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6D19D8B-65F1-8164-3D79-7D4864C540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63368" y="4307599"/>
                  <a:ext cx="105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4F08863-68EA-AF53-F8B6-C7076A2F49D9}"/>
                    </a:ext>
                  </a:extLst>
                </p14:cNvPr>
                <p14:cNvContentPartPr/>
                <p14:nvPr/>
              </p14:nvContentPartPr>
              <p14:xfrm>
                <a:off x="1595128" y="4321639"/>
                <a:ext cx="134280" cy="120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4F08863-68EA-AF53-F8B6-C7076A2F49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86488" y="4312999"/>
                  <a:ext cx="151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A845D66-F323-5A8A-CBB9-2A92B2BDEDC3}"/>
                    </a:ext>
                  </a:extLst>
                </p14:cNvPr>
                <p14:cNvContentPartPr/>
                <p14:nvPr/>
              </p14:nvContentPartPr>
              <p14:xfrm>
                <a:off x="1766128" y="4231639"/>
                <a:ext cx="45000" cy="254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A845D66-F323-5A8A-CBB9-2A92B2BDED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57488" y="4222999"/>
                  <a:ext cx="62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B2F9720-0B68-F449-3B77-590B56D4ED5F}"/>
                    </a:ext>
                  </a:extLst>
                </p14:cNvPr>
                <p14:cNvContentPartPr/>
                <p14:nvPr/>
              </p14:nvContentPartPr>
              <p14:xfrm>
                <a:off x="1978888" y="4150639"/>
                <a:ext cx="2674440" cy="55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B2F9720-0B68-F449-3B77-590B56D4ED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70248" y="4141999"/>
                  <a:ext cx="2692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627DD03-9EBD-1245-2757-56AAF9F27740}"/>
                    </a:ext>
                  </a:extLst>
                </p14:cNvPr>
                <p14:cNvContentPartPr/>
                <p14:nvPr/>
              </p14:nvContentPartPr>
              <p14:xfrm>
                <a:off x="4610488" y="2897839"/>
                <a:ext cx="51120" cy="1278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627DD03-9EBD-1245-2757-56AAF9F27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01488" y="2889199"/>
                  <a:ext cx="68760" cy="12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3EC1541-BFFE-3CC2-888D-0FF5CA7858ED}"/>
                    </a:ext>
                  </a:extLst>
                </p14:cNvPr>
                <p14:cNvContentPartPr/>
                <p14:nvPr/>
              </p14:nvContentPartPr>
              <p14:xfrm>
                <a:off x="4508608" y="2928439"/>
                <a:ext cx="100800" cy="103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3EC1541-BFFE-3CC2-888D-0FF5CA7858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99608" y="2919439"/>
                  <a:ext cx="118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7BF6485-54E8-88B9-C886-781ED7098882}"/>
                    </a:ext>
                  </a:extLst>
                </p14:cNvPr>
                <p14:cNvContentPartPr/>
                <p14:nvPr/>
              </p14:nvContentPartPr>
              <p14:xfrm>
                <a:off x="4613008" y="2916199"/>
                <a:ext cx="110160" cy="109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7BF6485-54E8-88B9-C886-781ED70988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04368" y="2907559"/>
                  <a:ext cx="12780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5AD41FE-E63B-28CC-3BC8-9A802CF10987}"/>
                  </a:ext>
                </a:extLst>
              </p14:cNvPr>
              <p14:cNvContentPartPr/>
              <p14:nvPr/>
            </p14:nvContentPartPr>
            <p14:xfrm>
              <a:off x="6422368" y="2714959"/>
              <a:ext cx="530640" cy="421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5AD41FE-E63B-28CC-3BC8-9A802CF109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13368" y="2705959"/>
                <a:ext cx="5482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8B09DDE-0CFD-1296-BA44-D28E13D77FBE}"/>
              </a:ext>
            </a:extLst>
          </p:cNvPr>
          <p:cNvGrpSpPr/>
          <p:nvPr/>
        </p:nvGrpSpPr>
        <p:grpSpPr>
          <a:xfrm>
            <a:off x="268888" y="4728439"/>
            <a:ext cx="750240" cy="243000"/>
            <a:chOff x="268888" y="4728439"/>
            <a:chExt cx="7502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00DB1EA-F5C0-8495-6FB0-81898E3F1696}"/>
                    </a:ext>
                  </a:extLst>
                </p14:cNvPr>
                <p14:cNvContentPartPr/>
                <p14:nvPr/>
              </p14:nvContentPartPr>
              <p14:xfrm>
                <a:off x="268888" y="4728439"/>
                <a:ext cx="168480" cy="243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00DB1EA-F5C0-8495-6FB0-81898E3F16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888" y="4719439"/>
                  <a:ext cx="186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230FFAA-0499-AA56-D8C9-DC555A644847}"/>
                    </a:ext>
                  </a:extLst>
                </p14:cNvPr>
                <p14:cNvContentPartPr/>
                <p14:nvPr/>
              </p14:nvContentPartPr>
              <p14:xfrm>
                <a:off x="541048" y="4730239"/>
                <a:ext cx="25560" cy="2091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230FFAA-0499-AA56-D8C9-DC555A64484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2408" y="4721599"/>
                  <a:ext cx="43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2929EA1-629A-7B34-9702-312DAFB0A202}"/>
                    </a:ext>
                  </a:extLst>
                </p14:cNvPr>
                <p14:cNvContentPartPr/>
                <p14:nvPr/>
              </p14:nvContentPartPr>
              <p14:xfrm>
                <a:off x="621688" y="4834999"/>
                <a:ext cx="10620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2929EA1-629A-7B34-9702-312DAFB0A2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2688" y="4825999"/>
                  <a:ext cx="123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769BF21-144A-E247-5054-FB370C6161F1}"/>
                    </a:ext>
                  </a:extLst>
                </p14:cNvPr>
                <p14:cNvContentPartPr/>
                <p14:nvPr/>
              </p14:nvContentPartPr>
              <p14:xfrm>
                <a:off x="790168" y="4836799"/>
                <a:ext cx="82440" cy="105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769BF21-144A-E247-5054-FB370C6161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1528" y="4827799"/>
                  <a:ext cx="100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BCD9BF3-9E5B-DF29-7469-EE03E7D26710}"/>
                    </a:ext>
                  </a:extLst>
                </p14:cNvPr>
                <p14:cNvContentPartPr/>
                <p14:nvPr/>
              </p14:nvContentPartPr>
              <p14:xfrm>
                <a:off x="923728" y="4827439"/>
                <a:ext cx="95400" cy="878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BCD9BF3-9E5B-DF29-7469-EE03E7D267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4728" y="4818439"/>
                  <a:ext cx="1130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D33C10D-7D65-C250-3F1D-08AAEB0A7F76}"/>
              </a:ext>
            </a:extLst>
          </p:cNvPr>
          <p:cNvGrpSpPr/>
          <p:nvPr/>
        </p:nvGrpSpPr>
        <p:grpSpPr>
          <a:xfrm>
            <a:off x="304528" y="5134159"/>
            <a:ext cx="456480" cy="243360"/>
            <a:chOff x="304528" y="5134159"/>
            <a:chExt cx="4564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EDDC9B0-66A7-4E36-5A42-40DEABF7F9B8}"/>
                    </a:ext>
                  </a:extLst>
                </p14:cNvPr>
                <p14:cNvContentPartPr/>
                <p14:nvPr/>
              </p14:nvContentPartPr>
              <p14:xfrm>
                <a:off x="304528" y="5134159"/>
                <a:ext cx="62280" cy="243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EDDC9B0-66A7-4E36-5A42-40DEABF7F9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888" y="5125519"/>
                  <a:ext cx="79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3AEC53F-6BFC-751F-A859-5679DF667F13}"/>
                    </a:ext>
                  </a:extLst>
                </p14:cNvPr>
                <p14:cNvContentPartPr/>
                <p14:nvPr/>
              </p14:nvContentPartPr>
              <p14:xfrm>
                <a:off x="399928" y="5228119"/>
                <a:ext cx="81360" cy="112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3AEC53F-6BFC-751F-A859-5679DF667F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1288" y="5219119"/>
                  <a:ext cx="99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3FEE6BC-80EE-E29B-C84F-0C823E815E6E}"/>
                    </a:ext>
                  </a:extLst>
                </p14:cNvPr>
                <p14:cNvContentPartPr/>
                <p14:nvPr/>
              </p14:nvContentPartPr>
              <p14:xfrm>
                <a:off x="522328" y="5208679"/>
                <a:ext cx="88200" cy="1270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3FEE6BC-80EE-E29B-C84F-0C823E815E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3688" y="5199679"/>
                  <a:ext cx="105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A24A696-B954-2D66-73F4-4F40F73372D4}"/>
                    </a:ext>
                  </a:extLst>
                </p14:cNvPr>
                <p14:cNvContentPartPr/>
                <p14:nvPr/>
              </p14:nvContentPartPr>
              <p14:xfrm>
                <a:off x="640408" y="5219479"/>
                <a:ext cx="120600" cy="127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A24A696-B954-2D66-73F4-4F40F73372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1768" y="5210479"/>
                  <a:ext cx="1382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00918F1-F4CA-F5B5-4CBB-8C412162920F}"/>
              </a:ext>
            </a:extLst>
          </p:cNvPr>
          <p:cNvGrpSpPr/>
          <p:nvPr/>
        </p:nvGrpSpPr>
        <p:grpSpPr>
          <a:xfrm>
            <a:off x="970528" y="5094559"/>
            <a:ext cx="1464120" cy="298800"/>
            <a:chOff x="970528" y="5094559"/>
            <a:chExt cx="146412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74A8644-A9CE-9BE5-CE10-34A94C3AEF33}"/>
                    </a:ext>
                  </a:extLst>
                </p14:cNvPr>
                <p14:cNvContentPartPr/>
                <p14:nvPr/>
              </p14:nvContentPartPr>
              <p14:xfrm>
                <a:off x="970528" y="5195719"/>
                <a:ext cx="104040" cy="1562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74A8644-A9CE-9BE5-CE10-34A94C3AEF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1888" y="5186719"/>
                  <a:ext cx="121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DC05F60-1EE5-6FBE-580F-0C256C603B65}"/>
                    </a:ext>
                  </a:extLst>
                </p14:cNvPr>
                <p14:cNvContentPartPr/>
                <p14:nvPr/>
              </p14:nvContentPartPr>
              <p14:xfrm>
                <a:off x="1100128" y="5232799"/>
                <a:ext cx="73440" cy="93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DC05F60-1EE5-6FBE-580F-0C256C603B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1488" y="5223799"/>
                  <a:ext cx="91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4C98853B-2750-9095-0728-2CD47B4FEE7E}"/>
                    </a:ext>
                  </a:extLst>
                </p14:cNvPr>
                <p14:cNvContentPartPr/>
                <p14:nvPr/>
              </p14:nvContentPartPr>
              <p14:xfrm>
                <a:off x="1228288" y="5228839"/>
                <a:ext cx="66960" cy="1645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4C98853B-2750-9095-0728-2CD47B4FEE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19288" y="5220199"/>
                  <a:ext cx="84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76AEB19-6D72-C321-A5B0-FDF70C8F6F21}"/>
                    </a:ext>
                  </a:extLst>
                </p14:cNvPr>
                <p14:cNvContentPartPr/>
                <p14:nvPr/>
              </p14:nvContentPartPr>
              <p14:xfrm>
                <a:off x="1322248" y="5241799"/>
                <a:ext cx="11160" cy="79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76AEB19-6D72-C321-A5B0-FDF70C8F6F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13248" y="5233159"/>
                  <a:ext cx="28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237B4A6-7F66-153D-C163-8769BC8A8B45}"/>
                    </a:ext>
                  </a:extLst>
                </p14:cNvPr>
                <p14:cNvContentPartPr/>
                <p14:nvPr/>
              </p14:nvContentPartPr>
              <p14:xfrm>
                <a:off x="1334128" y="5177719"/>
                <a:ext cx="14400" cy="44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237B4A6-7F66-153D-C163-8769BC8A8B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25488" y="5169079"/>
                  <a:ext cx="32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762232D-4170-6AFF-A0C7-17705C52EAD9}"/>
                    </a:ext>
                  </a:extLst>
                </p14:cNvPr>
                <p14:cNvContentPartPr/>
                <p14:nvPr/>
              </p14:nvContentPartPr>
              <p14:xfrm>
                <a:off x="1390288" y="5131999"/>
                <a:ext cx="74160" cy="201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762232D-4170-6AFF-A0C7-17705C52EA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81648" y="5123359"/>
                  <a:ext cx="91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D7E5782-4326-404C-D8F9-DC7F3C5FE744}"/>
                    </a:ext>
                  </a:extLst>
                </p14:cNvPr>
                <p14:cNvContentPartPr/>
                <p14:nvPr/>
              </p14:nvContentPartPr>
              <p14:xfrm>
                <a:off x="1466248" y="5233159"/>
                <a:ext cx="68400" cy="86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D7E5782-4326-404C-D8F9-DC7F3C5FE7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57248" y="5224519"/>
                  <a:ext cx="86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A3590C8-50D1-9CE5-5BB2-02CB86ABB05F}"/>
                    </a:ext>
                  </a:extLst>
                </p14:cNvPr>
                <p14:cNvContentPartPr/>
                <p14:nvPr/>
              </p14:nvContentPartPr>
              <p14:xfrm>
                <a:off x="1583248" y="5126959"/>
                <a:ext cx="14040" cy="182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A3590C8-50D1-9CE5-5BB2-02CB86ABB0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74248" y="5118319"/>
                  <a:ext cx="31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6067E03-B3FE-C2DB-40AA-9B084156EC76}"/>
                    </a:ext>
                  </a:extLst>
                </p14:cNvPr>
                <p14:cNvContentPartPr/>
                <p14:nvPr/>
              </p14:nvContentPartPr>
              <p14:xfrm>
                <a:off x="1765048" y="5143519"/>
                <a:ext cx="21960" cy="1724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6067E03-B3FE-C2DB-40AA-9B084156EC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56048" y="5134519"/>
                  <a:ext cx="39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0DCFB75-18DE-7C58-94EA-70498043DBEC}"/>
                    </a:ext>
                  </a:extLst>
                </p14:cNvPr>
                <p14:cNvContentPartPr/>
                <p14:nvPr/>
              </p14:nvContentPartPr>
              <p14:xfrm>
                <a:off x="1826968" y="5208319"/>
                <a:ext cx="78480" cy="102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0DCFB75-18DE-7C58-94EA-70498043DB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328" y="5199319"/>
                  <a:ext cx="96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1754B3C-F132-B322-A7A6-5E358B2BE67D}"/>
                    </a:ext>
                  </a:extLst>
                </p14:cNvPr>
                <p14:cNvContentPartPr/>
                <p14:nvPr/>
              </p14:nvContentPartPr>
              <p14:xfrm>
                <a:off x="1969528" y="5134519"/>
                <a:ext cx="19440" cy="1785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1754B3C-F132-B322-A7A6-5E358B2BE6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60888" y="5125879"/>
                  <a:ext cx="37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17BB241-D531-97FE-0AAD-419F2A36EB09}"/>
                    </a:ext>
                  </a:extLst>
                </p14:cNvPr>
                <p14:cNvContentPartPr/>
                <p14:nvPr/>
              </p14:nvContentPartPr>
              <p14:xfrm>
                <a:off x="1957288" y="5212639"/>
                <a:ext cx="82080" cy="1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17BB241-D531-97FE-0AAD-419F2A36EB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48288" y="5203639"/>
                  <a:ext cx="99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C4CB652-886A-DEFC-48E0-DA24663173F5}"/>
                    </a:ext>
                  </a:extLst>
                </p14:cNvPr>
                <p14:cNvContentPartPr/>
                <p14:nvPr/>
              </p14:nvContentPartPr>
              <p14:xfrm>
                <a:off x="2059888" y="5135959"/>
                <a:ext cx="23040" cy="1612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C4CB652-886A-DEFC-48E0-DA24663173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51248" y="5126959"/>
                  <a:ext cx="40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6D8DE63C-C2A5-E935-56AB-8B9E16BC94E2}"/>
                    </a:ext>
                  </a:extLst>
                </p14:cNvPr>
                <p14:cNvContentPartPr/>
                <p14:nvPr/>
              </p14:nvContentPartPr>
              <p14:xfrm>
                <a:off x="2041528" y="5187079"/>
                <a:ext cx="168120" cy="910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6D8DE63C-C2A5-E935-56AB-8B9E16BC94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32528" y="5178079"/>
                  <a:ext cx="185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0328F0F-D190-25E3-970C-E64143F658F8}"/>
                    </a:ext>
                  </a:extLst>
                </p14:cNvPr>
                <p14:cNvContentPartPr/>
                <p14:nvPr/>
              </p14:nvContentPartPr>
              <p14:xfrm>
                <a:off x="2241688" y="5193199"/>
                <a:ext cx="109440" cy="89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0328F0F-D190-25E3-970C-E64143F658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32688" y="5184559"/>
                  <a:ext cx="127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03561B3-2E81-AF7A-2FE2-480AD6713C80}"/>
                    </a:ext>
                  </a:extLst>
                </p14:cNvPr>
                <p14:cNvContentPartPr/>
                <p14:nvPr/>
              </p14:nvContentPartPr>
              <p14:xfrm>
                <a:off x="2397568" y="5094559"/>
                <a:ext cx="37080" cy="2757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03561B3-2E81-AF7A-2FE2-480AD6713C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88928" y="5085559"/>
                  <a:ext cx="547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0CE3B2F9-B78B-AFC3-4AEC-31ECCBDD3C07}"/>
              </a:ext>
            </a:extLst>
          </p:cNvPr>
          <p:cNvGrpSpPr/>
          <p:nvPr/>
        </p:nvGrpSpPr>
        <p:grpSpPr>
          <a:xfrm>
            <a:off x="1829848" y="2906479"/>
            <a:ext cx="4885560" cy="2039400"/>
            <a:chOff x="1829848" y="2906479"/>
            <a:chExt cx="4885560" cy="20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85207B4-34D7-C9F6-6385-4CFDB8C6874F}"/>
                    </a:ext>
                  </a:extLst>
                </p14:cNvPr>
                <p14:cNvContentPartPr/>
                <p14:nvPr/>
              </p14:nvContentPartPr>
              <p14:xfrm>
                <a:off x="1829848" y="4909519"/>
                <a:ext cx="4717440" cy="36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85207B4-34D7-C9F6-6385-4CFDB8C687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20848" y="4900519"/>
                  <a:ext cx="4735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C64A100-D6E0-9A7B-61EF-5A6ECB17ABE2}"/>
                    </a:ext>
                  </a:extLst>
                </p14:cNvPr>
                <p14:cNvContentPartPr/>
                <p14:nvPr/>
              </p14:nvContentPartPr>
              <p14:xfrm>
                <a:off x="6557008" y="2906479"/>
                <a:ext cx="68040" cy="2025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C64A100-D6E0-9A7B-61EF-5A6ECB17AB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48368" y="2897839"/>
                  <a:ext cx="85680" cy="20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2ECF3BE-D282-2B3F-25A4-2F3A6B9ED07A}"/>
                    </a:ext>
                  </a:extLst>
                </p14:cNvPr>
                <p14:cNvContentPartPr/>
                <p14:nvPr/>
              </p14:nvContentPartPr>
              <p14:xfrm>
                <a:off x="6501208" y="2934199"/>
                <a:ext cx="87480" cy="1076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2ECF3BE-D282-2B3F-25A4-2F3A6B9ED0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92568" y="2925559"/>
                  <a:ext cx="105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E7F4704-6ADA-40D6-6875-D8114209F45E}"/>
                    </a:ext>
                  </a:extLst>
                </p14:cNvPr>
                <p14:cNvContentPartPr/>
                <p14:nvPr/>
              </p14:nvContentPartPr>
              <p14:xfrm>
                <a:off x="6608848" y="2929519"/>
                <a:ext cx="106560" cy="141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E7F4704-6ADA-40D6-6875-D8114209F45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00208" y="2920519"/>
                  <a:ext cx="1242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9EA32A06-2543-3BC8-FFDF-5DAE42D6129B}"/>
              </a:ext>
            </a:extLst>
          </p:cNvPr>
          <p:cNvGrpSpPr/>
          <p:nvPr/>
        </p:nvGrpSpPr>
        <p:grpSpPr>
          <a:xfrm>
            <a:off x="8342608" y="1461079"/>
            <a:ext cx="1297800" cy="327240"/>
            <a:chOff x="8342608" y="1461079"/>
            <a:chExt cx="12978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675B24A-7EFD-B444-82E3-078107852263}"/>
                    </a:ext>
                  </a:extLst>
                </p14:cNvPr>
                <p14:cNvContentPartPr/>
                <p14:nvPr/>
              </p14:nvContentPartPr>
              <p14:xfrm>
                <a:off x="8342608" y="1533799"/>
                <a:ext cx="145080" cy="1274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675B24A-7EFD-B444-82E3-0781078522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33608" y="1525159"/>
                  <a:ext cx="162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831EF80-4174-EA3C-6DEE-23FAE6790968}"/>
                    </a:ext>
                  </a:extLst>
                </p14:cNvPr>
                <p14:cNvContentPartPr/>
                <p14:nvPr/>
              </p14:nvContentPartPr>
              <p14:xfrm>
                <a:off x="8531248" y="1533079"/>
                <a:ext cx="70560" cy="114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831EF80-4174-EA3C-6DEE-23FAE67909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22608" y="1524439"/>
                  <a:ext cx="88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8A3E322-BD45-E97D-DA13-1C693498345F}"/>
                    </a:ext>
                  </a:extLst>
                </p14:cNvPr>
                <p14:cNvContentPartPr/>
                <p14:nvPr/>
              </p14:nvContentPartPr>
              <p14:xfrm>
                <a:off x="8651848" y="1543159"/>
                <a:ext cx="86760" cy="972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8A3E322-BD45-E97D-DA13-1C69349834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42848" y="1534519"/>
                  <a:ext cx="104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6589BDF-20A6-C606-8968-406C723747FE}"/>
                    </a:ext>
                  </a:extLst>
                </p14:cNvPr>
                <p14:cNvContentPartPr/>
                <p14:nvPr/>
              </p14:nvContentPartPr>
              <p14:xfrm>
                <a:off x="8791528" y="1574839"/>
                <a:ext cx="7920" cy="63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6589BDF-20A6-C606-8968-406C723747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82528" y="1565839"/>
                  <a:ext cx="25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D30D720-F899-DC14-E37A-170C2775F816}"/>
                    </a:ext>
                  </a:extLst>
                </p14:cNvPr>
                <p14:cNvContentPartPr/>
                <p14:nvPr/>
              </p14:nvContentPartPr>
              <p14:xfrm>
                <a:off x="8790448" y="1529119"/>
                <a:ext cx="35640" cy="176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D30D720-F899-DC14-E37A-170C2775F8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81808" y="1520119"/>
                  <a:ext cx="53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D2B2FE2-D661-BE87-594C-1B13C7A6E0AD}"/>
                    </a:ext>
                  </a:extLst>
                </p14:cNvPr>
                <p14:cNvContentPartPr/>
                <p14:nvPr/>
              </p14:nvContentPartPr>
              <p14:xfrm>
                <a:off x="8814208" y="1575199"/>
                <a:ext cx="113400" cy="2131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D2B2FE2-D661-BE87-594C-1B13C7A6E0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05568" y="1566199"/>
                  <a:ext cx="131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04E77BE-5C13-84AC-0965-EF261CEF708C}"/>
                    </a:ext>
                  </a:extLst>
                </p14:cNvPr>
                <p14:cNvContentPartPr/>
                <p14:nvPr/>
              </p14:nvContentPartPr>
              <p14:xfrm>
                <a:off x="8963608" y="1557919"/>
                <a:ext cx="65880" cy="99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04E77BE-5C13-84AC-0965-EF261CEF70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54968" y="1549279"/>
                  <a:ext cx="83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C05E649-3841-0666-8CDD-34DDE9D2F2E1}"/>
                    </a:ext>
                  </a:extLst>
                </p14:cNvPr>
                <p14:cNvContentPartPr/>
                <p14:nvPr/>
              </p14:nvContentPartPr>
              <p14:xfrm>
                <a:off x="9086368" y="1533439"/>
                <a:ext cx="141120" cy="1270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C05E649-3841-0666-8CDD-34DDE9D2F2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77368" y="1524439"/>
                  <a:ext cx="158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5A6B2F6-762A-3C9A-BB63-32FFE764C4D9}"/>
                    </a:ext>
                  </a:extLst>
                </p14:cNvPr>
                <p14:cNvContentPartPr/>
                <p14:nvPr/>
              </p14:nvContentPartPr>
              <p14:xfrm>
                <a:off x="9248728" y="1557919"/>
                <a:ext cx="119880" cy="111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5A6B2F6-762A-3C9A-BB63-32FFE764C4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39728" y="1548919"/>
                  <a:ext cx="137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D1B403D-B302-D15C-ABA9-677530ECB451}"/>
                    </a:ext>
                  </a:extLst>
                </p14:cNvPr>
                <p14:cNvContentPartPr/>
                <p14:nvPr/>
              </p14:nvContentPartPr>
              <p14:xfrm>
                <a:off x="9407488" y="1559359"/>
                <a:ext cx="103320" cy="1065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D1B403D-B302-D15C-ABA9-677530ECB4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98848" y="1550719"/>
                  <a:ext cx="120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15C69DD-BDCE-B9F0-3B41-6BBF8F575404}"/>
                    </a:ext>
                  </a:extLst>
                </p14:cNvPr>
                <p14:cNvContentPartPr/>
                <p14:nvPr/>
              </p14:nvContentPartPr>
              <p14:xfrm>
                <a:off x="9551848" y="1461079"/>
                <a:ext cx="88560" cy="2199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15C69DD-BDCE-B9F0-3B41-6BBF8F57540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42848" y="1452079"/>
                  <a:ext cx="1062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90561D4-77FB-FDF6-D64E-2782B01A2E81}"/>
              </a:ext>
            </a:extLst>
          </p:cNvPr>
          <p:cNvGrpSpPr/>
          <p:nvPr/>
        </p:nvGrpSpPr>
        <p:grpSpPr>
          <a:xfrm>
            <a:off x="9839128" y="1455319"/>
            <a:ext cx="1137240" cy="294480"/>
            <a:chOff x="9839128" y="1455319"/>
            <a:chExt cx="113724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CA4E716-9311-D035-6560-354C0F23DD84}"/>
                    </a:ext>
                  </a:extLst>
                </p14:cNvPr>
                <p14:cNvContentPartPr/>
                <p14:nvPr/>
              </p14:nvContentPartPr>
              <p14:xfrm>
                <a:off x="9839128" y="1546399"/>
                <a:ext cx="99720" cy="1062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CA4E716-9311-D035-6560-354C0F23DD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30128" y="1537399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B96A653-593B-62DF-CB1F-9C7CCDC30630}"/>
                    </a:ext>
                  </a:extLst>
                </p14:cNvPr>
                <p14:cNvContentPartPr/>
                <p14:nvPr/>
              </p14:nvContentPartPr>
              <p14:xfrm>
                <a:off x="9960088" y="1538119"/>
                <a:ext cx="109800" cy="2116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B96A653-593B-62DF-CB1F-9C7CCDC306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51088" y="1529119"/>
                  <a:ext cx="127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AB05AA0-8637-804F-D80C-1EDA6114CA28}"/>
                    </a:ext>
                  </a:extLst>
                </p14:cNvPr>
                <p14:cNvContentPartPr/>
                <p14:nvPr/>
              </p14:nvContentPartPr>
              <p14:xfrm>
                <a:off x="10111288" y="1526959"/>
                <a:ext cx="70560" cy="126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AB05AA0-8637-804F-D80C-1EDA6114CA2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02288" y="1517959"/>
                  <a:ext cx="88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75586D8-1A4A-B87A-DAEB-AE7CFF53B888}"/>
                    </a:ext>
                  </a:extLst>
                </p14:cNvPr>
                <p14:cNvContentPartPr/>
                <p14:nvPr/>
              </p14:nvContentPartPr>
              <p14:xfrm>
                <a:off x="10245208" y="1532359"/>
                <a:ext cx="95760" cy="1098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75586D8-1A4A-B87A-DAEB-AE7CFF53B8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36568" y="1523359"/>
                  <a:ext cx="113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F554ACC8-C65A-DCA6-6C50-8FEE350DFD4C}"/>
                    </a:ext>
                  </a:extLst>
                </p14:cNvPr>
                <p14:cNvContentPartPr/>
                <p14:nvPr/>
              </p14:nvContentPartPr>
              <p14:xfrm>
                <a:off x="10357168" y="1534159"/>
                <a:ext cx="104040" cy="928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F554ACC8-C65A-DCA6-6C50-8FEE350DFD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348168" y="1525519"/>
                  <a:ext cx="121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25FA712-2CE8-6732-CAC0-BB9C6B8A195D}"/>
                    </a:ext>
                  </a:extLst>
                </p14:cNvPr>
                <p14:cNvContentPartPr/>
                <p14:nvPr/>
              </p14:nvContentPartPr>
              <p14:xfrm>
                <a:off x="10518088" y="1455319"/>
                <a:ext cx="32040" cy="1710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25FA712-2CE8-6732-CAC0-BB9C6B8A19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09448" y="1446679"/>
                  <a:ext cx="49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822042D-E431-13BA-75A4-FCB38DF7DAB9}"/>
                    </a:ext>
                  </a:extLst>
                </p14:cNvPr>
                <p14:cNvContentPartPr/>
                <p14:nvPr/>
              </p14:nvContentPartPr>
              <p14:xfrm>
                <a:off x="10486768" y="1557559"/>
                <a:ext cx="120240" cy="244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822042D-E431-13BA-75A4-FCB38DF7DA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78128" y="1548919"/>
                  <a:ext cx="137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9F4256C-A2FB-27E5-1619-5EA96A13B0F0}"/>
                    </a:ext>
                  </a:extLst>
                </p14:cNvPr>
                <p14:cNvContentPartPr/>
                <p14:nvPr/>
              </p14:nvContentPartPr>
              <p14:xfrm>
                <a:off x="10619608" y="1557199"/>
                <a:ext cx="118440" cy="745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9F4256C-A2FB-27E5-1619-5EA96A13B0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10608" y="1548199"/>
                  <a:ext cx="136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6341679-BB56-7218-38BC-A9E1A8239A10}"/>
                    </a:ext>
                  </a:extLst>
                </p14:cNvPr>
                <p14:cNvContentPartPr/>
                <p14:nvPr/>
              </p14:nvContentPartPr>
              <p14:xfrm>
                <a:off x="10773688" y="1518679"/>
                <a:ext cx="202680" cy="1152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6341679-BB56-7218-38BC-A9E1A8239A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65048" y="1509679"/>
                  <a:ext cx="2203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85C945B-625F-182E-B8FC-DB2FF79B76A2}"/>
              </a:ext>
            </a:extLst>
          </p:cNvPr>
          <p:cNvGrpSpPr/>
          <p:nvPr/>
        </p:nvGrpSpPr>
        <p:grpSpPr>
          <a:xfrm>
            <a:off x="6063088" y="1594999"/>
            <a:ext cx="2107080" cy="1030320"/>
            <a:chOff x="6063088" y="1594999"/>
            <a:chExt cx="2107080" cy="10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389F02B-8C48-5D7E-8B06-F9D9CA146EC9}"/>
                    </a:ext>
                  </a:extLst>
                </p14:cNvPr>
                <p14:cNvContentPartPr/>
                <p14:nvPr/>
              </p14:nvContentPartPr>
              <p14:xfrm>
                <a:off x="6063088" y="2399959"/>
                <a:ext cx="304200" cy="225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389F02B-8C48-5D7E-8B06-F9D9CA146EC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054448" y="2391319"/>
                  <a:ext cx="321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F7C1320-BF15-13E7-84C7-8E3D72E1F52B}"/>
                    </a:ext>
                  </a:extLst>
                </p14:cNvPr>
                <p14:cNvContentPartPr/>
                <p14:nvPr/>
              </p14:nvContentPartPr>
              <p14:xfrm>
                <a:off x="6257488" y="1594999"/>
                <a:ext cx="1912680" cy="612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F7C1320-BF15-13E7-84C7-8E3D72E1F5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48848" y="1585999"/>
                  <a:ext cx="1930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CEA5778-BEBD-4C71-0923-EE4AF1BD6AAC}"/>
                    </a:ext>
                  </a:extLst>
                </p14:cNvPr>
                <p14:cNvContentPartPr/>
                <p14:nvPr/>
              </p14:nvContentPartPr>
              <p14:xfrm>
                <a:off x="6139768" y="1643239"/>
                <a:ext cx="152280" cy="6778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CEA5778-BEBD-4C71-0923-EE4AF1BD6A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31128" y="1634599"/>
                  <a:ext cx="169920" cy="69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80B7BE0-AB97-ABB4-2CBE-6D7433530934}"/>
              </a:ext>
            </a:extLst>
          </p:cNvPr>
          <p:cNvGrpSpPr/>
          <p:nvPr/>
        </p:nvGrpSpPr>
        <p:grpSpPr>
          <a:xfrm>
            <a:off x="8616208" y="1819279"/>
            <a:ext cx="895320" cy="264240"/>
            <a:chOff x="8616208" y="1819279"/>
            <a:chExt cx="8953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790D06F-1E34-1955-4F30-FC6AE979FB54}"/>
                    </a:ext>
                  </a:extLst>
                </p14:cNvPr>
                <p14:cNvContentPartPr/>
                <p14:nvPr/>
              </p14:nvContentPartPr>
              <p14:xfrm>
                <a:off x="8616208" y="1908919"/>
                <a:ext cx="131760" cy="108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790D06F-1E34-1955-4F30-FC6AE979FB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07208" y="1900279"/>
                  <a:ext cx="149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C150E99-F695-80E6-E05E-7517C576B8D7}"/>
                    </a:ext>
                  </a:extLst>
                </p14:cNvPr>
                <p14:cNvContentPartPr/>
                <p14:nvPr/>
              </p14:nvContentPartPr>
              <p14:xfrm>
                <a:off x="8749768" y="1905679"/>
                <a:ext cx="86040" cy="177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C150E99-F695-80E6-E05E-7517C576B8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41128" y="1897039"/>
                  <a:ext cx="103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E8C0765B-5C12-ADBF-7F72-EB0C221E2FA5}"/>
                    </a:ext>
                  </a:extLst>
                </p14:cNvPr>
                <p14:cNvContentPartPr/>
                <p14:nvPr/>
              </p14:nvContentPartPr>
              <p14:xfrm>
                <a:off x="8848768" y="1908919"/>
                <a:ext cx="102600" cy="1123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E8C0765B-5C12-ADBF-7F72-EB0C221E2FA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39768" y="1900279"/>
                  <a:ext cx="120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7CD454B-8276-031D-BC3A-BDA4EADDD50D}"/>
                    </a:ext>
                  </a:extLst>
                </p14:cNvPr>
                <p14:cNvContentPartPr/>
                <p14:nvPr/>
              </p14:nvContentPartPr>
              <p14:xfrm>
                <a:off x="8984128" y="1905319"/>
                <a:ext cx="71280" cy="954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7CD454B-8276-031D-BC3A-BDA4EADDD5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75488" y="1896679"/>
                  <a:ext cx="88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E2513A2-C741-FD3D-B5BA-5448719AFFE2}"/>
                    </a:ext>
                  </a:extLst>
                </p14:cNvPr>
                <p14:cNvContentPartPr/>
                <p14:nvPr/>
              </p14:nvContentPartPr>
              <p14:xfrm>
                <a:off x="9031288" y="1912879"/>
                <a:ext cx="132840" cy="102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E2513A2-C741-FD3D-B5BA-5448719AFFE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22288" y="1904239"/>
                  <a:ext cx="150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F0897B8-AE7E-6CEE-2034-CDCAFB55FC77}"/>
                    </a:ext>
                  </a:extLst>
                </p14:cNvPr>
                <p14:cNvContentPartPr/>
                <p14:nvPr/>
              </p14:nvContentPartPr>
              <p14:xfrm>
                <a:off x="9204448" y="1819279"/>
                <a:ext cx="25920" cy="1825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F0897B8-AE7E-6CEE-2034-CDCAFB55FC7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95808" y="1810279"/>
                  <a:ext cx="43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F608416-3159-0C87-7B6C-3841FD1A66E8}"/>
                    </a:ext>
                  </a:extLst>
                </p14:cNvPr>
                <p14:cNvContentPartPr/>
                <p14:nvPr/>
              </p14:nvContentPartPr>
              <p14:xfrm>
                <a:off x="9190048" y="1913239"/>
                <a:ext cx="115920" cy="266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F608416-3159-0C87-7B6C-3841FD1A66E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81408" y="1904599"/>
                  <a:ext cx="133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042D9E3-0658-2860-826B-377D3C3C4735}"/>
                    </a:ext>
                  </a:extLst>
                </p14:cNvPr>
                <p14:cNvContentPartPr/>
                <p14:nvPr/>
              </p14:nvContentPartPr>
              <p14:xfrm>
                <a:off x="9277888" y="1916119"/>
                <a:ext cx="73440" cy="932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042D9E3-0658-2860-826B-377D3C3C473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69248" y="1907119"/>
                  <a:ext cx="91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452AEB98-AD79-C43A-8C3D-3C543E9713A7}"/>
                    </a:ext>
                  </a:extLst>
                </p14:cNvPr>
                <p14:cNvContentPartPr/>
                <p14:nvPr/>
              </p14:nvContentPartPr>
              <p14:xfrm>
                <a:off x="9377968" y="1892719"/>
                <a:ext cx="133560" cy="1040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452AEB98-AD79-C43A-8C3D-3C543E9713A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68968" y="1884079"/>
                  <a:ext cx="1512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E0FF91B5-0407-8420-3C84-682D09CBEBD2}"/>
              </a:ext>
            </a:extLst>
          </p:cNvPr>
          <p:cNvGrpSpPr/>
          <p:nvPr/>
        </p:nvGrpSpPr>
        <p:grpSpPr>
          <a:xfrm>
            <a:off x="9757048" y="1821439"/>
            <a:ext cx="182520" cy="195120"/>
            <a:chOff x="9757048" y="1821439"/>
            <a:chExt cx="1825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75291F4-35B9-C67A-9448-92EB3F7B0210}"/>
                    </a:ext>
                  </a:extLst>
                </p14:cNvPr>
                <p14:cNvContentPartPr/>
                <p14:nvPr/>
              </p14:nvContentPartPr>
              <p14:xfrm>
                <a:off x="9767488" y="1821439"/>
                <a:ext cx="33480" cy="1951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75291F4-35B9-C67A-9448-92EB3F7B02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8488" y="1812439"/>
                  <a:ext cx="51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DFE5237-92C9-4AE0-2AED-3B5CDBB5B213}"/>
                    </a:ext>
                  </a:extLst>
                </p14:cNvPr>
                <p14:cNvContentPartPr/>
                <p14:nvPr/>
              </p14:nvContentPartPr>
              <p14:xfrm>
                <a:off x="9757048" y="1916479"/>
                <a:ext cx="101160" cy="320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DFE5237-92C9-4AE0-2AED-3B5CDBB5B2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48048" y="1907479"/>
                  <a:ext cx="118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D2C686C-D7BD-C2DE-62EB-4C054A0C66DA}"/>
                    </a:ext>
                  </a:extLst>
                </p14:cNvPr>
                <p14:cNvContentPartPr/>
                <p14:nvPr/>
              </p14:nvContentPartPr>
              <p14:xfrm>
                <a:off x="9862528" y="1917559"/>
                <a:ext cx="77040" cy="882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D2C686C-D7BD-C2DE-62EB-4C054A0C66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853528" y="1908919"/>
                  <a:ext cx="946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F0C25D1-4068-9991-1810-E1F6ECFF6AD1}"/>
              </a:ext>
            </a:extLst>
          </p:cNvPr>
          <p:cNvGrpSpPr/>
          <p:nvPr/>
        </p:nvGrpSpPr>
        <p:grpSpPr>
          <a:xfrm>
            <a:off x="10154848" y="1823599"/>
            <a:ext cx="417960" cy="199800"/>
            <a:chOff x="10154848" y="1823599"/>
            <a:chExt cx="41796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13D5D67-E87E-6C26-5439-57E215603192}"/>
                    </a:ext>
                  </a:extLst>
                </p14:cNvPr>
                <p14:cNvContentPartPr/>
                <p14:nvPr/>
              </p14:nvContentPartPr>
              <p14:xfrm>
                <a:off x="10154848" y="1909279"/>
                <a:ext cx="165600" cy="1141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13D5D67-E87E-6C26-5439-57E2156031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45848" y="1900279"/>
                  <a:ext cx="183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0B5B7D4-9FA1-5914-1B7D-D2718251CD0F}"/>
                    </a:ext>
                  </a:extLst>
                </p14:cNvPr>
                <p14:cNvContentPartPr/>
                <p14:nvPr/>
              </p14:nvContentPartPr>
              <p14:xfrm>
                <a:off x="10320448" y="1921879"/>
                <a:ext cx="116280" cy="9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0B5B7D4-9FA1-5914-1B7D-D2718251CD0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11808" y="1912879"/>
                  <a:ext cx="13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1C865C0-8C2C-5FF0-371A-6E68BF1CAB0D}"/>
                    </a:ext>
                  </a:extLst>
                </p14:cNvPr>
                <p14:cNvContentPartPr/>
                <p14:nvPr/>
              </p14:nvContentPartPr>
              <p14:xfrm>
                <a:off x="10486768" y="1825399"/>
                <a:ext cx="38520" cy="1872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1C865C0-8C2C-5FF0-371A-6E68BF1CAB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78128" y="1816399"/>
                  <a:ext cx="56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319FE84-BB6A-D5B1-696F-2BB98DD1AE2D}"/>
                    </a:ext>
                  </a:extLst>
                </p14:cNvPr>
                <p14:cNvContentPartPr/>
                <p14:nvPr/>
              </p14:nvContentPartPr>
              <p14:xfrm>
                <a:off x="10556968" y="1823599"/>
                <a:ext cx="15840" cy="1882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319FE84-BB6A-D5B1-696F-2BB98DD1AE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7968" y="1814599"/>
                  <a:ext cx="334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798630E2-3BD6-539F-613A-AB5CBAF56988}"/>
                  </a:ext>
                </a:extLst>
              </p14:cNvPr>
              <p14:cNvContentPartPr/>
              <p14:nvPr/>
            </p14:nvContentPartPr>
            <p14:xfrm>
              <a:off x="10744528" y="1906039"/>
              <a:ext cx="104760" cy="968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798630E2-3BD6-539F-613A-AB5CBAF5698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735528" y="1897399"/>
                <a:ext cx="1224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D98AAC1-80B2-48DE-69C4-95ECE790775F}"/>
              </a:ext>
            </a:extLst>
          </p:cNvPr>
          <p:cNvGrpSpPr/>
          <p:nvPr/>
        </p:nvGrpSpPr>
        <p:grpSpPr>
          <a:xfrm>
            <a:off x="11020648" y="1803799"/>
            <a:ext cx="734400" cy="210960"/>
            <a:chOff x="11020648" y="1803799"/>
            <a:chExt cx="73440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49D49DBC-31F1-C7F3-7FD5-5B26CFD1F336}"/>
                    </a:ext>
                  </a:extLst>
                </p14:cNvPr>
                <p14:cNvContentPartPr/>
                <p14:nvPr/>
              </p14:nvContentPartPr>
              <p14:xfrm>
                <a:off x="11020648" y="1884439"/>
                <a:ext cx="174240" cy="125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49D49DBC-31F1-C7F3-7FD5-5B26CFD1F33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12008" y="1875799"/>
                  <a:ext cx="191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26E20AE2-2281-A364-6BBA-A17D19CB6981}"/>
                    </a:ext>
                  </a:extLst>
                </p14:cNvPr>
                <p14:cNvContentPartPr/>
                <p14:nvPr/>
              </p14:nvContentPartPr>
              <p14:xfrm>
                <a:off x="11219368" y="1910719"/>
                <a:ext cx="73080" cy="1008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26E20AE2-2281-A364-6BBA-A17D19CB698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10728" y="1901719"/>
                  <a:ext cx="90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E3905B0-0C5D-D001-E1EE-480FB504AEA8}"/>
                    </a:ext>
                  </a:extLst>
                </p14:cNvPr>
                <p14:cNvContentPartPr/>
                <p14:nvPr/>
              </p14:nvContentPartPr>
              <p14:xfrm>
                <a:off x="11354728" y="1803799"/>
                <a:ext cx="49680" cy="1875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E3905B0-0C5D-D001-E1EE-480FB504AEA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45728" y="1795159"/>
                  <a:ext cx="67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EB9D167-B5B9-67AC-04BF-558BCCC5B04D}"/>
                    </a:ext>
                  </a:extLst>
                </p14:cNvPr>
                <p14:cNvContentPartPr/>
                <p14:nvPr/>
              </p14:nvContentPartPr>
              <p14:xfrm>
                <a:off x="11339248" y="1904599"/>
                <a:ext cx="88560" cy="24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EB9D167-B5B9-67AC-04BF-558BCCC5B04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30248" y="1895599"/>
                  <a:ext cx="106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37416324-4716-F3A2-A97A-35685723E618}"/>
                    </a:ext>
                  </a:extLst>
                </p14:cNvPr>
                <p14:cNvContentPartPr/>
                <p14:nvPr/>
              </p14:nvContentPartPr>
              <p14:xfrm>
                <a:off x="11427808" y="1819999"/>
                <a:ext cx="105480" cy="1868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37416324-4716-F3A2-A97A-35685723E6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419168" y="1810999"/>
                  <a:ext cx="123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CECA574-14F5-49CA-3029-3A150802BAD2}"/>
                    </a:ext>
                  </a:extLst>
                </p14:cNvPr>
                <p14:cNvContentPartPr/>
                <p14:nvPr/>
              </p14:nvContentPartPr>
              <p14:xfrm>
                <a:off x="11540488" y="1927279"/>
                <a:ext cx="96120" cy="835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CECA574-14F5-49CA-3029-3A150802BAD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31488" y="1918279"/>
                  <a:ext cx="113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41C95CA-8FEB-EF18-0BA4-1C77765BA348}"/>
                    </a:ext>
                  </a:extLst>
                </p14:cNvPr>
                <p14:cNvContentPartPr/>
                <p14:nvPr/>
              </p14:nvContentPartPr>
              <p14:xfrm>
                <a:off x="11675848" y="1841599"/>
                <a:ext cx="79200" cy="1731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41C95CA-8FEB-EF18-0BA4-1C77765BA34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666848" y="1832599"/>
                  <a:ext cx="968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1F037DFC-3CFE-0CF8-82C5-868790144BE2}"/>
              </a:ext>
            </a:extLst>
          </p:cNvPr>
          <p:cNvGrpSpPr/>
          <p:nvPr/>
        </p:nvGrpSpPr>
        <p:grpSpPr>
          <a:xfrm>
            <a:off x="8690728" y="2143279"/>
            <a:ext cx="474120" cy="179640"/>
            <a:chOff x="8690728" y="2143279"/>
            <a:chExt cx="4741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E529CADB-4E13-E954-30FD-1C3D80232E38}"/>
                    </a:ext>
                  </a:extLst>
                </p14:cNvPr>
                <p14:cNvContentPartPr/>
                <p14:nvPr/>
              </p14:nvContentPartPr>
              <p14:xfrm>
                <a:off x="8705128" y="2143279"/>
                <a:ext cx="78120" cy="1796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E529CADB-4E13-E954-30FD-1C3D80232E3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96488" y="2134279"/>
                  <a:ext cx="95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D7CF7E8-C980-52A5-C013-66A0129A2E6A}"/>
                    </a:ext>
                  </a:extLst>
                </p14:cNvPr>
                <p14:cNvContentPartPr/>
                <p14:nvPr/>
              </p14:nvContentPartPr>
              <p14:xfrm>
                <a:off x="8690728" y="2250559"/>
                <a:ext cx="87120" cy="12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D7CF7E8-C980-52A5-C013-66A0129A2E6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81728" y="2241559"/>
                  <a:ext cx="104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E60472A1-D221-3E56-3C6F-DA28C916D7BD}"/>
                    </a:ext>
                  </a:extLst>
                </p14:cNvPr>
                <p14:cNvContentPartPr/>
                <p14:nvPr/>
              </p14:nvContentPartPr>
              <p14:xfrm>
                <a:off x="8798368" y="2202319"/>
                <a:ext cx="81000" cy="990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E60472A1-D221-3E56-3C6F-DA28C916D7B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89728" y="2193319"/>
                  <a:ext cx="98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D71EB02-44D8-1480-326C-ED85A20BAD8C}"/>
                    </a:ext>
                  </a:extLst>
                </p14:cNvPr>
                <p14:cNvContentPartPr/>
                <p14:nvPr/>
              </p14:nvContentPartPr>
              <p14:xfrm>
                <a:off x="8892688" y="2214919"/>
                <a:ext cx="81720" cy="842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D71EB02-44D8-1480-326C-ED85A20BAD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84048" y="2206279"/>
                  <a:ext cx="99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76A6B45-C875-3ED6-ADCE-614503EC6108}"/>
                    </a:ext>
                  </a:extLst>
                </p14:cNvPr>
                <p14:cNvContentPartPr/>
                <p14:nvPr/>
              </p14:nvContentPartPr>
              <p14:xfrm>
                <a:off x="8987368" y="2217079"/>
                <a:ext cx="177480" cy="900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76A6B45-C875-3ED6-ADCE-614503EC61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78728" y="2208079"/>
                  <a:ext cx="1951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69AFFD34-ACA8-592A-C336-84BD8B21C2F5}"/>
              </a:ext>
            </a:extLst>
          </p:cNvPr>
          <p:cNvGrpSpPr/>
          <p:nvPr/>
        </p:nvGrpSpPr>
        <p:grpSpPr>
          <a:xfrm>
            <a:off x="9360688" y="2128879"/>
            <a:ext cx="338400" cy="196920"/>
            <a:chOff x="9360688" y="2128879"/>
            <a:chExt cx="338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60C0349-79C7-930C-EE2F-1DA7C233EF0C}"/>
                    </a:ext>
                  </a:extLst>
                </p14:cNvPr>
                <p14:cNvContentPartPr/>
                <p14:nvPr/>
              </p14:nvContentPartPr>
              <p14:xfrm>
                <a:off x="9370768" y="2132479"/>
                <a:ext cx="28800" cy="1785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60C0349-79C7-930C-EE2F-1DA7C233EF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61768" y="2123479"/>
                  <a:ext cx="46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93704176-D4D5-66F5-AC9A-5792E77A5136}"/>
                    </a:ext>
                  </a:extLst>
                </p14:cNvPr>
                <p14:cNvContentPartPr/>
                <p14:nvPr/>
              </p14:nvContentPartPr>
              <p14:xfrm>
                <a:off x="9360688" y="2219239"/>
                <a:ext cx="83160" cy="11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93704176-D4D5-66F5-AC9A-5792E77A51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52048" y="2210239"/>
                  <a:ext cx="100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A6B28CA-9768-EF41-AFB7-86F431D4A5F0}"/>
                    </a:ext>
                  </a:extLst>
                </p14:cNvPr>
                <p14:cNvContentPartPr/>
                <p14:nvPr/>
              </p14:nvContentPartPr>
              <p14:xfrm>
                <a:off x="9463288" y="2128879"/>
                <a:ext cx="106560" cy="182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A6B28CA-9768-EF41-AFB7-86F431D4A5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54288" y="2120239"/>
                  <a:ext cx="124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D2A2DDC-284F-B896-79B7-83BA66BBD947}"/>
                    </a:ext>
                  </a:extLst>
                </p14:cNvPr>
                <p14:cNvContentPartPr/>
                <p14:nvPr/>
              </p14:nvContentPartPr>
              <p14:xfrm>
                <a:off x="9594688" y="2220679"/>
                <a:ext cx="104400" cy="1051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D2A2DDC-284F-B896-79B7-83BA66BBD9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6048" y="2212039"/>
                  <a:ext cx="122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56EB95A2-0E11-795C-852D-3042900AC5B6}"/>
              </a:ext>
            </a:extLst>
          </p:cNvPr>
          <p:cNvGrpSpPr/>
          <p:nvPr/>
        </p:nvGrpSpPr>
        <p:grpSpPr>
          <a:xfrm>
            <a:off x="9874768" y="2148679"/>
            <a:ext cx="883440" cy="255240"/>
            <a:chOff x="9874768" y="2148679"/>
            <a:chExt cx="8834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B941994-7831-3CAD-3ADA-6BF97EA02ACA}"/>
                    </a:ext>
                  </a:extLst>
                </p14:cNvPr>
                <p14:cNvContentPartPr/>
                <p14:nvPr/>
              </p14:nvContentPartPr>
              <p14:xfrm>
                <a:off x="9874768" y="2213479"/>
                <a:ext cx="67320" cy="1213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B941994-7831-3CAD-3ADA-6BF97EA02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65768" y="2204839"/>
                  <a:ext cx="84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33714FE-104B-FD63-682C-E2B628A025AB}"/>
                    </a:ext>
                  </a:extLst>
                </p14:cNvPr>
                <p14:cNvContentPartPr/>
                <p14:nvPr/>
              </p14:nvContentPartPr>
              <p14:xfrm>
                <a:off x="9983488" y="2209159"/>
                <a:ext cx="101160" cy="194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33714FE-104B-FD63-682C-E2B628A025A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74848" y="2200519"/>
                  <a:ext cx="118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7760CD3-F6AB-46C3-A0DE-193D3864C9EC}"/>
                    </a:ext>
                  </a:extLst>
                </p14:cNvPr>
                <p14:cNvContentPartPr/>
                <p14:nvPr/>
              </p14:nvContentPartPr>
              <p14:xfrm>
                <a:off x="10102648" y="2221759"/>
                <a:ext cx="71280" cy="1040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7760CD3-F6AB-46C3-A0DE-193D3864C9E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93648" y="2213119"/>
                  <a:ext cx="88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918063E-BEBF-501C-EAC0-46C19AD440D1}"/>
                    </a:ext>
                  </a:extLst>
                </p14:cNvPr>
                <p14:cNvContentPartPr/>
                <p14:nvPr/>
              </p14:nvContentPartPr>
              <p14:xfrm>
                <a:off x="10200208" y="2248759"/>
                <a:ext cx="81360" cy="802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918063E-BEBF-501C-EAC0-46C19AD440D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91568" y="2240119"/>
                  <a:ext cx="99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B50D7E4-014B-3756-AA0B-DE072A502EEC}"/>
                    </a:ext>
                  </a:extLst>
                </p14:cNvPr>
                <p14:cNvContentPartPr/>
                <p14:nvPr/>
              </p14:nvContentPartPr>
              <p14:xfrm>
                <a:off x="10324048" y="2259919"/>
                <a:ext cx="8280" cy="702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B50D7E4-014B-3756-AA0B-DE072A502EE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15408" y="2251279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7A5CAA5-3AD3-B9A9-6C58-918ABC9606C0}"/>
                    </a:ext>
                  </a:extLst>
                </p14:cNvPr>
                <p14:cNvContentPartPr/>
                <p14:nvPr/>
              </p14:nvContentPartPr>
              <p14:xfrm>
                <a:off x="10332688" y="2220679"/>
                <a:ext cx="19080" cy="378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7A5CAA5-3AD3-B9A9-6C58-918ABC9606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24048" y="2212039"/>
                  <a:ext cx="36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7E84258-CB0B-10DF-A603-F6F3BBCE254E}"/>
                    </a:ext>
                  </a:extLst>
                </p14:cNvPr>
                <p14:cNvContentPartPr/>
                <p14:nvPr/>
              </p14:nvContentPartPr>
              <p14:xfrm>
                <a:off x="10383448" y="2148679"/>
                <a:ext cx="69840" cy="1900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7E84258-CB0B-10DF-A603-F6F3BBCE254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74448" y="2139679"/>
                  <a:ext cx="87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C3BAB3F-FD1F-734D-CDCC-257CAB6CB682}"/>
                    </a:ext>
                  </a:extLst>
                </p14:cNvPr>
                <p14:cNvContentPartPr/>
                <p14:nvPr/>
              </p14:nvContentPartPr>
              <p14:xfrm>
                <a:off x="10474528" y="2226799"/>
                <a:ext cx="57960" cy="982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C3BAB3F-FD1F-734D-CDCC-257CAB6CB68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65528" y="2217799"/>
                  <a:ext cx="7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96A8DE8-4753-1FC0-B943-57D092C6D6A8}"/>
                    </a:ext>
                  </a:extLst>
                </p14:cNvPr>
                <p14:cNvContentPartPr/>
                <p14:nvPr/>
              </p14:nvContentPartPr>
              <p14:xfrm>
                <a:off x="10542928" y="2254879"/>
                <a:ext cx="88200" cy="874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96A8DE8-4753-1FC0-B943-57D092C6D6A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33928" y="2245879"/>
                  <a:ext cx="105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B69C8F6-ABEB-E9C6-E566-93B541911A8B}"/>
                    </a:ext>
                  </a:extLst>
                </p14:cNvPr>
                <p14:cNvContentPartPr/>
                <p14:nvPr/>
              </p14:nvContentPartPr>
              <p14:xfrm>
                <a:off x="10644088" y="2165959"/>
                <a:ext cx="114120" cy="1778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B69C8F6-ABEB-E9C6-E566-93B541911A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35088" y="2156959"/>
                  <a:ext cx="13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DBF170F-55C6-1675-DCB8-459B78C43872}"/>
              </a:ext>
            </a:extLst>
          </p:cNvPr>
          <p:cNvGrpSpPr/>
          <p:nvPr/>
        </p:nvGrpSpPr>
        <p:grpSpPr>
          <a:xfrm>
            <a:off x="10924888" y="2142199"/>
            <a:ext cx="483840" cy="207000"/>
            <a:chOff x="10924888" y="2142199"/>
            <a:chExt cx="4838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BEA4E4E-F3AC-25B5-D456-66AD0677A83C}"/>
                    </a:ext>
                  </a:extLst>
                </p14:cNvPr>
                <p14:cNvContentPartPr/>
                <p14:nvPr/>
              </p14:nvContentPartPr>
              <p14:xfrm>
                <a:off x="10924888" y="2244799"/>
                <a:ext cx="104400" cy="1044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BEA4E4E-F3AC-25B5-D456-66AD0677A83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16248" y="2236159"/>
                  <a:ext cx="122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2D60468-3383-6CE0-8F97-734FCC0100BE}"/>
                    </a:ext>
                  </a:extLst>
                </p14:cNvPr>
                <p14:cNvContentPartPr/>
                <p14:nvPr/>
              </p14:nvContentPartPr>
              <p14:xfrm>
                <a:off x="11068168" y="2142199"/>
                <a:ext cx="72000" cy="1882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2D60468-3383-6CE0-8F97-734FCC0100B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59528" y="2133199"/>
                  <a:ext cx="89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62F2994-5F63-2A86-87D1-A86A7C9ED84D}"/>
                    </a:ext>
                  </a:extLst>
                </p14:cNvPr>
                <p14:cNvContentPartPr/>
                <p14:nvPr/>
              </p14:nvContentPartPr>
              <p14:xfrm>
                <a:off x="11115688" y="2241919"/>
                <a:ext cx="115560" cy="838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62F2994-5F63-2A86-87D1-A86A7C9ED84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07048" y="2232919"/>
                  <a:ext cx="133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B7E5BFA7-4877-6A43-0B04-36FD4B6B260B}"/>
                    </a:ext>
                  </a:extLst>
                </p14:cNvPr>
                <p14:cNvContentPartPr/>
                <p14:nvPr/>
              </p14:nvContentPartPr>
              <p14:xfrm>
                <a:off x="11228368" y="2239399"/>
                <a:ext cx="106920" cy="788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B7E5BFA7-4877-6A43-0B04-36FD4B6B260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19368" y="2230399"/>
                  <a:ext cx="124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502F14A-CEF1-843F-E301-50700B27C8EB}"/>
                    </a:ext>
                  </a:extLst>
                </p14:cNvPr>
                <p14:cNvContentPartPr/>
                <p14:nvPr/>
              </p14:nvContentPartPr>
              <p14:xfrm>
                <a:off x="11316208" y="2248399"/>
                <a:ext cx="92520" cy="871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502F14A-CEF1-843F-E301-50700B27C8E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07568" y="2239759"/>
                  <a:ext cx="11016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8F417667-8A12-F9BC-0AA3-7DCF8FE71422}"/>
                  </a:ext>
                </a:extLst>
              </p14:cNvPr>
              <p14:cNvContentPartPr/>
              <p14:nvPr/>
            </p14:nvContentPartPr>
            <p14:xfrm>
              <a:off x="7014208" y="2471599"/>
              <a:ext cx="197280" cy="1818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8F417667-8A12-F9BC-0AA3-7DCF8FE7142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005568" y="2462599"/>
                <a:ext cx="2149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E4BD58E-B9AC-0609-60FE-E6890A5FA98F}"/>
              </a:ext>
            </a:extLst>
          </p:cNvPr>
          <p:cNvGrpSpPr/>
          <p:nvPr/>
        </p:nvGrpSpPr>
        <p:grpSpPr>
          <a:xfrm>
            <a:off x="7027168" y="1998919"/>
            <a:ext cx="1482840" cy="436320"/>
            <a:chOff x="7027168" y="1998919"/>
            <a:chExt cx="148284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FF0B819-666F-6879-CF21-D2FA06B4407F}"/>
                    </a:ext>
                  </a:extLst>
                </p14:cNvPr>
                <p14:cNvContentPartPr/>
                <p14:nvPr/>
              </p14:nvContentPartPr>
              <p14:xfrm>
                <a:off x="7139128" y="1998919"/>
                <a:ext cx="1370880" cy="23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FF0B819-666F-6879-CF21-D2FA06B4407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130128" y="1990279"/>
                  <a:ext cx="138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F392480-586D-E3B1-0104-2401BC5F65EF}"/>
                    </a:ext>
                  </a:extLst>
                </p14:cNvPr>
                <p14:cNvContentPartPr/>
                <p14:nvPr/>
              </p14:nvContentPartPr>
              <p14:xfrm>
                <a:off x="7027168" y="2026279"/>
                <a:ext cx="172080" cy="4089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F392480-586D-E3B1-0104-2401BC5F65E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18528" y="2017279"/>
                  <a:ext cx="18972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563C421F-0A44-3520-4534-C345478B141D}"/>
              </a:ext>
            </a:extLst>
          </p:cNvPr>
          <p:cNvGrpSpPr/>
          <p:nvPr/>
        </p:nvGrpSpPr>
        <p:grpSpPr>
          <a:xfrm>
            <a:off x="8956048" y="2469799"/>
            <a:ext cx="2681280" cy="798237"/>
            <a:chOff x="8956048" y="2469799"/>
            <a:chExt cx="2681280" cy="7982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0C216E1-91A3-89D3-334D-134269C7FF7F}"/>
                    </a:ext>
                  </a:extLst>
                </p14:cNvPr>
                <p14:cNvContentPartPr/>
                <p14:nvPr/>
              </p14:nvContentPartPr>
              <p14:xfrm>
                <a:off x="10357168" y="2608039"/>
                <a:ext cx="133920" cy="87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0C216E1-91A3-89D3-334D-134269C7FF7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48528" y="2599399"/>
                  <a:ext cx="151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29C79F7-9FEE-ABD3-8CC4-05A55426B9AB}"/>
                    </a:ext>
                  </a:extLst>
                </p14:cNvPr>
                <p14:cNvContentPartPr/>
                <p14:nvPr/>
              </p14:nvContentPartPr>
              <p14:xfrm>
                <a:off x="10513408" y="2599759"/>
                <a:ext cx="144720" cy="1022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29C79F7-9FEE-ABD3-8CC4-05A55426B9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04768" y="2591119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BA9F3DF-1F49-B394-F817-8C63E499FF18}"/>
                    </a:ext>
                  </a:extLst>
                </p14:cNvPr>
                <p14:cNvContentPartPr/>
                <p14:nvPr/>
              </p14:nvContentPartPr>
              <p14:xfrm>
                <a:off x="10831288" y="2595079"/>
                <a:ext cx="102240" cy="943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BA9F3DF-1F49-B394-F817-8C63E499FF1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22288" y="2586079"/>
                  <a:ext cx="11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B4DE18E0-2E99-6041-EAE8-B4F278CF18FE}"/>
                    </a:ext>
                  </a:extLst>
                </p14:cNvPr>
                <p14:cNvContentPartPr/>
                <p14:nvPr/>
              </p14:nvContentPartPr>
              <p14:xfrm>
                <a:off x="10969888" y="2607679"/>
                <a:ext cx="56880" cy="957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B4DE18E0-2E99-6041-EAE8-B4F278CF18F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60888" y="2599039"/>
                  <a:ext cx="74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045142B-1314-0151-AF00-BBAE54AA0726}"/>
                    </a:ext>
                  </a:extLst>
                </p14:cNvPr>
                <p14:cNvContentPartPr/>
                <p14:nvPr/>
              </p14:nvContentPartPr>
              <p14:xfrm>
                <a:off x="11033608" y="2611279"/>
                <a:ext cx="90360" cy="806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045142B-1314-0151-AF00-BBAE54AA072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024968" y="2602279"/>
                  <a:ext cx="10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9F39310-3438-51CA-D8D3-E8A0A177923E}"/>
                    </a:ext>
                  </a:extLst>
                </p14:cNvPr>
                <p14:cNvContentPartPr/>
                <p14:nvPr/>
              </p14:nvContentPartPr>
              <p14:xfrm>
                <a:off x="11140168" y="2523799"/>
                <a:ext cx="99720" cy="1807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9F39310-3438-51CA-D8D3-E8A0A177923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131528" y="2515159"/>
                  <a:ext cx="117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906EA80-4833-D9CC-4A89-69623D10D8E6}"/>
                    </a:ext>
                  </a:extLst>
                </p14:cNvPr>
                <p14:cNvContentPartPr/>
                <p14:nvPr/>
              </p14:nvContentPartPr>
              <p14:xfrm>
                <a:off x="11474968" y="2536039"/>
                <a:ext cx="17280" cy="1461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906EA80-4833-D9CC-4A89-69623D10D8E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465968" y="2527039"/>
                  <a:ext cx="34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C6D9B3C-0721-F237-EB67-78619B1D0439}"/>
                    </a:ext>
                  </a:extLst>
                </p14:cNvPr>
                <p14:cNvContentPartPr/>
                <p14:nvPr/>
              </p14:nvContentPartPr>
              <p14:xfrm>
                <a:off x="11443648" y="2611999"/>
                <a:ext cx="52200" cy="140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C6D9B3C-0721-F237-EB67-78619B1D043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35008" y="2603359"/>
                  <a:ext cx="69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D20C766F-E269-FAF0-5979-574482906CB8}"/>
                    </a:ext>
                  </a:extLst>
                </p14:cNvPr>
                <p14:cNvContentPartPr/>
                <p14:nvPr/>
              </p14:nvContentPartPr>
              <p14:xfrm>
                <a:off x="11513488" y="2606599"/>
                <a:ext cx="123840" cy="795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D20C766F-E269-FAF0-5979-574482906CB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504848" y="2597959"/>
                  <a:ext cx="141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8615FB9B-A266-CA28-0E30-93C7AB1B3B57}"/>
                    </a:ext>
                  </a:extLst>
                </p14:cNvPr>
                <p14:cNvContentPartPr/>
                <p14:nvPr/>
              </p14:nvContentPartPr>
              <p14:xfrm>
                <a:off x="8956048" y="2539279"/>
                <a:ext cx="76320" cy="213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8615FB9B-A266-CA28-0E30-93C7AB1B3B5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47408" y="2530639"/>
                  <a:ext cx="93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9C97E4D-267A-F1EF-D3C5-2570626962EB}"/>
                    </a:ext>
                  </a:extLst>
                </p14:cNvPr>
                <p14:cNvContentPartPr/>
                <p14:nvPr/>
              </p14:nvContentPartPr>
              <p14:xfrm>
                <a:off x="9048928" y="2537839"/>
                <a:ext cx="126360" cy="849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9C97E4D-267A-F1EF-D3C5-2570626962E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39928" y="2528839"/>
                  <a:ext cx="144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641B0A4-A962-2CD4-3709-668FD66EAF2B}"/>
                    </a:ext>
                  </a:extLst>
                </p14:cNvPr>
                <p14:cNvContentPartPr/>
                <p14:nvPr/>
              </p14:nvContentPartPr>
              <p14:xfrm>
                <a:off x="9195448" y="2543599"/>
                <a:ext cx="159120" cy="1065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641B0A4-A962-2CD4-3709-668FD66EAF2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86448" y="2534599"/>
                  <a:ext cx="17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3C4C5983-2C40-4D21-854C-D41927F2D92A}"/>
                    </a:ext>
                  </a:extLst>
                </p14:cNvPr>
                <p14:cNvContentPartPr/>
                <p14:nvPr/>
              </p14:nvContentPartPr>
              <p14:xfrm>
                <a:off x="9386248" y="2544319"/>
                <a:ext cx="71280" cy="986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3C4C5983-2C40-4D21-854C-D41927F2D92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77608" y="2535679"/>
                  <a:ext cx="88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0A2F7C8-23A7-8C3C-B55B-642964237062}"/>
                    </a:ext>
                  </a:extLst>
                </p14:cNvPr>
                <p14:cNvContentPartPr/>
                <p14:nvPr/>
              </p14:nvContentPartPr>
              <p14:xfrm>
                <a:off x="9520168" y="2469799"/>
                <a:ext cx="22680" cy="1962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0A2F7C8-23A7-8C3C-B55B-64296423706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511528" y="2460799"/>
                  <a:ext cx="4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F84E679-2172-6F63-A880-E915B9E42FB0}"/>
                    </a:ext>
                  </a:extLst>
                </p14:cNvPr>
                <p14:cNvContentPartPr/>
                <p14:nvPr/>
              </p14:nvContentPartPr>
              <p14:xfrm>
                <a:off x="9476608" y="2551519"/>
                <a:ext cx="100440" cy="28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F84E679-2172-6F63-A880-E915B9E42FB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467968" y="2542879"/>
                  <a:ext cx="118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06F6FBC5-0104-2E35-11FB-38C607F51713}"/>
                    </a:ext>
                  </a:extLst>
                </p14:cNvPr>
                <p14:cNvContentPartPr/>
                <p14:nvPr/>
              </p14:nvContentPartPr>
              <p14:xfrm>
                <a:off x="9595048" y="2475559"/>
                <a:ext cx="64440" cy="1764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06F6FBC5-0104-2E35-11FB-38C607F5171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86408" y="2466919"/>
                  <a:ext cx="82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675C267-C06A-07B9-F168-2CE1D000A157}"/>
                    </a:ext>
                  </a:extLst>
                </p14:cNvPr>
                <p14:cNvContentPartPr/>
                <p14:nvPr/>
              </p14:nvContentPartPr>
              <p14:xfrm>
                <a:off x="9709528" y="2583919"/>
                <a:ext cx="83160" cy="784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675C267-C06A-07B9-F168-2CE1D000A15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00888" y="2574919"/>
                  <a:ext cx="10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8E3670D-66FB-DD9D-2DB2-6B14129DA2A9}"/>
                    </a:ext>
                  </a:extLst>
                </p14:cNvPr>
                <p14:cNvContentPartPr/>
                <p14:nvPr/>
              </p14:nvContentPartPr>
              <p14:xfrm>
                <a:off x="9851728" y="2580679"/>
                <a:ext cx="50760" cy="900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8E3670D-66FB-DD9D-2DB2-6B14129DA2A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43088" y="2571679"/>
                  <a:ext cx="68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D04BE36F-FB28-6083-C0E9-A43189365AA0}"/>
                    </a:ext>
                  </a:extLst>
                </p14:cNvPr>
                <p14:cNvContentPartPr/>
                <p14:nvPr/>
              </p14:nvContentPartPr>
              <p14:xfrm>
                <a:off x="9943528" y="2580319"/>
                <a:ext cx="91080" cy="1008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D04BE36F-FB28-6083-C0E9-A43189365AA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34528" y="2571319"/>
                  <a:ext cx="108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C9A5DFA-3105-50AB-82C4-024E2102F02E}"/>
                    </a:ext>
                  </a:extLst>
                </p14:cNvPr>
                <p14:cNvContentPartPr/>
                <p14:nvPr/>
              </p14:nvContentPartPr>
              <p14:xfrm>
                <a:off x="10087168" y="2590759"/>
                <a:ext cx="42120" cy="1015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C9A5DFA-3105-50AB-82C4-024E2102F0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078168" y="2582119"/>
                  <a:ext cx="59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4EA4E742-A648-C436-89C4-D8AB318B738A}"/>
                    </a:ext>
                  </a:extLst>
                </p14:cNvPr>
                <p14:cNvContentPartPr/>
                <p14:nvPr/>
              </p14:nvContentPartPr>
              <p14:xfrm>
                <a:off x="8992175" y="2861236"/>
                <a:ext cx="16200" cy="1148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4EA4E742-A648-C436-89C4-D8AB318B738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983535" y="2852596"/>
                  <a:ext cx="33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907E8F5-A00E-CE2E-D211-C78EEAFC7D3A}"/>
                    </a:ext>
                  </a:extLst>
                </p14:cNvPr>
                <p14:cNvContentPartPr/>
                <p14:nvPr/>
              </p14:nvContentPartPr>
              <p14:xfrm>
                <a:off x="9007655" y="2814076"/>
                <a:ext cx="17640" cy="90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907E8F5-A00E-CE2E-D211-C78EEAFC7D3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98655" y="2805436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E2D02ED-8D45-C7EC-886A-08D413D3CFC8}"/>
                    </a:ext>
                  </a:extLst>
                </p14:cNvPr>
                <p14:cNvContentPartPr/>
                <p14:nvPr/>
              </p14:nvContentPartPr>
              <p14:xfrm>
                <a:off x="9037535" y="2866996"/>
                <a:ext cx="83160" cy="997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E2D02ED-8D45-C7EC-886A-08D413D3CFC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28895" y="2858356"/>
                  <a:ext cx="100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14F4135-8858-7ADB-B7C7-4F1A820C1C2E}"/>
                    </a:ext>
                  </a:extLst>
                </p14:cNvPr>
                <p14:cNvContentPartPr/>
                <p14:nvPr/>
              </p14:nvContentPartPr>
              <p14:xfrm>
                <a:off x="9139775" y="2758636"/>
                <a:ext cx="88560" cy="1965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14F4135-8858-7ADB-B7C7-4F1A820C1C2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30775" y="2749996"/>
                  <a:ext cx="106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E23C2A80-54D0-D592-F704-18D1F2D91DA9}"/>
                    </a:ext>
                  </a:extLst>
                </p14:cNvPr>
                <p14:cNvContentPartPr/>
                <p14:nvPr/>
              </p14:nvContentPartPr>
              <p14:xfrm>
                <a:off x="9291335" y="2886796"/>
                <a:ext cx="6480" cy="6444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E23C2A80-54D0-D592-F704-18D1F2D91D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82335" y="2878156"/>
                  <a:ext cx="24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1D22D867-A98F-FFCF-09DC-7B7F1F3D482D}"/>
                    </a:ext>
                  </a:extLst>
                </p14:cNvPr>
                <p14:cNvContentPartPr/>
                <p14:nvPr/>
              </p14:nvContentPartPr>
              <p14:xfrm>
                <a:off x="9293135" y="2854036"/>
                <a:ext cx="16920" cy="2088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1D22D867-A98F-FFCF-09DC-7B7F1F3D482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84135" y="2845036"/>
                  <a:ext cx="34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A5CDCD6-908D-4001-3B31-CD706F074FB0}"/>
                    </a:ext>
                  </a:extLst>
                </p14:cNvPr>
                <p14:cNvContentPartPr/>
                <p14:nvPr/>
              </p14:nvContentPartPr>
              <p14:xfrm>
                <a:off x="9358655" y="2883916"/>
                <a:ext cx="93600" cy="76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A5CDCD6-908D-4001-3B31-CD706F074FB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50015" y="2874916"/>
                  <a:ext cx="111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E35BF60-FDA9-55F7-8FC6-AD469386F7AC}"/>
                    </a:ext>
                  </a:extLst>
                </p14:cNvPr>
                <p14:cNvContentPartPr/>
                <p14:nvPr/>
              </p14:nvContentPartPr>
              <p14:xfrm>
                <a:off x="9463415" y="2882116"/>
                <a:ext cx="88920" cy="716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E35BF60-FDA9-55F7-8FC6-AD469386F7A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54415" y="2873116"/>
                  <a:ext cx="106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68FA0D55-C1DF-DB89-5470-A24F8B7300A4}"/>
                    </a:ext>
                  </a:extLst>
                </p14:cNvPr>
                <p14:cNvContentPartPr/>
                <p14:nvPr/>
              </p14:nvContentPartPr>
              <p14:xfrm>
                <a:off x="9615335" y="2806156"/>
                <a:ext cx="6480" cy="1418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68FA0D55-C1DF-DB89-5470-A24F8B7300A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06335" y="2797156"/>
                  <a:ext cx="24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541234E8-8EEB-A061-119A-3EB6B7494354}"/>
                    </a:ext>
                  </a:extLst>
                </p14:cNvPr>
                <p14:cNvContentPartPr/>
                <p14:nvPr/>
              </p14:nvContentPartPr>
              <p14:xfrm>
                <a:off x="9612455" y="2878876"/>
                <a:ext cx="163080" cy="96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541234E8-8EEB-A061-119A-3EB6B749435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03815" y="2870236"/>
                  <a:ext cx="180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DE2C39C-438A-B005-1B19-D22A157E090F}"/>
                    </a:ext>
                  </a:extLst>
                </p14:cNvPr>
                <p14:cNvContentPartPr/>
                <p14:nvPr/>
              </p14:nvContentPartPr>
              <p14:xfrm>
                <a:off x="10035455" y="2880316"/>
                <a:ext cx="77400" cy="145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DE2C39C-438A-B005-1B19-D22A157E090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26815" y="2871316"/>
                  <a:ext cx="95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09195E6-634A-9688-7624-3AB4135C3871}"/>
                    </a:ext>
                  </a:extLst>
                </p14:cNvPr>
                <p14:cNvContentPartPr/>
                <p14:nvPr/>
              </p14:nvContentPartPr>
              <p14:xfrm>
                <a:off x="10158935" y="2888236"/>
                <a:ext cx="63720" cy="770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09195E6-634A-9688-7624-3AB4135C387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149935" y="2879236"/>
                  <a:ext cx="81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E5D26B10-6C69-FA49-09AB-86A6443558D0}"/>
                    </a:ext>
                  </a:extLst>
                </p14:cNvPr>
                <p14:cNvContentPartPr/>
                <p14:nvPr/>
              </p14:nvContentPartPr>
              <p14:xfrm>
                <a:off x="10260455" y="2898316"/>
                <a:ext cx="75960" cy="720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E5D26B10-6C69-FA49-09AB-86A6443558D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51455" y="2889316"/>
                  <a:ext cx="93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0F52F8A-6A69-AA49-3658-3E1D424D5823}"/>
                    </a:ext>
                  </a:extLst>
                </p14:cNvPr>
                <p14:cNvContentPartPr/>
                <p14:nvPr/>
              </p14:nvContentPartPr>
              <p14:xfrm>
                <a:off x="10346855" y="2902276"/>
                <a:ext cx="69840" cy="792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0F52F8A-6A69-AA49-3658-3E1D424D582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37855" y="2893276"/>
                  <a:ext cx="87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C9E15EF-3438-F7D3-CF59-6778F58DA84C}"/>
                    </a:ext>
                  </a:extLst>
                </p14:cNvPr>
                <p14:cNvContentPartPr/>
                <p14:nvPr/>
              </p14:nvContentPartPr>
              <p14:xfrm>
                <a:off x="10459175" y="2913076"/>
                <a:ext cx="109080" cy="680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C9E15EF-3438-F7D3-CF59-6778F58DA84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450175" y="2904076"/>
                  <a:ext cx="12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69FDB928-02D0-5A5F-2611-052BAB4A5FE7}"/>
                    </a:ext>
                  </a:extLst>
                </p14:cNvPr>
                <p14:cNvContentPartPr/>
                <p14:nvPr/>
              </p14:nvContentPartPr>
              <p14:xfrm>
                <a:off x="10602455" y="2926036"/>
                <a:ext cx="84240" cy="738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69FDB928-02D0-5A5F-2611-052BAB4A5FE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593455" y="2917036"/>
                  <a:ext cx="101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7C75E81-400C-4C5C-9A1C-727C98DB1436}"/>
                    </a:ext>
                  </a:extLst>
                </p14:cNvPr>
                <p14:cNvContentPartPr/>
                <p14:nvPr/>
              </p14:nvContentPartPr>
              <p14:xfrm>
                <a:off x="10721615" y="2855476"/>
                <a:ext cx="12240" cy="1443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7C75E81-400C-4C5C-9A1C-727C98DB143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712615" y="2846476"/>
                  <a:ext cx="29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E14ABDA-2E4E-116E-2C0A-0B00AE38C662}"/>
                    </a:ext>
                  </a:extLst>
                </p14:cNvPr>
                <p14:cNvContentPartPr/>
                <p14:nvPr/>
              </p14:nvContentPartPr>
              <p14:xfrm>
                <a:off x="10714055" y="2915236"/>
                <a:ext cx="141120" cy="702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E14ABDA-2E4E-116E-2C0A-0B00AE38C66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705415" y="2906596"/>
                  <a:ext cx="158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EB2D840-8C3B-A7DD-B81E-3E945D847D46}"/>
                    </a:ext>
                  </a:extLst>
                </p14:cNvPr>
                <p14:cNvContentPartPr/>
                <p14:nvPr/>
              </p14:nvContentPartPr>
              <p14:xfrm>
                <a:off x="10895855" y="2914876"/>
                <a:ext cx="123120" cy="81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EB2D840-8C3B-A7DD-B81E-3E945D847D4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887215" y="2905876"/>
                  <a:ext cx="140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556C533-3C43-F72A-B458-B35FC8B0B4CB}"/>
                    </a:ext>
                  </a:extLst>
                </p14:cNvPr>
                <p14:cNvContentPartPr/>
                <p14:nvPr/>
              </p14:nvContentPartPr>
              <p14:xfrm>
                <a:off x="11227775" y="2924956"/>
                <a:ext cx="122040" cy="60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556C533-3C43-F72A-B458-B35FC8B0B4C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218775" y="2916316"/>
                  <a:ext cx="13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5A6769D6-1144-6DC1-B9C4-58D733AFC1DA}"/>
                    </a:ext>
                  </a:extLst>
                </p14:cNvPr>
                <p14:cNvContentPartPr/>
                <p14:nvPr/>
              </p14:nvContentPartPr>
              <p14:xfrm>
                <a:off x="11376455" y="2908036"/>
                <a:ext cx="106200" cy="932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5A6769D6-1144-6DC1-B9C4-58D733AFC1D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367455" y="2899036"/>
                  <a:ext cx="12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E94522E9-AE42-762B-98AA-A3B8DE388D2B}"/>
                    </a:ext>
                  </a:extLst>
                </p14:cNvPr>
                <p14:cNvContentPartPr/>
                <p14:nvPr/>
              </p14:nvContentPartPr>
              <p14:xfrm>
                <a:off x="9005495" y="3086956"/>
                <a:ext cx="146160" cy="903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E94522E9-AE42-762B-98AA-A3B8DE388D2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96855" y="3078316"/>
                  <a:ext cx="163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75B4C1F-3EC6-6305-AEB8-61A806201753}"/>
                    </a:ext>
                  </a:extLst>
                </p14:cNvPr>
                <p14:cNvContentPartPr/>
                <p14:nvPr/>
              </p14:nvContentPartPr>
              <p14:xfrm>
                <a:off x="9177215" y="3099916"/>
                <a:ext cx="83880" cy="78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75B4C1F-3EC6-6305-AEB8-61A80620175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168215" y="3091276"/>
                  <a:ext cx="101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EB3E20BE-2A2E-027D-D26B-53FC9A11F242}"/>
                    </a:ext>
                  </a:extLst>
                </p14:cNvPr>
                <p14:cNvContentPartPr/>
                <p14:nvPr/>
              </p14:nvContentPartPr>
              <p14:xfrm>
                <a:off x="9282695" y="3120796"/>
                <a:ext cx="66240" cy="6732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EB3E20BE-2A2E-027D-D26B-53FC9A11F24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274055" y="3112156"/>
                  <a:ext cx="83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FF1D9A8-0957-E01A-47F3-8DDD3FAD2C76}"/>
                    </a:ext>
                  </a:extLst>
                </p14:cNvPr>
                <p14:cNvContentPartPr/>
                <p14:nvPr/>
              </p14:nvContentPartPr>
              <p14:xfrm>
                <a:off x="9386735" y="3059956"/>
                <a:ext cx="80280" cy="1335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FF1D9A8-0957-E01A-47F3-8DDD3FAD2C7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377735" y="3051316"/>
                  <a:ext cx="97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7F27EAD-BF3B-E8BC-E790-9477F1D14D21}"/>
                    </a:ext>
                  </a:extLst>
                </p14:cNvPr>
                <p14:cNvContentPartPr/>
                <p14:nvPr/>
              </p14:nvContentPartPr>
              <p14:xfrm>
                <a:off x="9671135" y="3067156"/>
                <a:ext cx="7920" cy="14652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7F27EAD-BF3B-E8BC-E790-9477F1D14D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662495" y="3058156"/>
                  <a:ext cx="2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59D19EF3-09AF-8C29-5077-7BE9422C1D4B}"/>
                    </a:ext>
                  </a:extLst>
                </p14:cNvPr>
                <p14:cNvContentPartPr/>
                <p14:nvPr/>
              </p14:nvContentPartPr>
              <p14:xfrm>
                <a:off x="9655655" y="3142756"/>
                <a:ext cx="67680" cy="180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59D19EF3-09AF-8C29-5077-7BE9422C1D4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46655" y="3134116"/>
                  <a:ext cx="85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ABD2BD5E-0020-7EBF-4BDD-E8E2A033F027}"/>
                    </a:ext>
                  </a:extLst>
                </p14:cNvPr>
                <p14:cNvContentPartPr/>
                <p14:nvPr/>
              </p14:nvContentPartPr>
              <p14:xfrm>
                <a:off x="9747815" y="3148156"/>
                <a:ext cx="66960" cy="60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ABD2BD5E-0020-7EBF-4BDD-E8E2A033F02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739175" y="3139516"/>
                  <a:ext cx="8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4A7F5B2D-2CFB-39EE-78F7-616545A22800}"/>
                    </a:ext>
                  </a:extLst>
                </p14:cNvPr>
                <p14:cNvContentPartPr/>
                <p14:nvPr/>
              </p14:nvContentPartPr>
              <p14:xfrm>
                <a:off x="10039055" y="3128716"/>
                <a:ext cx="87480" cy="1393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4A7F5B2D-2CFB-39EE-78F7-616545A228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030055" y="3119716"/>
                  <a:ext cx="105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0A451FF-31A8-AFD6-A43E-D3F5FDAB6D25}"/>
                    </a:ext>
                  </a:extLst>
                </p14:cNvPr>
                <p14:cNvContentPartPr/>
                <p14:nvPr/>
              </p14:nvContentPartPr>
              <p14:xfrm>
                <a:off x="10158215" y="3139156"/>
                <a:ext cx="76320" cy="702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0A451FF-31A8-AFD6-A43E-D3F5FDAB6D2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149575" y="3130156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3A8C45CC-0D41-EE77-F698-011FD5A919A3}"/>
                    </a:ext>
                  </a:extLst>
                </p14:cNvPr>
                <p14:cNvContentPartPr/>
                <p14:nvPr/>
              </p14:nvContentPartPr>
              <p14:xfrm>
                <a:off x="10272335" y="3137716"/>
                <a:ext cx="59400" cy="774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3A8C45CC-0D41-EE77-F698-011FD5A919A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63335" y="3129076"/>
                  <a:ext cx="7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19A05EA2-4F06-08C0-0C90-9EC3E46A9188}"/>
                    </a:ext>
                  </a:extLst>
                </p14:cNvPr>
                <p14:cNvContentPartPr/>
                <p14:nvPr/>
              </p14:nvContentPartPr>
              <p14:xfrm>
                <a:off x="10359095" y="3137716"/>
                <a:ext cx="49320" cy="7596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19A05EA2-4F06-08C0-0C90-9EC3E46A918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350095" y="3129076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50E710E4-8BC7-FBA8-CBC7-521F84B2061F}"/>
                    </a:ext>
                  </a:extLst>
                </p14:cNvPr>
                <p14:cNvContentPartPr/>
                <p14:nvPr/>
              </p14:nvContentPartPr>
              <p14:xfrm>
                <a:off x="10639535" y="3147076"/>
                <a:ext cx="14400" cy="680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50E710E4-8BC7-FBA8-CBC7-521F84B2061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630895" y="3138076"/>
                  <a:ext cx="32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9EAF3AD8-4976-E2BB-7EBF-5F3FFAEF22EB}"/>
                    </a:ext>
                  </a:extLst>
                </p14:cNvPr>
                <p14:cNvContentPartPr/>
                <p14:nvPr/>
              </p14:nvContentPartPr>
              <p14:xfrm>
                <a:off x="10680215" y="3111076"/>
                <a:ext cx="7560" cy="82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9EAF3AD8-4976-E2BB-7EBF-5F3FFAEF22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671575" y="3102076"/>
                  <a:ext cx="25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B7324C6-F65C-98D5-39D6-0C59ACBB44BE}"/>
                    </a:ext>
                  </a:extLst>
                </p14:cNvPr>
                <p14:cNvContentPartPr/>
                <p14:nvPr/>
              </p14:nvContentPartPr>
              <p14:xfrm>
                <a:off x="10698215" y="3143476"/>
                <a:ext cx="61560" cy="77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B7324C6-F65C-98D5-39D6-0C59ACBB44B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689575" y="3134836"/>
                  <a:ext cx="79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F2C69621-515C-F9A8-B60C-F03E9067473F}"/>
                    </a:ext>
                  </a:extLst>
                </p14:cNvPr>
                <p14:cNvContentPartPr/>
                <p14:nvPr/>
              </p14:nvContentPartPr>
              <p14:xfrm>
                <a:off x="10810895" y="3086596"/>
                <a:ext cx="16200" cy="1213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F2C69621-515C-F9A8-B60C-F03E9067473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801895" y="3077956"/>
                  <a:ext cx="3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A80B974-3430-6191-B22C-30B32D1186EB}"/>
                    </a:ext>
                  </a:extLst>
                </p14:cNvPr>
                <p14:cNvContentPartPr/>
                <p14:nvPr/>
              </p14:nvContentPartPr>
              <p14:xfrm>
                <a:off x="10778135" y="3152476"/>
                <a:ext cx="143640" cy="633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A80B974-3430-6191-B22C-30B32D1186E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769495" y="3143836"/>
                  <a:ext cx="16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2C6CC007-4424-191F-4D20-4AC6FFFBA5B3}"/>
                    </a:ext>
                  </a:extLst>
                </p14:cNvPr>
                <p14:cNvContentPartPr/>
                <p14:nvPr/>
              </p14:nvContentPartPr>
              <p14:xfrm>
                <a:off x="11177015" y="3106756"/>
                <a:ext cx="14400" cy="1342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2C6CC007-4424-191F-4D20-4AC6FFFBA5B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168015" y="3098116"/>
                  <a:ext cx="32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3F27DCC0-5E54-3AF1-5468-B5DB274B19A6}"/>
                    </a:ext>
                  </a:extLst>
                </p14:cNvPr>
                <p14:cNvContentPartPr/>
                <p14:nvPr/>
              </p14:nvContentPartPr>
              <p14:xfrm>
                <a:off x="11149655" y="3156436"/>
                <a:ext cx="86400" cy="244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3F27DCC0-5E54-3AF1-5468-B5DB274B19A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140655" y="3147796"/>
                  <a:ext cx="104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A2F9908-2282-0FE9-2F85-FF771D0ABD1F}"/>
                    </a:ext>
                  </a:extLst>
                </p14:cNvPr>
                <p14:cNvContentPartPr/>
                <p14:nvPr/>
              </p14:nvContentPartPr>
              <p14:xfrm>
                <a:off x="11236775" y="3108196"/>
                <a:ext cx="67320" cy="1263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A2F9908-2282-0FE9-2F85-FF771D0ABD1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228135" y="3099196"/>
                  <a:ext cx="8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B694E1D5-14CD-F996-D807-B6F236042A0D}"/>
                    </a:ext>
                  </a:extLst>
                </p14:cNvPr>
                <p14:cNvContentPartPr/>
                <p14:nvPr/>
              </p14:nvContentPartPr>
              <p14:xfrm>
                <a:off x="11335055" y="3155716"/>
                <a:ext cx="92880" cy="882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B694E1D5-14CD-F996-D807-B6F236042A0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26415" y="3146716"/>
                  <a:ext cx="1105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42CC8E73-7298-7266-CDEA-A9F42EFFE992}"/>
              </a:ext>
            </a:extLst>
          </p:cNvPr>
          <p:cNvGrpSpPr/>
          <p:nvPr/>
        </p:nvGrpSpPr>
        <p:grpSpPr>
          <a:xfrm>
            <a:off x="9067055" y="3306556"/>
            <a:ext cx="723600" cy="150120"/>
            <a:chOff x="9067055" y="3306556"/>
            <a:chExt cx="72360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B8EEC960-7F63-85CC-AB4C-129115F36A86}"/>
                    </a:ext>
                  </a:extLst>
                </p14:cNvPr>
                <p14:cNvContentPartPr/>
                <p14:nvPr/>
              </p14:nvContentPartPr>
              <p14:xfrm>
                <a:off x="9067055" y="3327076"/>
                <a:ext cx="123480" cy="9936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B8EEC960-7F63-85CC-AB4C-129115F36A8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058055" y="3318436"/>
                  <a:ext cx="141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58733E3-A87E-04AC-5A00-164BEF388156}"/>
                    </a:ext>
                  </a:extLst>
                </p14:cNvPr>
                <p14:cNvContentPartPr/>
                <p14:nvPr/>
              </p14:nvContentPartPr>
              <p14:xfrm>
                <a:off x="9262535" y="3338596"/>
                <a:ext cx="59400" cy="817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58733E3-A87E-04AC-5A00-164BEF38815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253895" y="3329596"/>
                  <a:ext cx="77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35A24DE-D0B6-D11A-E88C-973CF23A7ED9}"/>
                    </a:ext>
                  </a:extLst>
                </p14:cNvPr>
                <p14:cNvContentPartPr/>
                <p14:nvPr/>
              </p14:nvContentPartPr>
              <p14:xfrm>
                <a:off x="9385295" y="3306556"/>
                <a:ext cx="17280" cy="12060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35A24DE-D0B6-D11A-E88C-973CF23A7ED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76295" y="3297556"/>
                  <a:ext cx="34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383C45F5-B307-4664-0990-4B822ACB4AF1}"/>
                    </a:ext>
                  </a:extLst>
                </p14:cNvPr>
                <p14:cNvContentPartPr/>
                <p14:nvPr/>
              </p14:nvContentPartPr>
              <p14:xfrm>
                <a:off x="9374135" y="3367036"/>
                <a:ext cx="67680" cy="9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383C45F5-B307-4664-0990-4B822ACB4AF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365495" y="3358036"/>
                  <a:ext cx="85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F1C30E4-455A-93C2-CA5E-0A1D40A33861}"/>
                    </a:ext>
                  </a:extLst>
                </p14:cNvPr>
                <p14:cNvContentPartPr/>
                <p14:nvPr/>
              </p14:nvContentPartPr>
              <p14:xfrm>
                <a:off x="9469535" y="3316276"/>
                <a:ext cx="61560" cy="1299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F1C30E4-455A-93C2-CA5E-0A1D40A3386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60895" y="3307636"/>
                  <a:ext cx="79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22784AA-7114-92F6-F272-948582F25765}"/>
                    </a:ext>
                  </a:extLst>
                </p14:cNvPr>
                <p14:cNvContentPartPr/>
                <p14:nvPr/>
              </p14:nvContentPartPr>
              <p14:xfrm>
                <a:off x="9589775" y="3385036"/>
                <a:ext cx="77760" cy="716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22784AA-7114-92F6-F272-948582F2576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580775" y="3376036"/>
                  <a:ext cx="95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A3FC213A-9559-302A-678C-E9F029916CD8}"/>
                    </a:ext>
                  </a:extLst>
                </p14:cNvPr>
                <p14:cNvContentPartPr/>
                <p14:nvPr/>
              </p14:nvContentPartPr>
              <p14:xfrm>
                <a:off x="9704615" y="3338956"/>
                <a:ext cx="86040" cy="117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A3FC213A-9559-302A-678C-E9F029916CD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695975" y="3329956"/>
                  <a:ext cx="103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1D29C671-64F5-BBDC-2646-9A68A0CBB51E}"/>
              </a:ext>
            </a:extLst>
          </p:cNvPr>
          <p:cNvGrpSpPr/>
          <p:nvPr/>
        </p:nvGrpSpPr>
        <p:grpSpPr>
          <a:xfrm>
            <a:off x="7689208" y="2665279"/>
            <a:ext cx="1142047" cy="275517"/>
            <a:chOff x="7689208" y="2665279"/>
            <a:chExt cx="1142047" cy="2755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CAE3B60-B8CD-BA56-3D5D-257ED21E2D81}"/>
                    </a:ext>
                  </a:extLst>
                </p14:cNvPr>
                <p14:cNvContentPartPr/>
                <p14:nvPr/>
              </p14:nvContentPartPr>
              <p14:xfrm>
                <a:off x="7689208" y="2665279"/>
                <a:ext cx="146160" cy="32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CAE3B60-B8CD-BA56-3D5D-257ED21E2D8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80568" y="2656639"/>
                  <a:ext cx="163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638D69E-F85E-07FC-036C-B1FA3A7B086F}"/>
                    </a:ext>
                  </a:extLst>
                </p14:cNvPr>
                <p14:cNvContentPartPr/>
                <p14:nvPr/>
              </p14:nvContentPartPr>
              <p14:xfrm>
                <a:off x="8079448" y="2673559"/>
                <a:ext cx="112680" cy="291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638D69E-F85E-07FC-036C-B1FA3A7B086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070808" y="2664559"/>
                  <a:ext cx="130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F8278264-5AED-48C0-7671-84304973BEBB}"/>
                    </a:ext>
                  </a:extLst>
                </p14:cNvPr>
                <p14:cNvContentPartPr/>
                <p14:nvPr/>
              </p14:nvContentPartPr>
              <p14:xfrm>
                <a:off x="7754855" y="2767276"/>
                <a:ext cx="953640" cy="1627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F8278264-5AED-48C0-7671-84304973BEB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745855" y="2758276"/>
                  <a:ext cx="971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60499558-524F-269C-9C90-626FCD06414F}"/>
                    </a:ext>
                  </a:extLst>
                </p14:cNvPr>
                <p14:cNvContentPartPr/>
                <p14:nvPr/>
              </p14:nvContentPartPr>
              <p14:xfrm>
                <a:off x="8124935" y="2757916"/>
                <a:ext cx="16920" cy="1602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60499558-524F-269C-9C90-626FCD06414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115935" y="2748916"/>
                  <a:ext cx="34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1500BAE-268A-4E57-422F-4F995DB084F3}"/>
                    </a:ext>
                  </a:extLst>
                </p14:cNvPr>
                <p14:cNvContentPartPr/>
                <p14:nvPr/>
              </p14:nvContentPartPr>
              <p14:xfrm>
                <a:off x="8595455" y="2930716"/>
                <a:ext cx="235800" cy="100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1500BAE-268A-4E57-422F-4F995DB084F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86455" y="2921716"/>
                  <a:ext cx="253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763FD38C-923A-1E1E-BF57-C03BC54343EA}"/>
                    </a:ext>
                  </a:extLst>
                </p14:cNvPr>
                <p14:cNvContentPartPr/>
                <p14:nvPr/>
              </p14:nvContentPartPr>
              <p14:xfrm>
                <a:off x="7716335" y="2767996"/>
                <a:ext cx="48960" cy="356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763FD38C-923A-1E1E-BF57-C03BC54343E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707695" y="2758996"/>
                  <a:ext cx="66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D4740EE-5B39-3C8C-0B2A-914983BDC621}"/>
                    </a:ext>
                  </a:extLst>
                </p14:cNvPr>
                <p14:cNvContentPartPr/>
                <p14:nvPr/>
              </p14:nvContentPartPr>
              <p14:xfrm>
                <a:off x="7772135" y="2767996"/>
                <a:ext cx="52920" cy="424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D4740EE-5B39-3C8C-0B2A-914983BDC62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63495" y="2759356"/>
                  <a:ext cx="7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27772E2-FB1F-3484-A776-E2C87C9CE3B5}"/>
                    </a:ext>
                  </a:extLst>
                </p14:cNvPr>
                <p14:cNvContentPartPr/>
                <p14:nvPr/>
              </p14:nvContentPartPr>
              <p14:xfrm>
                <a:off x="8055455" y="2759356"/>
                <a:ext cx="84240" cy="676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27772E2-FB1F-3484-A776-E2C87C9CE3B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46815" y="2750356"/>
                  <a:ext cx="101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DB51FF2-45DA-3CC9-E8B7-11D3B5ADE968}"/>
                    </a:ext>
                  </a:extLst>
                </p14:cNvPr>
                <p14:cNvContentPartPr/>
                <p14:nvPr/>
              </p14:nvContentPartPr>
              <p14:xfrm>
                <a:off x="8145095" y="2760076"/>
                <a:ext cx="64440" cy="601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DB51FF2-45DA-3CC9-E8B7-11D3B5ADE96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136455" y="2751076"/>
                  <a:ext cx="820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7CDEABA2-1B68-6B97-F265-BC7E457408E2}"/>
                  </a:ext>
                </a:extLst>
              </p14:cNvPr>
              <p14:cNvContentPartPr/>
              <p14:nvPr/>
            </p14:nvContentPartPr>
            <p14:xfrm>
              <a:off x="7868615" y="2672236"/>
              <a:ext cx="163800" cy="86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7CDEABA2-1B68-6B97-F265-BC7E457408E2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859615" y="2663596"/>
                <a:ext cx="1814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5" name="Group 594">
            <a:extLst>
              <a:ext uri="{FF2B5EF4-FFF2-40B4-BE49-F238E27FC236}">
                <a16:creationId xmlns:a16="http://schemas.microsoft.com/office/drawing/2014/main" id="{4D02923F-EF32-CC86-C1BA-8282E809610F}"/>
              </a:ext>
            </a:extLst>
          </p:cNvPr>
          <p:cNvGrpSpPr/>
          <p:nvPr/>
        </p:nvGrpSpPr>
        <p:grpSpPr>
          <a:xfrm>
            <a:off x="9097655" y="3604674"/>
            <a:ext cx="1637640" cy="217800"/>
            <a:chOff x="9097655" y="3604674"/>
            <a:chExt cx="163764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9602E4D0-5819-19B6-218F-5FE7A26564A3}"/>
                    </a:ext>
                  </a:extLst>
                </p14:cNvPr>
                <p14:cNvContentPartPr/>
                <p14:nvPr/>
              </p14:nvContentPartPr>
              <p14:xfrm>
                <a:off x="9097655" y="3638154"/>
                <a:ext cx="101160" cy="1735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9602E4D0-5819-19B6-218F-5FE7A26564A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89015" y="3629514"/>
                  <a:ext cx="118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ABF791A-0778-464C-76EA-4693702EBF0D}"/>
                    </a:ext>
                  </a:extLst>
                </p14:cNvPr>
                <p14:cNvContentPartPr/>
                <p14:nvPr/>
              </p14:nvContentPartPr>
              <p14:xfrm>
                <a:off x="9248495" y="3682434"/>
                <a:ext cx="102240" cy="1152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ABF791A-0778-464C-76EA-4693702EBF0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39855" y="3673434"/>
                  <a:ext cx="119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A32A2BC-A2BA-931D-812E-510BB8E35B6E}"/>
                    </a:ext>
                  </a:extLst>
                </p14:cNvPr>
                <p14:cNvContentPartPr/>
                <p14:nvPr/>
              </p14:nvContentPartPr>
              <p14:xfrm>
                <a:off x="9372695" y="3683154"/>
                <a:ext cx="95400" cy="1029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A32A2BC-A2BA-931D-812E-510BB8E35B6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363695" y="3674514"/>
                  <a:ext cx="113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ACA2645A-F3D5-6B3A-FAD0-8632C11EB8E4}"/>
                    </a:ext>
                  </a:extLst>
                </p14:cNvPr>
                <p14:cNvContentPartPr/>
                <p14:nvPr/>
              </p14:nvContentPartPr>
              <p14:xfrm>
                <a:off x="9515615" y="3675594"/>
                <a:ext cx="78120" cy="1044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ACA2645A-F3D5-6B3A-FAD0-8632C11EB8E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506615" y="3666594"/>
                  <a:ext cx="95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C174F21D-82F2-2C0A-3FBC-A03AB7EF2129}"/>
                    </a:ext>
                  </a:extLst>
                </p14:cNvPr>
                <p14:cNvContentPartPr/>
                <p14:nvPr/>
              </p14:nvContentPartPr>
              <p14:xfrm>
                <a:off x="9656735" y="3604674"/>
                <a:ext cx="21600" cy="1944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C174F21D-82F2-2C0A-3FBC-A03AB7EF212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647735" y="3596034"/>
                  <a:ext cx="39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C7F2B1F3-68F9-FC8D-CA4C-BE6F1A50C810}"/>
                    </a:ext>
                  </a:extLst>
                </p14:cNvPr>
                <p14:cNvContentPartPr/>
                <p14:nvPr/>
              </p14:nvContentPartPr>
              <p14:xfrm>
                <a:off x="9642335" y="3710154"/>
                <a:ext cx="201960" cy="806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C7F2B1F3-68F9-FC8D-CA4C-BE6F1A50C81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633695" y="3701154"/>
                  <a:ext cx="219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3C37F1D-9B70-4058-C0BA-EB5F6703ED99}"/>
                    </a:ext>
                  </a:extLst>
                </p14:cNvPr>
                <p14:cNvContentPartPr/>
                <p14:nvPr/>
              </p14:nvContentPartPr>
              <p14:xfrm>
                <a:off x="9847535" y="3711234"/>
                <a:ext cx="109800" cy="928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3C37F1D-9B70-4058-C0BA-EB5F6703ED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838535" y="3702594"/>
                  <a:ext cx="127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A4C0517-8FF6-FCB8-3751-37E47477173A}"/>
                    </a:ext>
                  </a:extLst>
                </p14:cNvPr>
                <p14:cNvContentPartPr/>
                <p14:nvPr/>
              </p14:nvContentPartPr>
              <p14:xfrm>
                <a:off x="9993695" y="3627354"/>
                <a:ext cx="16560" cy="1627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A4C0517-8FF6-FCB8-3751-37E47477173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985055" y="3618714"/>
                  <a:ext cx="34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4DD7F943-9311-6A40-BFDD-60E0A0C49614}"/>
                    </a:ext>
                  </a:extLst>
                </p14:cNvPr>
                <p14:cNvContentPartPr/>
                <p14:nvPr/>
              </p14:nvContentPartPr>
              <p14:xfrm>
                <a:off x="9969575" y="3717714"/>
                <a:ext cx="77400" cy="406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4DD7F943-9311-6A40-BFDD-60E0A0C4961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960575" y="3709074"/>
                  <a:ext cx="95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2F8FB85-9395-3E5F-2A06-C2A5C2C74F06}"/>
                    </a:ext>
                  </a:extLst>
                </p14:cNvPr>
                <p14:cNvContentPartPr/>
                <p14:nvPr/>
              </p14:nvContentPartPr>
              <p14:xfrm>
                <a:off x="10188095" y="3712314"/>
                <a:ext cx="69120" cy="10152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2F8FB85-9395-3E5F-2A06-C2A5C2C74F0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179095" y="3703314"/>
                  <a:ext cx="86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8C6CE24-5F84-A6B8-D317-22387B040A97}"/>
                    </a:ext>
                  </a:extLst>
                </p14:cNvPr>
                <p14:cNvContentPartPr/>
                <p14:nvPr/>
              </p14:nvContentPartPr>
              <p14:xfrm>
                <a:off x="10304735" y="3719154"/>
                <a:ext cx="109440" cy="1033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58C6CE24-5F84-A6B8-D317-22387B040A9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296095" y="3710514"/>
                  <a:ext cx="12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589B3228-FD8A-58C0-1D6C-FC8FDB5C5B77}"/>
                    </a:ext>
                  </a:extLst>
                </p14:cNvPr>
                <p14:cNvContentPartPr/>
                <p14:nvPr/>
              </p14:nvContentPartPr>
              <p14:xfrm>
                <a:off x="10444055" y="3616914"/>
                <a:ext cx="34560" cy="1814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589B3228-FD8A-58C0-1D6C-FC8FDB5C5B7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35415" y="3607914"/>
                  <a:ext cx="52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4455E27B-87A5-3E65-2A63-BADE46743CFA}"/>
                    </a:ext>
                  </a:extLst>
                </p14:cNvPr>
                <p14:cNvContentPartPr/>
                <p14:nvPr/>
              </p14:nvContentPartPr>
              <p14:xfrm>
                <a:off x="10502015" y="3722034"/>
                <a:ext cx="97200" cy="781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4455E27B-87A5-3E65-2A63-BADE46743CFA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493015" y="3713034"/>
                  <a:ext cx="11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92CBC053-385A-F0FA-5A6F-FCD0A5C26D51}"/>
                    </a:ext>
                  </a:extLst>
                </p14:cNvPr>
                <p14:cNvContentPartPr/>
                <p14:nvPr/>
              </p14:nvContentPartPr>
              <p14:xfrm>
                <a:off x="10632695" y="3719874"/>
                <a:ext cx="102600" cy="964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92CBC053-385A-F0FA-5A6F-FCD0A5C26D5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624055" y="3711234"/>
                  <a:ext cx="1202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1EE7A8D-C4BA-2AAD-9B9A-7F28B2A3B4A0}"/>
              </a:ext>
            </a:extLst>
          </p:cNvPr>
          <p:cNvGrpSpPr/>
          <p:nvPr/>
        </p:nvGrpSpPr>
        <p:grpSpPr>
          <a:xfrm>
            <a:off x="9143375" y="3919314"/>
            <a:ext cx="970200" cy="284040"/>
            <a:chOff x="9143375" y="3919314"/>
            <a:chExt cx="9702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957B2E5-B5ED-2B9D-EFDF-16F3DB9DB421}"/>
                    </a:ext>
                  </a:extLst>
                </p14:cNvPr>
                <p14:cNvContentPartPr/>
                <p14:nvPr/>
              </p14:nvContentPartPr>
              <p14:xfrm>
                <a:off x="9143375" y="3919314"/>
                <a:ext cx="72360" cy="2404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7957B2E5-B5ED-2B9D-EFDF-16F3DB9DB42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134735" y="3910674"/>
                  <a:ext cx="90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3EA7DCD-FC21-16DA-82D8-E34737AA7886}"/>
                    </a:ext>
                  </a:extLst>
                </p14:cNvPr>
                <p14:cNvContentPartPr/>
                <p14:nvPr/>
              </p14:nvContentPartPr>
              <p14:xfrm>
                <a:off x="9271175" y="3959274"/>
                <a:ext cx="95760" cy="1580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3EA7DCD-FC21-16DA-82D8-E34737AA788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262175" y="3950634"/>
                  <a:ext cx="113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9B30467-55B8-8066-AA5C-F713BEE7461B}"/>
                    </a:ext>
                  </a:extLst>
                </p14:cNvPr>
                <p14:cNvContentPartPr/>
                <p14:nvPr/>
              </p14:nvContentPartPr>
              <p14:xfrm>
                <a:off x="9425615" y="4036674"/>
                <a:ext cx="12960" cy="835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9B30467-55B8-8066-AA5C-F713BEE7461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16615" y="4028034"/>
                  <a:ext cx="30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C8C55261-D87A-E8B1-E3B4-DDAA6E00CBE5}"/>
                    </a:ext>
                  </a:extLst>
                </p14:cNvPr>
                <p14:cNvContentPartPr/>
                <p14:nvPr/>
              </p14:nvContentPartPr>
              <p14:xfrm>
                <a:off x="9440735" y="3966114"/>
                <a:ext cx="23760" cy="15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C8C55261-D87A-E8B1-E3B4-DDAA6E00CBE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431735" y="395747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C464B90-1800-FE1E-1110-0D41BB3C5EC8}"/>
                    </a:ext>
                  </a:extLst>
                </p14:cNvPr>
                <p14:cNvContentPartPr/>
                <p14:nvPr/>
              </p14:nvContentPartPr>
              <p14:xfrm>
                <a:off x="9487175" y="3958914"/>
                <a:ext cx="60480" cy="1782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C464B90-1800-FE1E-1110-0D41BB3C5EC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478535" y="3950274"/>
                  <a:ext cx="78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500F4FA7-9F5A-534C-E0F7-06DF4338B5AD}"/>
                    </a:ext>
                  </a:extLst>
                </p14:cNvPr>
                <p14:cNvContentPartPr/>
                <p14:nvPr/>
              </p14:nvContentPartPr>
              <p14:xfrm>
                <a:off x="9587615" y="4015074"/>
                <a:ext cx="73440" cy="1069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500F4FA7-9F5A-534C-E0F7-06DF4338B5A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578975" y="4006434"/>
                  <a:ext cx="91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5BB34CE-B9AA-C45B-9A45-883230FE87D6}"/>
                    </a:ext>
                  </a:extLst>
                </p14:cNvPr>
                <p14:cNvContentPartPr/>
                <p14:nvPr/>
              </p14:nvContentPartPr>
              <p14:xfrm>
                <a:off x="9703535" y="4044954"/>
                <a:ext cx="79560" cy="1076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5BB34CE-B9AA-C45B-9A45-883230FE87D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694895" y="4036314"/>
                  <a:ext cx="97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95CDB6D-E7CD-1D5B-D9AD-CA85C69BD1F3}"/>
                    </a:ext>
                  </a:extLst>
                </p14:cNvPr>
                <p14:cNvContentPartPr/>
                <p14:nvPr/>
              </p14:nvContentPartPr>
              <p14:xfrm>
                <a:off x="9798575" y="4053234"/>
                <a:ext cx="97200" cy="9576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95CDB6D-E7CD-1D5B-D9AD-CA85C69BD1F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789935" y="4044594"/>
                  <a:ext cx="114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2282BA3-5E34-F1C3-7CB7-401AF5853876}"/>
                    </a:ext>
                  </a:extLst>
                </p14:cNvPr>
                <p14:cNvContentPartPr/>
                <p14:nvPr/>
              </p14:nvContentPartPr>
              <p14:xfrm>
                <a:off x="9973175" y="3927954"/>
                <a:ext cx="29160" cy="2239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2282BA3-5E34-F1C3-7CB7-401AF58538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964535" y="3919314"/>
                  <a:ext cx="46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478B4F68-E30C-0D1A-06FB-FDF577D55451}"/>
                    </a:ext>
                  </a:extLst>
                </p14:cNvPr>
                <p14:cNvContentPartPr/>
                <p14:nvPr/>
              </p14:nvContentPartPr>
              <p14:xfrm>
                <a:off x="10066415" y="3951714"/>
                <a:ext cx="47160" cy="25164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478B4F68-E30C-0D1A-06FB-FDF577D5545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057775" y="3943074"/>
                  <a:ext cx="648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529718C-349F-03BE-63B9-20635C5D0ABF}"/>
              </a:ext>
            </a:extLst>
          </p:cNvPr>
          <p:cNvGrpSpPr/>
          <p:nvPr/>
        </p:nvGrpSpPr>
        <p:grpSpPr>
          <a:xfrm>
            <a:off x="7932695" y="2756874"/>
            <a:ext cx="1025640" cy="996480"/>
            <a:chOff x="7932695" y="2756874"/>
            <a:chExt cx="1025640" cy="9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4DA6C4F4-455A-1EF2-F148-B5366E84EA28}"/>
                    </a:ext>
                  </a:extLst>
                </p14:cNvPr>
                <p14:cNvContentPartPr/>
                <p14:nvPr/>
              </p14:nvContentPartPr>
              <p14:xfrm>
                <a:off x="7932695" y="2756874"/>
                <a:ext cx="62280" cy="98892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4DA6C4F4-455A-1EF2-F148-B5366E84EA2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923695" y="2748234"/>
                  <a:ext cx="7992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33076581-4BD7-72BA-C678-4AB2741900F7}"/>
                    </a:ext>
                  </a:extLst>
                </p14:cNvPr>
                <p14:cNvContentPartPr/>
                <p14:nvPr/>
              </p14:nvContentPartPr>
              <p14:xfrm>
                <a:off x="7971935" y="3740394"/>
                <a:ext cx="986400" cy="1296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33076581-4BD7-72BA-C678-4AB2741900F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962935" y="3731394"/>
                  <a:ext cx="10040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B4AE9B6-B778-4C97-9069-B4E4CFDD5F3E}"/>
              </a:ext>
            </a:extLst>
          </p:cNvPr>
          <p:cNvGrpSpPr/>
          <p:nvPr/>
        </p:nvGrpSpPr>
        <p:grpSpPr>
          <a:xfrm>
            <a:off x="7867175" y="2761194"/>
            <a:ext cx="170280" cy="81360"/>
            <a:chOff x="7867175" y="2761194"/>
            <a:chExt cx="1702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85697074-2F25-F7A7-20F0-30EC4811BD10}"/>
                    </a:ext>
                  </a:extLst>
                </p14:cNvPr>
                <p14:cNvContentPartPr/>
                <p14:nvPr/>
              </p14:nvContentPartPr>
              <p14:xfrm>
                <a:off x="7867175" y="2762994"/>
                <a:ext cx="58320" cy="795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85697074-2F25-F7A7-20F0-30EC4811BD1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858535" y="2753994"/>
                  <a:ext cx="75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206A9CB-C137-6D93-F6CF-DD974EC468DF}"/>
                    </a:ext>
                  </a:extLst>
                </p14:cNvPr>
                <p14:cNvContentPartPr/>
                <p14:nvPr/>
              </p14:nvContentPartPr>
              <p14:xfrm>
                <a:off x="7925135" y="2761194"/>
                <a:ext cx="112320" cy="784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206A9CB-C137-6D93-F6CF-DD974EC468D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916135" y="2752554"/>
                  <a:ext cx="12996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E0C73BF8-4078-5261-7A25-727FD5D62B10}"/>
                  </a:ext>
                </a:extLst>
              </p14:cNvPr>
              <p14:cNvContentPartPr/>
              <p14:nvPr/>
            </p14:nvContentPartPr>
            <p14:xfrm>
              <a:off x="7158335" y="2697114"/>
              <a:ext cx="427320" cy="352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E0C73BF8-4078-5261-7A25-727FD5D62B10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7149695" y="2688114"/>
                <a:ext cx="44496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1" name="Group 630">
            <a:extLst>
              <a:ext uri="{FF2B5EF4-FFF2-40B4-BE49-F238E27FC236}">
                <a16:creationId xmlns:a16="http://schemas.microsoft.com/office/drawing/2014/main" id="{FC59C937-B617-1F7A-6A6B-2F0C3C945E9A}"/>
              </a:ext>
            </a:extLst>
          </p:cNvPr>
          <p:cNvGrpSpPr/>
          <p:nvPr/>
        </p:nvGrpSpPr>
        <p:grpSpPr>
          <a:xfrm>
            <a:off x="9132935" y="4376154"/>
            <a:ext cx="783360" cy="192600"/>
            <a:chOff x="9132935" y="4376154"/>
            <a:chExt cx="7833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16C064E-31FC-CF68-DA96-55EF8B04BBE3}"/>
                    </a:ext>
                  </a:extLst>
                </p14:cNvPr>
                <p14:cNvContentPartPr/>
                <p14:nvPr/>
              </p14:nvContentPartPr>
              <p14:xfrm>
                <a:off x="9132935" y="4434834"/>
                <a:ext cx="177120" cy="1339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16C064E-31FC-CF68-DA96-55EF8B04BBE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124295" y="4426194"/>
                  <a:ext cx="194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557F155-04A1-C033-85BA-8A95703CCDFE}"/>
                    </a:ext>
                  </a:extLst>
                </p14:cNvPr>
                <p14:cNvContentPartPr/>
                <p14:nvPr/>
              </p14:nvContentPartPr>
              <p14:xfrm>
                <a:off x="9330935" y="4457154"/>
                <a:ext cx="116640" cy="990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557F155-04A1-C033-85BA-8A95703CCDF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322295" y="4448514"/>
                  <a:ext cx="134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688A26B9-5205-4D0B-ED80-28AF58B3A87E}"/>
                    </a:ext>
                  </a:extLst>
                </p14:cNvPr>
                <p14:cNvContentPartPr/>
                <p14:nvPr/>
              </p14:nvContentPartPr>
              <p14:xfrm>
                <a:off x="9500135" y="4380834"/>
                <a:ext cx="7560" cy="1825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688A26B9-5205-4D0B-ED80-28AF58B3A87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491135" y="4371834"/>
                  <a:ext cx="25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907004E9-CE2F-FC7F-8DC7-367051F00619}"/>
                    </a:ext>
                  </a:extLst>
                </p14:cNvPr>
                <p14:cNvContentPartPr/>
                <p14:nvPr/>
              </p14:nvContentPartPr>
              <p14:xfrm>
                <a:off x="9483575" y="4465794"/>
                <a:ext cx="60840" cy="79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907004E9-CE2F-FC7F-8DC7-367051F0061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474575" y="4457154"/>
                  <a:ext cx="78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D1716C28-6DD9-0390-CF49-A31563C809E6}"/>
                    </a:ext>
                  </a:extLst>
                </p14:cNvPr>
                <p14:cNvContentPartPr/>
                <p14:nvPr/>
              </p14:nvContentPartPr>
              <p14:xfrm>
                <a:off x="9562055" y="4376154"/>
                <a:ext cx="100440" cy="18540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D1716C28-6DD9-0390-CF49-A31563C809E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553415" y="4367154"/>
                  <a:ext cx="118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8893A8A2-1685-86BB-5E06-AB1CB7BBB44A}"/>
                    </a:ext>
                  </a:extLst>
                </p14:cNvPr>
                <p14:cNvContentPartPr/>
                <p14:nvPr/>
              </p14:nvContentPartPr>
              <p14:xfrm>
                <a:off x="9685175" y="4473354"/>
                <a:ext cx="111600" cy="817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8893A8A2-1685-86BB-5E06-AB1CB7BBB44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676175" y="4464714"/>
                  <a:ext cx="129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AB259C1A-CE15-10E0-E8A1-2F5B2B39B13C}"/>
                    </a:ext>
                  </a:extLst>
                </p14:cNvPr>
                <p14:cNvContentPartPr/>
                <p14:nvPr/>
              </p14:nvContentPartPr>
              <p14:xfrm>
                <a:off x="9827735" y="4386594"/>
                <a:ext cx="88560" cy="1738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AB259C1A-CE15-10E0-E8A1-2F5B2B39B13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818735" y="4377954"/>
                  <a:ext cx="1062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D9C6BB79-AE3F-0711-3970-EDA55C337684}"/>
              </a:ext>
            </a:extLst>
          </p:cNvPr>
          <p:cNvGrpSpPr/>
          <p:nvPr/>
        </p:nvGrpSpPr>
        <p:grpSpPr>
          <a:xfrm>
            <a:off x="10148855" y="4408554"/>
            <a:ext cx="164880" cy="142200"/>
            <a:chOff x="10148855" y="4408554"/>
            <a:chExt cx="1648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B972FD68-7EAF-F92B-C94C-960DD0F2DEBB}"/>
                    </a:ext>
                  </a:extLst>
                </p14:cNvPr>
                <p14:cNvContentPartPr/>
                <p14:nvPr/>
              </p14:nvContentPartPr>
              <p14:xfrm>
                <a:off x="10148855" y="4469754"/>
                <a:ext cx="19800" cy="810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B972FD68-7EAF-F92B-C94C-960DD0F2DEBB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140215" y="4461114"/>
                  <a:ext cx="37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23CA1D8-BE25-DC97-18A8-44F3F89A6CB5}"/>
                    </a:ext>
                  </a:extLst>
                </p14:cNvPr>
                <p14:cNvContentPartPr/>
                <p14:nvPr/>
              </p14:nvContentPartPr>
              <p14:xfrm>
                <a:off x="10161815" y="4408554"/>
                <a:ext cx="21240" cy="244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23CA1D8-BE25-DC97-18A8-44F3F89A6CB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153175" y="4399554"/>
                  <a:ext cx="38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8F1682F6-7E3E-48E7-343C-632C9AC9F4CF}"/>
                    </a:ext>
                  </a:extLst>
                </p14:cNvPr>
                <p14:cNvContentPartPr/>
                <p14:nvPr/>
              </p14:nvContentPartPr>
              <p14:xfrm>
                <a:off x="10202855" y="4448154"/>
                <a:ext cx="110880" cy="10080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8F1682F6-7E3E-48E7-343C-632C9AC9F4C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194215" y="4439514"/>
                  <a:ext cx="1285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D79FF697-38DD-CBE9-24D3-4F27E0545DA2}"/>
              </a:ext>
            </a:extLst>
          </p:cNvPr>
          <p:cNvGrpSpPr/>
          <p:nvPr/>
        </p:nvGrpSpPr>
        <p:grpSpPr>
          <a:xfrm>
            <a:off x="10527215" y="4335114"/>
            <a:ext cx="298800" cy="211320"/>
            <a:chOff x="10527215" y="4335114"/>
            <a:chExt cx="2988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A5523BC0-1ED9-79C5-1893-D8C5222C8AF4}"/>
                    </a:ext>
                  </a:extLst>
                </p14:cNvPr>
                <p14:cNvContentPartPr/>
                <p14:nvPr/>
              </p14:nvContentPartPr>
              <p14:xfrm>
                <a:off x="10553855" y="4343394"/>
                <a:ext cx="13320" cy="1940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A5523BC0-1ED9-79C5-1893-D8C5222C8AF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544855" y="4334754"/>
                  <a:ext cx="3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0E2CAFB9-C793-36A8-1893-A6EB7E1B77C7}"/>
                    </a:ext>
                  </a:extLst>
                </p14:cNvPr>
                <p14:cNvContentPartPr/>
                <p14:nvPr/>
              </p14:nvContentPartPr>
              <p14:xfrm>
                <a:off x="10527215" y="4444554"/>
                <a:ext cx="64080" cy="230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0E2CAFB9-C793-36A8-1893-A6EB7E1B77C7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518215" y="4435554"/>
                  <a:ext cx="81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10414BF-FCC6-09AE-3E73-A20897EBB8F3}"/>
                    </a:ext>
                  </a:extLst>
                </p14:cNvPr>
                <p14:cNvContentPartPr/>
                <p14:nvPr/>
              </p14:nvContentPartPr>
              <p14:xfrm>
                <a:off x="10640255" y="4335114"/>
                <a:ext cx="80640" cy="2016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10414BF-FCC6-09AE-3E73-A20897EBB8F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631255" y="4326114"/>
                  <a:ext cx="9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3DEBA71-EC4A-D813-3E67-B11B41639F58}"/>
                    </a:ext>
                  </a:extLst>
                </p14:cNvPr>
                <p14:cNvContentPartPr/>
                <p14:nvPr/>
              </p14:nvContentPartPr>
              <p14:xfrm>
                <a:off x="10744655" y="4445274"/>
                <a:ext cx="81360" cy="1011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3DEBA71-EC4A-D813-3E67-B11B41639F5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735655" y="4436274"/>
                  <a:ext cx="990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0CD44633-92C2-1070-E90D-D95D73EFEA00}"/>
              </a:ext>
            </a:extLst>
          </p:cNvPr>
          <p:cNvGrpSpPr/>
          <p:nvPr/>
        </p:nvGrpSpPr>
        <p:grpSpPr>
          <a:xfrm>
            <a:off x="11054975" y="4310274"/>
            <a:ext cx="520560" cy="222120"/>
            <a:chOff x="11054975" y="4310274"/>
            <a:chExt cx="5205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BE5783AA-7EE4-0014-CC77-14F28C2EB7FC}"/>
                    </a:ext>
                  </a:extLst>
                </p14:cNvPr>
                <p14:cNvContentPartPr/>
                <p14:nvPr/>
              </p14:nvContentPartPr>
              <p14:xfrm>
                <a:off x="11054975" y="4310274"/>
                <a:ext cx="205560" cy="222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BE5783AA-7EE4-0014-CC77-14F28C2EB7F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1045975" y="4301634"/>
                  <a:ext cx="223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A1BB6D5C-EC4D-E7A2-30F7-C8C9560E0532}"/>
                    </a:ext>
                  </a:extLst>
                </p14:cNvPr>
                <p14:cNvContentPartPr/>
                <p14:nvPr/>
              </p14:nvContentPartPr>
              <p14:xfrm>
                <a:off x="11280335" y="4429074"/>
                <a:ext cx="95040" cy="874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A1BB6D5C-EC4D-E7A2-30F7-C8C9560E053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271695" y="4420074"/>
                  <a:ext cx="112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EA7EF84-6C35-FC59-C7D9-A83E49F9CF72}"/>
                    </a:ext>
                  </a:extLst>
                </p14:cNvPr>
                <p14:cNvContentPartPr/>
                <p14:nvPr/>
              </p14:nvContentPartPr>
              <p14:xfrm>
                <a:off x="11423615" y="4327914"/>
                <a:ext cx="24840" cy="1821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EA7EF84-6C35-FC59-C7D9-A83E49F9CF7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414975" y="4319274"/>
                  <a:ext cx="42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93EE398-7291-C042-CE0D-DC0092C626D6}"/>
                    </a:ext>
                  </a:extLst>
                </p14:cNvPr>
                <p14:cNvContentPartPr/>
                <p14:nvPr/>
              </p14:nvContentPartPr>
              <p14:xfrm>
                <a:off x="11407055" y="4413234"/>
                <a:ext cx="59400" cy="338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93EE398-7291-C042-CE0D-DC0092C626D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398415" y="4404594"/>
                  <a:ext cx="77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1E7448AF-0164-423D-2C00-267937EBA180}"/>
                    </a:ext>
                  </a:extLst>
                </p14:cNvPr>
                <p14:cNvContentPartPr/>
                <p14:nvPr/>
              </p14:nvContentPartPr>
              <p14:xfrm>
                <a:off x="11456375" y="4334754"/>
                <a:ext cx="119160" cy="1944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1E7448AF-0164-423D-2C00-267937EBA18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447735" y="4325754"/>
                  <a:ext cx="1368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55BDA87B-87D3-D7DC-C1AE-9CB7B8367C13}"/>
              </a:ext>
            </a:extLst>
          </p:cNvPr>
          <p:cNvGrpSpPr/>
          <p:nvPr/>
        </p:nvGrpSpPr>
        <p:grpSpPr>
          <a:xfrm>
            <a:off x="9153815" y="4698714"/>
            <a:ext cx="548640" cy="228600"/>
            <a:chOff x="9153815" y="4698714"/>
            <a:chExt cx="5486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2A00589-00FC-E8DF-A74C-CB13D0F788C6}"/>
                    </a:ext>
                  </a:extLst>
                </p14:cNvPr>
                <p14:cNvContentPartPr/>
                <p14:nvPr/>
              </p14:nvContentPartPr>
              <p14:xfrm>
                <a:off x="9153815" y="4755954"/>
                <a:ext cx="130680" cy="1584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2A00589-00FC-E8DF-A74C-CB13D0F788C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144815" y="4746954"/>
                  <a:ext cx="148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4D399465-9C45-10C7-7F2B-51E49B0FCB66}"/>
                    </a:ext>
                  </a:extLst>
                </p14:cNvPr>
                <p14:cNvContentPartPr/>
                <p14:nvPr/>
              </p14:nvContentPartPr>
              <p14:xfrm>
                <a:off x="9328055" y="4698714"/>
                <a:ext cx="21240" cy="2026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4D399465-9C45-10C7-7F2B-51E49B0FCB6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319415" y="4689714"/>
                  <a:ext cx="38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B13855B5-BD4C-0F4A-9CD4-319955B80CC4}"/>
                    </a:ext>
                  </a:extLst>
                </p14:cNvPr>
                <p14:cNvContentPartPr/>
                <p14:nvPr/>
              </p14:nvContentPartPr>
              <p14:xfrm>
                <a:off x="9387095" y="4809594"/>
                <a:ext cx="100800" cy="1047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B13855B5-BD4C-0F4A-9CD4-319955B80CC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378455" y="4800594"/>
                  <a:ext cx="118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EC2B8D93-FB9E-410A-7162-377A9F565A11}"/>
                    </a:ext>
                  </a:extLst>
                </p14:cNvPr>
                <p14:cNvContentPartPr/>
                <p14:nvPr/>
              </p14:nvContentPartPr>
              <p14:xfrm>
                <a:off x="9519935" y="4813194"/>
                <a:ext cx="77760" cy="1033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EC2B8D93-FB9E-410A-7162-377A9F565A1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510935" y="4804194"/>
                  <a:ext cx="95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17CA662A-A2BE-F2EB-BB9C-5A260135CFC3}"/>
                    </a:ext>
                  </a:extLst>
                </p14:cNvPr>
                <p14:cNvContentPartPr/>
                <p14:nvPr/>
              </p14:nvContentPartPr>
              <p14:xfrm>
                <a:off x="9630455" y="4802034"/>
                <a:ext cx="72000" cy="1252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17CA662A-A2BE-F2EB-BB9C-5A260135CFC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621815" y="4793034"/>
                  <a:ext cx="896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647C3675-6F01-B931-6FAA-8F1AAB474C30}"/>
              </a:ext>
            </a:extLst>
          </p:cNvPr>
          <p:cNvGrpSpPr/>
          <p:nvPr/>
        </p:nvGrpSpPr>
        <p:grpSpPr>
          <a:xfrm>
            <a:off x="9986855" y="4735074"/>
            <a:ext cx="412200" cy="179280"/>
            <a:chOff x="9986855" y="4735074"/>
            <a:chExt cx="41220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C44B29CB-05DA-2E28-0EF0-41426E1ACB6D}"/>
                    </a:ext>
                  </a:extLst>
                </p14:cNvPr>
                <p14:cNvContentPartPr/>
                <p14:nvPr/>
              </p14:nvContentPartPr>
              <p14:xfrm>
                <a:off x="9986855" y="4735074"/>
                <a:ext cx="39240" cy="17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C44B29CB-05DA-2E28-0EF0-41426E1ACB6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977855" y="4726074"/>
                  <a:ext cx="5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9798BB5A-5D4B-E22D-4AFB-F0BC4F4577A5}"/>
                    </a:ext>
                  </a:extLst>
                </p14:cNvPr>
                <p14:cNvContentPartPr/>
                <p14:nvPr/>
              </p14:nvContentPartPr>
              <p14:xfrm>
                <a:off x="10116455" y="4798074"/>
                <a:ext cx="70200" cy="9180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9798BB5A-5D4B-E22D-4AFB-F0BC4F4577A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107455" y="4789434"/>
                  <a:ext cx="87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C69248D-9BEA-645C-592D-3923216FABC1}"/>
                    </a:ext>
                  </a:extLst>
                </p14:cNvPr>
                <p14:cNvContentPartPr/>
                <p14:nvPr/>
              </p14:nvContentPartPr>
              <p14:xfrm>
                <a:off x="10205735" y="4815354"/>
                <a:ext cx="67680" cy="738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C69248D-9BEA-645C-592D-3923216FABC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196735" y="4806714"/>
                  <a:ext cx="85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6423B474-0323-4F2A-29E6-1B7A047D190F}"/>
                    </a:ext>
                  </a:extLst>
                </p14:cNvPr>
                <p14:cNvContentPartPr/>
                <p14:nvPr/>
              </p14:nvContentPartPr>
              <p14:xfrm>
                <a:off x="10333535" y="4818234"/>
                <a:ext cx="65520" cy="892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6423B474-0323-4F2A-29E6-1B7A047D190F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324895" y="4809594"/>
                  <a:ext cx="831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944A311F-9570-9FD8-362F-68791B317B94}"/>
              </a:ext>
            </a:extLst>
          </p:cNvPr>
          <p:cNvGrpSpPr/>
          <p:nvPr/>
        </p:nvGrpSpPr>
        <p:grpSpPr>
          <a:xfrm>
            <a:off x="10632335" y="4725714"/>
            <a:ext cx="1113480" cy="201240"/>
            <a:chOff x="10632335" y="4725714"/>
            <a:chExt cx="11134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447C5F5-015B-119F-8C1F-97E5B65A1B23}"/>
                    </a:ext>
                  </a:extLst>
                </p14:cNvPr>
                <p14:cNvContentPartPr/>
                <p14:nvPr/>
              </p14:nvContentPartPr>
              <p14:xfrm>
                <a:off x="10632335" y="4725714"/>
                <a:ext cx="27720" cy="1634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447C5F5-015B-119F-8C1F-97E5B65A1B23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623695" y="4717074"/>
                  <a:ext cx="45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CDB02C96-E530-39D4-47DE-46CA2D2B16E3}"/>
                    </a:ext>
                  </a:extLst>
                </p14:cNvPr>
                <p14:cNvContentPartPr/>
                <p14:nvPr/>
              </p14:nvContentPartPr>
              <p14:xfrm>
                <a:off x="10695335" y="4814994"/>
                <a:ext cx="61920" cy="676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CDB02C96-E530-39D4-47DE-46CA2D2B16E3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686335" y="4805994"/>
                  <a:ext cx="79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B41396EB-5E7F-6D5C-AF57-83782810252E}"/>
                    </a:ext>
                  </a:extLst>
                </p14:cNvPr>
                <p14:cNvContentPartPr/>
                <p14:nvPr/>
              </p14:nvContentPartPr>
              <p14:xfrm>
                <a:off x="10801175" y="4813914"/>
                <a:ext cx="150480" cy="7992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B41396EB-5E7F-6D5C-AF57-83782810252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792535" y="4805274"/>
                  <a:ext cx="168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FA5144C7-32A2-5642-517B-17E0D93B87E7}"/>
                    </a:ext>
                  </a:extLst>
                </p14:cNvPr>
                <p14:cNvContentPartPr/>
                <p14:nvPr/>
              </p14:nvContentPartPr>
              <p14:xfrm>
                <a:off x="10967855" y="4827954"/>
                <a:ext cx="97560" cy="781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FA5144C7-32A2-5642-517B-17E0D93B87E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958855" y="4818954"/>
                  <a:ext cx="115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A3A66FE9-B673-E8D1-5B3B-AC391F17E32E}"/>
                    </a:ext>
                  </a:extLst>
                </p14:cNvPr>
                <p14:cNvContentPartPr/>
                <p14:nvPr/>
              </p14:nvContentPartPr>
              <p14:xfrm>
                <a:off x="11115815" y="4816434"/>
                <a:ext cx="127800" cy="864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A3A66FE9-B673-E8D1-5B3B-AC391F17E32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1106815" y="4807794"/>
                  <a:ext cx="145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988A37C1-6483-5FD5-B1C2-307AAA694AA4}"/>
                    </a:ext>
                  </a:extLst>
                </p14:cNvPr>
                <p14:cNvContentPartPr/>
                <p14:nvPr/>
              </p14:nvContentPartPr>
              <p14:xfrm>
                <a:off x="11348735" y="4822554"/>
                <a:ext cx="87480" cy="72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988A37C1-6483-5FD5-B1C2-307AAA694AA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340095" y="4813914"/>
                  <a:ext cx="105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9DFEC690-38D5-B72D-BCFB-8C5FCCDD1676}"/>
                    </a:ext>
                  </a:extLst>
                </p14:cNvPr>
                <p14:cNvContentPartPr/>
                <p14:nvPr/>
              </p14:nvContentPartPr>
              <p14:xfrm>
                <a:off x="11466095" y="4824354"/>
                <a:ext cx="85680" cy="7488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9DFEC690-38D5-B72D-BCFB-8C5FCCDD167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457455" y="4815354"/>
                  <a:ext cx="103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46C06561-6A3E-7147-A48B-433FCE438729}"/>
                    </a:ext>
                  </a:extLst>
                </p14:cNvPr>
                <p14:cNvContentPartPr/>
                <p14:nvPr/>
              </p14:nvContentPartPr>
              <p14:xfrm>
                <a:off x="11567975" y="4829034"/>
                <a:ext cx="82080" cy="6984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46C06561-6A3E-7147-A48B-433FCE438729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558975" y="4820394"/>
                  <a:ext cx="99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F1D76F82-2EBB-BED8-71DA-78610379DFA1}"/>
                    </a:ext>
                  </a:extLst>
                </p14:cNvPr>
                <p14:cNvContentPartPr/>
                <p14:nvPr/>
              </p14:nvContentPartPr>
              <p14:xfrm>
                <a:off x="11646815" y="4832994"/>
                <a:ext cx="99000" cy="939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F1D76F82-2EBB-BED8-71DA-78610379DFA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638175" y="4824354"/>
                  <a:ext cx="1166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87054862-15A7-D33B-4DF7-03F69262A370}"/>
              </a:ext>
            </a:extLst>
          </p:cNvPr>
          <p:cNvGrpSpPr/>
          <p:nvPr/>
        </p:nvGrpSpPr>
        <p:grpSpPr>
          <a:xfrm>
            <a:off x="9170735" y="5061594"/>
            <a:ext cx="555480" cy="214560"/>
            <a:chOff x="9170735" y="5061594"/>
            <a:chExt cx="5554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8026E0E0-DBF2-05E3-AA79-7F36FCC24F9F}"/>
                    </a:ext>
                  </a:extLst>
                </p14:cNvPr>
                <p14:cNvContentPartPr/>
                <p14:nvPr/>
              </p14:nvContentPartPr>
              <p14:xfrm>
                <a:off x="9170735" y="5061594"/>
                <a:ext cx="39600" cy="1872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8026E0E0-DBF2-05E3-AA79-7F36FCC24F9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161735" y="5052954"/>
                  <a:ext cx="57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6E0E66C2-A01A-E844-C681-BF4E0EE5D535}"/>
                    </a:ext>
                  </a:extLst>
                </p14:cNvPr>
                <p14:cNvContentPartPr/>
                <p14:nvPr/>
              </p14:nvContentPartPr>
              <p14:xfrm>
                <a:off x="9248495" y="5137914"/>
                <a:ext cx="69120" cy="1202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6E0E66C2-A01A-E844-C681-BF4E0EE5D53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239495" y="5129274"/>
                  <a:ext cx="86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7966C734-E6A8-1B42-0682-41FBD333204B}"/>
                    </a:ext>
                  </a:extLst>
                </p14:cNvPr>
                <p14:cNvContentPartPr/>
                <p14:nvPr/>
              </p14:nvContentPartPr>
              <p14:xfrm>
                <a:off x="9385655" y="5087874"/>
                <a:ext cx="30240" cy="17532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7966C734-E6A8-1B42-0682-41FBD333204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377015" y="5078874"/>
                  <a:ext cx="47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6F8C26AF-8533-23CC-4856-907A8387B63F}"/>
                    </a:ext>
                  </a:extLst>
                </p14:cNvPr>
                <p14:cNvContentPartPr/>
                <p14:nvPr/>
              </p14:nvContentPartPr>
              <p14:xfrm>
                <a:off x="9367295" y="5162394"/>
                <a:ext cx="102600" cy="43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6F8C26AF-8533-23CC-4856-907A8387B63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358655" y="5153394"/>
                  <a:ext cx="12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01C2963A-773D-912C-FE05-3D385141AFFB}"/>
                    </a:ext>
                  </a:extLst>
                </p14:cNvPr>
                <p14:cNvContentPartPr/>
                <p14:nvPr/>
              </p14:nvContentPartPr>
              <p14:xfrm>
                <a:off x="9481055" y="5095434"/>
                <a:ext cx="19800" cy="1681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01C2963A-773D-912C-FE05-3D385141AFFB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472055" y="5086794"/>
                  <a:ext cx="37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4CB48E39-C94D-E882-CEBF-B0CEF2BFC2E7}"/>
                    </a:ext>
                  </a:extLst>
                </p14:cNvPr>
                <p14:cNvContentPartPr/>
                <p14:nvPr/>
              </p14:nvContentPartPr>
              <p14:xfrm>
                <a:off x="9471335" y="5159874"/>
                <a:ext cx="159840" cy="1015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4CB48E39-C94D-E882-CEBF-B0CEF2BFC2E7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462695" y="5151234"/>
                  <a:ext cx="17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28CEB864-95AE-2D75-0D0C-3531C0895DD6}"/>
                    </a:ext>
                  </a:extLst>
                </p14:cNvPr>
                <p14:cNvContentPartPr/>
                <p14:nvPr/>
              </p14:nvContentPartPr>
              <p14:xfrm>
                <a:off x="9651335" y="5185074"/>
                <a:ext cx="74880" cy="9108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28CEB864-95AE-2D75-0D0C-3531C0895DD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642695" y="5176434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EE99E312-E548-8B19-4074-633CCB80CDF2}"/>
                  </a:ext>
                </a:extLst>
              </p14:cNvPr>
              <p14:cNvContentPartPr/>
              <p14:nvPr/>
            </p14:nvContentPartPr>
            <p14:xfrm>
              <a:off x="9809015" y="5076714"/>
              <a:ext cx="53280" cy="2268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EE99E312-E548-8B19-4074-633CCB80CDF2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9800015" y="5067714"/>
                <a:ext cx="70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890EBAC4-A6BF-613F-0765-BA081ACE375F}"/>
                  </a:ext>
                </a:extLst>
              </p14:cNvPr>
              <p14:cNvContentPartPr/>
              <p14:nvPr/>
            </p14:nvContentPartPr>
            <p14:xfrm>
              <a:off x="7366055" y="4851714"/>
              <a:ext cx="1619640" cy="291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890EBAC4-A6BF-613F-0765-BA081ACE375F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7357055" y="4843074"/>
                <a:ext cx="16372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8" name="Group 677">
            <a:extLst>
              <a:ext uri="{FF2B5EF4-FFF2-40B4-BE49-F238E27FC236}">
                <a16:creationId xmlns:a16="http://schemas.microsoft.com/office/drawing/2014/main" id="{6EA521D6-4FD2-D9DA-79F1-80D89E37A73A}"/>
              </a:ext>
            </a:extLst>
          </p:cNvPr>
          <p:cNvGrpSpPr/>
          <p:nvPr/>
        </p:nvGrpSpPr>
        <p:grpSpPr>
          <a:xfrm>
            <a:off x="7214495" y="2849034"/>
            <a:ext cx="303840" cy="2017080"/>
            <a:chOff x="7214495" y="2849034"/>
            <a:chExt cx="303840" cy="20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703FA1D6-0E76-EB8F-3ECE-33B184A1CA6B}"/>
                    </a:ext>
                  </a:extLst>
                </p14:cNvPr>
                <p14:cNvContentPartPr/>
                <p14:nvPr/>
              </p14:nvContentPartPr>
              <p14:xfrm>
                <a:off x="7349135" y="2854074"/>
                <a:ext cx="36000" cy="201204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703FA1D6-0E76-EB8F-3ECE-33B184A1CA6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340135" y="2845074"/>
                  <a:ext cx="53640" cy="20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147077C2-E5CB-393F-F8C4-B6DAFFD82A74}"/>
                    </a:ext>
                  </a:extLst>
                </p14:cNvPr>
                <p14:cNvContentPartPr/>
                <p14:nvPr/>
              </p14:nvContentPartPr>
              <p14:xfrm>
                <a:off x="7214495" y="2857314"/>
                <a:ext cx="139320" cy="1566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147077C2-E5CB-393F-F8C4-B6DAFFD82A7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7205495" y="2848674"/>
                  <a:ext cx="156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1CA634A-8956-4086-E997-2EE5F5E1A564}"/>
                    </a:ext>
                  </a:extLst>
                </p14:cNvPr>
                <p14:cNvContentPartPr/>
                <p14:nvPr/>
              </p14:nvContentPartPr>
              <p14:xfrm>
                <a:off x="7358135" y="2849034"/>
                <a:ext cx="160200" cy="15588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1CA634A-8956-4086-E997-2EE5F5E1A56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7349495" y="2840394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309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2931-464E-BD9A-FD7F-3F98F08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9311-D793-88C4-6667-C1685447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call methods</a:t>
            </a:r>
          </a:p>
          <a:p>
            <a:r>
              <a:rPr lang="en-US" dirty="0"/>
              <a:t>An object is an instance of a class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AbCdEfgHijK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randomLetters.toLowerCase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729D-DA5E-614E-9496-18BE6A88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C80-E4DC-4E6D-87D6-A931CC4E084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BE26-2C9B-B9A2-3394-0CBE41B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81CB-9669-9F5D-11A8-432DFAD4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A71B41-66C1-3AEC-A5AA-BA346D281F8B}"/>
              </a:ext>
            </a:extLst>
          </p:cNvPr>
          <p:cNvGrpSpPr/>
          <p:nvPr/>
        </p:nvGrpSpPr>
        <p:grpSpPr>
          <a:xfrm>
            <a:off x="1221227" y="3258935"/>
            <a:ext cx="2887920" cy="467280"/>
            <a:chOff x="1221227" y="3258935"/>
            <a:chExt cx="288792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8D9512-14FF-B01E-40AB-371B6ECB94EA}"/>
                    </a:ext>
                  </a:extLst>
                </p14:cNvPr>
                <p14:cNvContentPartPr/>
                <p14:nvPr/>
              </p14:nvContentPartPr>
              <p14:xfrm>
                <a:off x="3245507" y="3560255"/>
                <a:ext cx="863640" cy="2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8D9512-14FF-B01E-40AB-371B6ECB94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507" y="3551615"/>
                  <a:ext cx="881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DD0A2C-B7F4-000F-4F42-BC05865FB545}"/>
                    </a:ext>
                  </a:extLst>
                </p14:cNvPr>
                <p14:cNvContentPartPr/>
                <p14:nvPr/>
              </p14:nvContentPartPr>
              <p14:xfrm>
                <a:off x="1221227" y="3263615"/>
                <a:ext cx="116640" cy="22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DD0A2C-B7F4-000F-4F42-BC05865FB5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2587" y="3254975"/>
                  <a:ext cx="134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CAA9CC-ABE6-3162-1037-85C6EA3B799B}"/>
                    </a:ext>
                  </a:extLst>
                </p14:cNvPr>
                <p14:cNvContentPartPr/>
                <p14:nvPr/>
              </p14:nvContentPartPr>
              <p14:xfrm>
                <a:off x="1328867" y="3379895"/>
                <a:ext cx="104040" cy="10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CAA9CC-ABE6-3162-1037-85C6EA3B79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0227" y="3370895"/>
                  <a:ext cx="121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A685C8-2C2C-ED43-3E4D-B0CDD088B89C}"/>
                    </a:ext>
                  </a:extLst>
                </p14:cNvPr>
                <p14:cNvContentPartPr/>
                <p14:nvPr/>
              </p14:nvContentPartPr>
              <p14:xfrm>
                <a:off x="1476107" y="3258935"/>
                <a:ext cx="15480" cy="22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A685C8-2C2C-ED43-3E4D-B0CDD088B8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7467" y="3249935"/>
                  <a:ext cx="33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1499E-890D-DB82-F5E0-E05A17187C12}"/>
                    </a:ext>
                  </a:extLst>
                </p14:cNvPr>
                <p14:cNvContentPartPr/>
                <p14:nvPr/>
              </p14:nvContentPartPr>
              <p14:xfrm>
                <a:off x="1455587" y="3395375"/>
                <a:ext cx="7380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1499E-890D-DB82-F5E0-E05A17187C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46587" y="3386735"/>
                  <a:ext cx="91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69C75B-1D45-5C15-4903-93ECF2DBC936}"/>
                    </a:ext>
                  </a:extLst>
                </p14:cNvPr>
                <p14:cNvContentPartPr/>
                <p14:nvPr/>
              </p14:nvContentPartPr>
              <p14:xfrm>
                <a:off x="1530827" y="3387815"/>
                <a:ext cx="111960" cy="8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69C75B-1D45-5C15-4903-93ECF2DBC9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21827" y="3379175"/>
                  <a:ext cx="129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39695-DB5D-762D-CCA6-2DABD545434B}"/>
                    </a:ext>
                  </a:extLst>
                </p14:cNvPr>
                <p14:cNvContentPartPr/>
                <p14:nvPr/>
              </p14:nvContentPartPr>
              <p14:xfrm>
                <a:off x="1756547" y="3284855"/>
                <a:ext cx="20376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39695-DB5D-762D-CCA6-2DABD54543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7907" y="3276215"/>
                  <a:ext cx="221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2B9C71-1F78-647D-8194-AF214472B89B}"/>
                    </a:ext>
                  </a:extLst>
                </p14:cNvPr>
                <p14:cNvContentPartPr/>
                <p14:nvPr/>
              </p14:nvContentPartPr>
              <p14:xfrm>
                <a:off x="1855547" y="3312935"/>
                <a:ext cx="21600" cy="14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2B9C71-1F78-647D-8194-AF214472B8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46547" y="3303935"/>
                  <a:ext cx="3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49D18E-648E-08AA-3A3E-882F8770E095}"/>
                    </a:ext>
                  </a:extLst>
                </p14:cNvPr>
                <p14:cNvContentPartPr/>
                <p14:nvPr/>
              </p14:nvContentPartPr>
              <p14:xfrm>
                <a:off x="1937987" y="3388535"/>
                <a:ext cx="7308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49D18E-648E-08AA-3A3E-882F8770E0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28987" y="3379535"/>
                  <a:ext cx="90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81C6BA-7730-E8FD-7EC3-D33D38B38A84}"/>
                    </a:ext>
                  </a:extLst>
                </p14:cNvPr>
                <p14:cNvContentPartPr/>
                <p14:nvPr/>
              </p14:nvContentPartPr>
              <p14:xfrm>
                <a:off x="2035187" y="3388535"/>
                <a:ext cx="101520" cy="14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81C6BA-7730-E8FD-7EC3-D33D38B38A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26547" y="3379895"/>
                  <a:ext cx="119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C77E5C-9A73-E85B-EEBC-4B828B86C5D4}"/>
                    </a:ext>
                  </a:extLst>
                </p14:cNvPr>
                <p14:cNvContentPartPr/>
                <p14:nvPr/>
              </p14:nvContentPartPr>
              <p14:xfrm>
                <a:off x="2165507" y="3383495"/>
                <a:ext cx="82800" cy="10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C77E5C-9A73-E85B-EEBC-4B828B86C5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6507" y="3374855"/>
                  <a:ext cx="10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742421-6800-79E2-92CA-930A12A553A1}"/>
                    </a:ext>
                  </a:extLst>
                </p14:cNvPr>
                <p14:cNvContentPartPr/>
                <p14:nvPr/>
              </p14:nvContentPartPr>
              <p14:xfrm>
                <a:off x="1696427" y="3568535"/>
                <a:ext cx="196488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742421-6800-79E2-92CA-930A12A553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7787" y="3559895"/>
                  <a:ext cx="198252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DFAF22-BCB7-FCF8-4D22-4E7C0493C870}"/>
                  </a:ext>
                </a:extLst>
              </p14:cNvPr>
              <p14:cNvContentPartPr/>
              <p14:nvPr/>
            </p14:nvContentPartPr>
            <p14:xfrm>
              <a:off x="4312907" y="3569975"/>
              <a:ext cx="1907640" cy="33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DFAF22-BCB7-FCF8-4D22-4E7C0493C87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03907" y="3560975"/>
                <a:ext cx="192528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D8EB49D-BCE8-15D3-ED91-332FB10365EB}"/>
              </a:ext>
            </a:extLst>
          </p:cNvPr>
          <p:cNvGrpSpPr/>
          <p:nvPr/>
        </p:nvGrpSpPr>
        <p:grpSpPr>
          <a:xfrm>
            <a:off x="4435307" y="3640895"/>
            <a:ext cx="1297080" cy="158400"/>
            <a:chOff x="4435307" y="3640895"/>
            <a:chExt cx="12970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AAECBD-2AD6-24E7-F8A4-A2C3085A9EAC}"/>
                    </a:ext>
                  </a:extLst>
                </p14:cNvPr>
                <p14:cNvContentPartPr/>
                <p14:nvPr/>
              </p14:nvContentPartPr>
              <p14:xfrm>
                <a:off x="4435307" y="3647015"/>
                <a:ext cx="68400" cy="133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AAECBD-2AD6-24E7-F8A4-A2C3085A9E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26307" y="3638015"/>
                  <a:ext cx="86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7F96D5-4D2F-1EC9-9AC4-901ECF784D12}"/>
                    </a:ext>
                  </a:extLst>
                </p14:cNvPr>
                <p14:cNvContentPartPr/>
                <p14:nvPr/>
              </p14:nvContentPartPr>
              <p14:xfrm>
                <a:off x="4511267" y="3694175"/>
                <a:ext cx="76320" cy="76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7F96D5-4D2F-1EC9-9AC4-901ECF784D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2627" y="3685175"/>
                  <a:ext cx="93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20122A-DD9E-AE19-2E15-9E0D6A59EAF2}"/>
                    </a:ext>
                  </a:extLst>
                </p14:cNvPr>
                <p14:cNvContentPartPr/>
                <p14:nvPr/>
              </p14:nvContentPartPr>
              <p14:xfrm>
                <a:off x="4620347" y="3690215"/>
                <a:ext cx="45000" cy="77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20122A-DD9E-AE19-2E15-9E0D6A59EA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11707" y="3681215"/>
                  <a:ext cx="62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8A30B-BC32-50F3-1468-66B553E298C8}"/>
                    </a:ext>
                  </a:extLst>
                </p14:cNvPr>
                <p14:cNvContentPartPr/>
                <p14:nvPr/>
              </p14:nvContentPartPr>
              <p14:xfrm>
                <a:off x="4688027" y="3679055"/>
                <a:ext cx="17640" cy="7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8A30B-BC32-50F3-1468-66B553E298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79027" y="3670055"/>
                  <a:ext cx="3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FAB6A2-CDA1-D485-9EE9-9AA4C5D5C38C}"/>
                    </a:ext>
                  </a:extLst>
                </p14:cNvPr>
                <p14:cNvContentPartPr/>
                <p14:nvPr/>
              </p14:nvContentPartPr>
              <p14:xfrm>
                <a:off x="4742747" y="3697415"/>
                <a:ext cx="84240" cy="7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FAB6A2-CDA1-D485-9EE9-9AA4C5D5C3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33747" y="3688415"/>
                  <a:ext cx="101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8ADB1-55F8-BAAE-0A07-C42605121CFF}"/>
                    </a:ext>
                  </a:extLst>
                </p14:cNvPr>
                <p14:cNvContentPartPr/>
                <p14:nvPr/>
              </p14:nvContentPartPr>
              <p14:xfrm>
                <a:off x="4852547" y="3640895"/>
                <a:ext cx="6156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8ADB1-55F8-BAAE-0A07-C42605121C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3907" y="3632255"/>
                  <a:ext cx="79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17157D-731F-700E-CD09-5A6C777AEAE4}"/>
                    </a:ext>
                  </a:extLst>
                </p14:cNvPr>
                <p14:cNvContentPartPr/>
                <p14:nvPr/>
              </p14:nvContentPartPr>
              <p14:xfrm>
                <a:off x="4968827" y="3648455"/>
                <a:ext cx="1872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17157D-731F-700E-CD09-5A6C777AE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60187" y="3639815"/>
                  <a:ext cx="3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BD22C2-9157-21E9-A5CC-06115A45261B}"/>
                    </a:ext>
                  </a:extLst>
                </p14:cNvPr>
                <p14:cNvContentPartPr/>
                <p14:nvPr/>
              </p14:nvContentPartPr>
              <p14:xfrm>
                <a:off x="5017427" y="3694535"/>
                <a:ext cx="78120" cy="9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BD22C2-9157-21E9-A5CC-06115A4526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08427" y="3685895"/>
                  <a:ext cx="95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B9DF4E-4D20-6597-E5EE-6A2CA3A80B10}"/>
                    </a:ext>
                  </a:extLst>
                </p14:cNvPr>
                <p14:cNvContentPartPr/>
                <p14:nvPr/>
              </p14:nvContentPartPr>
              <p14:xfrm>
                <a:off x="5298587" y="3695255"/>
                <a:ext cx="88200" cy="10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B9DF4E-4D20-6597-E5EE-6A2CA3A80B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89587" y="3686255"/>
                  <a:ext cx="105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4C6AEB-E436-48F5-0EE7-1246153A5850}"/>
                    </a:ext>
                  </a:extLst>
                </p14:cNvPr>
                <p14:cNvContentPartPr/>
                <p14:nvPr/>
              </p14:nvContentPartPr>
              <p14:xfrm>
                <a:off x="5391107" y="3703895"/>
                <a:ext cx="75600" cy="7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4C6AEB-E436-48F5-0EE7-1246153A58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82467" y="3695255"/>
                  <a:ext cx="93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C7EC78-ED4B-D96E-C225-3B99117511B2}"/>
                    </a:ext>
                  </a:extLst>
                </p14:cNvPr>
                <p14:cNvContentPartPr/>
                <p14:nvPr/>
              </p14:nvContentPartPr>
              <p14:xfrm>
                <a:off x="5507387" y="3702095"/>
                <a:ext cx="93960" cy="7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C7EC78-ED4B-D96E-C225-3B99117511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98387" y="3693095"/>
                  <a:ext cx="111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75E1EA-FBA5-7665-61F6-63D955985489}"/>
                    </a:ext>
                  </a:extLst>
                </p14:cNvPr>
                <p14:cNvContentPartPr/>
                <p14:nvPr/>
              </p14:nvContentPartPr>
              <p14:xfrm>
                <a:off x="5638427" y="3688775"/>
                <a:ext cx="93960" cy="10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75E1EA-FBA5-7665-61F6-63D9559854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29787" y="3680135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E72B645-450E-065A-2D0B-F619E4F6ACCA}"/>
                  </a:ext>
                </a:extLst>
              </p14:cNvPr>
              <p14:cNvContentPartPr/>
              <p14:nvPr/>
            </p14:nvContentPartPr>
            <p14:xfrm>
              <a:off x="6371387" y="3329135"/>
              <a:ext cx="320040" cy="249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E72B645-450E-065A-2D0B-F619E4F6ACC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62387" y="3320495"/>
                <a:ext cx="3376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5DFDCDA-1624-A61A-3447-12D4A031A75D}"/>
              </a:ext>
            </a:extLst>
          </p:cNvPr>
          <p:cNvGrpSpPr/>
          <p:nvPr/>
        </p:nvGrpSpPr>
        <p:grpSpPr>
          <a:xfrm>
            <a:off x="5750387" y="2175695"/>
            <a:ext cx="1817280" cy="278640"/>
            <a:chOff x="5750387" y="2175695"/>
            <a:chExt cx="18172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3BB0FE-1501-35F9-E742-61DD69ED6966}"/>
                    </a:ext>
                  </a:extLst>
                </p14:cNvPr>
                <p14:cNvContentPartPr/>
                <p14:nvPr/>
              </p14:nvContentPartPr>
              <p14:xfrm>
                <a:off x="5750387" y="2243735"/>
                <a:ext cx="106200" cy="13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3BB0FE-1501-35F9-E742-61DD69ED69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41387" y="2235095"/>
                  <a:ext cx="123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38565D-FC1E-7DB9-3597-B7A8D9746579}"/>
                    </a:ext>
                  </a:extLst>
                </p14:cNvPr>
                <p14:cNvContentPartPr/>
                <p14:nvPr/>
              </p14:nvContentPartPr>
              <p14:xfrm>
                <a:off x="5893667" y="2242295"/>
                <a:ext cx="60120" cy="10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38565D-FC1E-7DB9-3597-B7A8D97465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85027" y="2233655"/>
                  <a:ext cx="77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4703CB-C033-80A9-E549-A69513006A0A}"/>
                    </a:ext>
                  </a:extLst>
                </p14:cNvPr>
                <p14:cNvContentPartPr/>
                <p14:nvPr/>
              </p14:nvContentPartPr>
              <p14:xfrm>
                <a:off x="5959547" y="2249495"/>
                <a:ext cx="83520" cy="10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4703CB-C033-80A9-E549-A69513006A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50907" y="2240495"/>
                  <a:ext cx="101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24DD64-3C66-F4AE-ADCA-F38E830E6E95}"/>
                    </a:ext>
                  </a:extLst>
                </p14:cNvPr>
                <p14:cNvContentPartPr/>
                <p14:nvPr/>
              </p14:nvContentPartPr>
              <p14:xfrm>
                <a:off x="6072227" y="2285495"/>
                <a:ext cx="828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24DD64-3C66-F4AE-ADCA-F38E830E6E9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63227" y="2276495"/>
                  <a:ext cx="25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279359-30F1-3E04-0911-974D8DC10179}"/>
                    </a:ext>
                  </a:extLst>
                </p14:cNvPr>
                <p14:cNvContentPartPr/>
                <p14:nvPr/>
              </p14:nvContentPartPr>
              <p14:xfrm>
                <a:off x="6071507" y="2244815"/>
                <a:ext cx="29520" cy="1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279359-30F1-3E04-0911-974D8DC101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62507" y="2235815"/>
                  <a:ext cx="47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FE9102-19C4-D299-F233-CA4BC096A0FD}"/>
                    </a:ext>
                  </a:extLst>
                </p14:cNvPr>
                <p14:cNvContentPartPr/>
                <p14:nvPr/>
              </p14:nvContentPartPr>
              <p14:xfrm>
                <a:off x="6081227" y="2288375"/>
                <a:ext cx="79920" cy="16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FE9102-19C4-D299-F233-CA4BC096A0F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72587" y="2279375"/>
                  <a:ext cx="9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EBDCD4-0BAD-E6EE-564F-61FF5274075B}"/>
                    </a:ext>
                  </a:extLst>
                </p14:cNvPr>
                <p14:cNvContentPartPr/>
                <p14:nvPr/>
              </p14:nvContentPartPr>
              <p14:xfrm>
                <a:off x="6198227" y="2273975"/>
                <a:ext cx="71280" cy="73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EBDCD4-0BAD-E6EE-564F-61FF5274075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89587" y="2265335"/>
                  <a:ext cx="88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BD87C0-AC69-9DF0-CF85-BE3EA68E423B}"/>
                    </a:ext>
                  </a:extLst>
                </p14:cNvPr>
                <p14:cNvContentPartPr/>
                <p14:nvPr/>
              </p14:nvContentPartPr>
              <p14:xfrm>
                <a:off x="6295787" y="2270735"/>
                <a:ext cx="136080" cy="8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BD87C0-AC69-9DF0-CF85-BE3EA68E42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87147" y="2261735"/>
                  <a:ext cx="153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8133C3-6FB5-86A5-090A-F71F02FC06B2}"/>
                    </a:ext>
                  </a:extLst>
                </p14:cNvPr>
                <p14:cNvContentPartPr/>
                <p14:nvPr/>
              </p14:nvContentPartPr>
              <p14:xfrm>
                <a:off x="6449867" y="2266775"/>
                <a:ext cx="70200" cy="8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8133C3-6FB5-86A5-090A-F71F02FC06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41227" y="2258135"/>
                  <a:ext cx="87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A704D6-DBC2-3084-63BB-BE67ABA35BDC}"/>
                    </a:ext>
                  </a:extLst>
                </p14:cNvPr>
                <p14:cNvContentPartPr/>
                <p14:nvPr/>
              </p14:nvContentPartPr>
              <p14:xfrm>
                <a:off x="6530867" y="2280815"/>
                <a:ext cx="79200" cy="81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A704D6-DBC2-3084-63BB-BE67ABA35B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22227" y="2271815"/>
                  <a:ext cx="96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BA2D18-98D9-EFDD-C933-17BE8D4FB3D2}"/>
                    </a:ext>
                  </a:extLst>
                </p14:cNvPr>
                <p14:cNvContentPartPr/>
                <p14:nvPr/>
              </p14:nvContentPartPr>
              <p14:xfrm>
                <a:off x="6634187" y="2184335"/>
                <a:ext cx="64440" cy="163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BA2D18-98D9-EFDD-C933-17BE8D4FB3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25547" y="2175695"/>
                  <a:ext cx="8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5D541D-10ED-D429-9C20-C2E6EE053A9D}"/>
                    </a:ext>
                  </a:extLst>
                </p14:cNvPr>
                <p14:cNvContentPartPr/>
                <p14:nvPr/>
              </p14:nvContentPartPr>
              <p14:xfrm>
                <a:off x="6836507" y="2272535"/>
                <a:ext cx="99000" cy="77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5D541D-10ED-D429-9C20-C2E6EE053A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27867" y="2263535"/>
                  <a:ext cx="116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21E7EF-F7F1-DF4C-7F97-9FA414796DC1}"/>
                    </a:ext>
                  </a:extLst>
                </p14:cNvPr>
                <p14:cNvContentPartPr/>
                <p14:nvPr/>
              </p14:nvContentPartPr>
              <p14:xfrm>
                <a:off x="6963227" y="2247335"/>
                <a:ext cx="76320" cy="16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21E7EF-F7F1-DF4C-7F97-9FA414796DC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54587" y="2238695"/>
                  <a:ext cx="93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A81A14-A274-7B2E-D794-CCF68A6DB66E}"/>
                    </a:ext>
                  </a:extLst>
                </p14:cNvPr>
                <p14:cNvContentPartPr/>
                <p14:nvPr/>
              </p14:nvContentPartPr>
              <p14:xfrm>
                <a:off x="7049267" y="2250215"/>
                <a:ext cx="74880" cy="96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A81A14-A274-7B2E-D794-CCF68A6DB6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0627" y="2241215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B6A14D-0A74-2C09-08D2-C41882E3E2D7}"/>
                    </a:ext>
                  </a:extLst>
                </p14:cNvPr>
                <p14:cNvContentPartPr/>
                <p14:nvPr/>
              </p14:nvContentPartPr>
              <p14:xfrm>
                <a:off x="7149347" y="2261375"/>
                <a:ext cx="53280" cy="86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B6A14D-0A74-2C09-08D2-C41882E3E2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40347" y="2252375"/>
                  <a:ext cx="70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6CC352-9201-29AC-87DC-0A293DAA1C96}"/>
                    </a:ext>
                  </a:extLst>
                </p14:cNvPr>
                <p14:cNvContentPartPr/>
                <p14:nvPr/>
              </p14:nvContentPartPr>
              <p14:xfrm>
                <a:off x="7207667" y="2262815"/>
                <a:ext cx="88560" cy="74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6CC352-9201-29AC-87DC-0A293DAA1C9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98667" y="2254175"/>
                  <a:ext cx="106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9A882A-E91D-6C78-0901-FF621F68470B}"/>
                    </a:ext>
                  </a:extLst>
                </p14:cNvPr>
                <p14:cNvContentPartPr/>
                <p14:nvPr/>
              </p14:nvContentPartPr>
              <p14:xfrm>
                <a:off x="7335827" y="2175695"/>
                <a:ext cx="16920" cy="14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9A882A-E91D-6C78-0901-FF621F6847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27187" y="2167055"/>
                  <a:ext cx="34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01C410-E307-9755-EB75-E2C9E6183D8A}"/>
                    </a:ext>
                  </a:extLst>
                </p14:cNvPr>
                <p14:cNvContentPartPr/>
                <p14:nvPr/>
              </p14:nvContentPartPr>
              <p14:xfrm>
                <a:off x="7317107" y="2274695"/>
                <a:ext cx="116280" cy="5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01C410-E307-9755-EB75-E2C9E6183D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08467" y="2265695"/>
                  <a:ext cx="133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6FDA0C-ADE7-C317-DDEE-A6765FE5E070}"/>
                    </a:ext>
                  </a:extLst>
                </p14:cNvPr>
                <p14:cNvContentPartPr/>
                <p14:nvPr/>
              </p14:nvContentPartPr>
              <p14:xfrm>
                <a:off x="7457867" y="2263535"/>
                <a:ext cx="109800" cy="7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6FDA0C-ADE7-C317-DDEE-A6765FE5E07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48867" y="2254895"/>
                  <a:ext cx="1274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0DEBED-78D8-494B-019D-DB4653D30F94}"/>
              </a:ext>
            </a:extLst>
          </p:cNvPr>
          <p:cNvGrpSpPr/>
          <p:nvPr/>
        </p:nvGrpSpPr>
        <p:grpSpPr>
          <a:xfrm>
            <a:off x="6440147" y="2497175"/>
            <a:ext cx="124200" cy="795240"/>
            <a:chOff x="6440147" y="2497175"/>
            <a:chExt cx="124200" cy="7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DDA4E4-33DD-8646-5ECF-0EE9DA6E627C}"/>
                    </a:ext>
                  </a:extLst>
                </p14:cNvPr>
                <p14:cNvContentPartPr/>
                <p14:nvPr/>
              </p14:nvContentPartPr>
              <p14:xfrm>
                <a:off x="6483707" y="2497175"/>
                <a:ext cx="45720" cy="75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DDA4E4-33DD-8646-5ECF-0EE9DA6E62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75067" y="2488175"/>
                  <a:ext cx="633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71BDBE-AF92-BF7D-1E23-32AA96986A1A}"/>
                    </a:ext>
                  </a:extLst>
                </p14:cNvPr>
                <p14:cNvContentPartPr/>
                <p14:nvPr/>
              </p14:nvContentPartPr>
              <p14:xfrm>
                <a:off x="6440147" y="3204575"/>
                <a:ext cx="124200" cy="87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71BDBE-AF92-BF7D-1E23-32AA96986A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31147" y="3195935"/>
                  <a:ext cx="14184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F9B9E8-0ABD-7D44-D6F9-5F24D455A573}"/>
                  </a:ext>
                </a:extLst>
              </p14:cNvPr>
              <p14:cNvContentPartPr/>
              <p14:nvPr/>
            </p14:nvContentPartPr>
            <p14:xfrm>
              <a:off x="6821027" y="3559175"/>
              <a:ext cx="1807920" cy="54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F9B9E8-0ABD-7D44-D6F9-5F24D455A57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12027" y="3550535"/>
                <a:ext cx="182556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BEF567F-E1C8-3145-147E-1C4C580F0B54}"/>
              </a:ext>
            </a:extLst>
          </p:cNvPr>
          <p:cNvGrpSpPr/>
          <p:nvPr/>
        </p:nvGrpSpPr>
        <p:grpSpPr>
          <a:xfrm>
            <a:off x="7227380" y="3629800"/>
            <a:ext cx="532440" cy="143280"/>
            <a:chOff x="7227380" y="3629800"/>
            <a:chExt cx="5324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EFF3FB-5378-85F4-F59B-E57FF921A0E0}"/>
                    </a:ext>
                  </a:extLst>
                </p14:cNvPr>
                <p14:cNvContentPartPr/>
                <p14:nvPr/>
              </p14:nvContentPartPr>
              <p14:xfrm>
                <a:off x="7227380" y="3634840"/>
                <a:ext cx="20880" cy="131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EFF3FB-5378-85F4-F59B-E57FF921A0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18380" y="3625840"/>
                  <a:ext cx="38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80FCBE-6A86-87C3-6A88-CF437BD0E518}"/>
                    </a:ext>
                  </a:extLst>
                </p14:cNvPr>
                <p14:cNvContentPartPr/>
                <p14:nvPr/>
              </p14:nvContentPartPr>
              <p14:xfrm>
                <a:off x="7285340" y="3648520"/>
                <a:ext cx="14760" cy="12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80FCBE-6A86-87C3-6A88-CF437BD0E5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76700" y="3639520"/>
                  <a:ext cx="32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A71989-7D58-091E-ED2C-8A55374F1C08}"/>
                    </a:ext>
                  </a:extLst>
                </p14:cNvPr>
                <p14:cNvContentPartPr/>
                <p14:nvPr/>
              </p14:nvContentPartPr>
              <p14:xfrm>
                <a:off x="7358780" y="3630160"/>
                <a:ext cx="10800" cy="13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A71989-7D58-091E-ED2C-8A55374F1C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50140" y="3621520"/>
                  <a:ext cx="28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F7DC4-029C-81E3-4D88-F70A25F49BC2}"/>
                    </a:ext>
                  </a:extLst>
                </p14:cNvPr>
                <p14:cNvContentPartPr/>
                <p14:nvPr/>
              </p14:nvContentPartPr>
              <p14:xfrm>
                <a:off x="7331060" y="3700720"/>
                <a:ext cx="75600" cy="6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F7DC4-029C-81E3-4D88-F70A25F49BC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22060" y="3691720"/>
                  <a:ext cx="93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DD340D-3E68-D9DB-8C09-7A3399662289}"/>
                    </a:ext>
                  </a:extLst>
                </p14:cNvPr>
                <p14:cNvContentPartPr/>
                <p14:nvPr/>
              </p14:nvContentPartPr>
              <p14:xfrm>
                <a:off x="7419980" y="3674800"/>
                <a:ext cx="56520" cy="9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DD340D-3E68-D9DB-8C09-7A33996622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11340" y="3665800"/>
                  <a:ext cx="74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DCDADD-3239-AA9F-ED6F-C832294E4563}"/>
                    </a:ext>
                  </a:extLst>
                </p14:cNvPr>
                <p14:cNvContentPartPr/>
                <p14:nvPr/>
              </p14:nvContentPartPr>
              <p14:xfrm>
                <a:off x="7535900" y="3692080"/>
                <a:ext cx="80280" cy="8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DCDADD-3239-AA9F-ED6F-C832294E45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26900" y="3683440"/>
                  <a:ext cx="97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4EF2CB-A070-2113-F41C-8EF6D0256226}"/>
                    </a:ext>
                  </a:extLst>
                </p14:cNvPr>
                <p14:cNvContentPartPr/>
                <p14:nvPr/>
              </p14:nvContentPartPr>
              <p14:xfrm>
                <a:off x="7605020" y="3693880"/>
                <a:ext cx="78840" cy="7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4EF2CB-A070-2113-F41C-8EF6D02562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96020" y="3685240"/>
                  <a:ext cx="96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A69DF1-D1F9-D6E4-D76D-45A5C452E7FD}"/>
                    </a:ext>
                  </a:extLst>
                </p14:cNvPr>
                <p14:cNvContentPartPr/>
                <p14:nvPr/>
              </p14:nvContentPartPr>
              <p14:xfrm>
                <a:off x="7734620" y="3629800"/>
                <a:ext cx="25200" cy="14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A69DF1-D1F9-D6E4-D76D-45A5C452E7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25980" y="3621160"/>
                  <a:ext cx="4284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6E7BDC6-0949-D05A-351C-9B24DEC749B2}"/>
                  </a:ext>
                </a:extLst>
              </p14:cNvPr>
              <p14:cNvContentPartPr/>
              <p14:nvPr/>
            </p14:nvContentPartPr>
            <p14:xfrm>
              <a:off x="2725580" y="4023280"/>
              <a:ext cx="1955160" cy="63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6E7BDC6-0949-D05A-351C-9B24DEC749B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716580" y="4014640"/>
                <a:ext cx="197280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66491FC-1E33-0059-D515-ACEA0172CC09}"/>
              </a:ext>
            </a:extLst>
          </p:cNvPr>
          <p:cNvGrpSpPr/>
          <p:nvPr/>
        </p:nvGrpSpPr>
        <p:grpSpPr>
          <a:xfrm>
            <a:off x="888810" y="4213795"/>
            <a:ext cx="2278440" cy="239400"/>
            <a:chOff x="888810" y="4213795"/>
            <a:chExt cx="22784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EE2106-C00B-E708-E6AF-ECD255121FB3}"/>
                    </a:ext>
                  </a:extLst>
                </p14:cNvPr>
                <p14:cNvContentPartPr/>
                <p14:nvPr/>
              </p14:nvContentPartPr>
              <p14:xfrm>
                <a:off x="888810" y="4213795"/>
                <a:ext cx="154800" cy="19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EE2106-C00B-E708-E6AF-ECD255121F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0170" y="4205155"/>
                  <a:ext cx="172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DC2E137-BAD2-D58C-AB0E-D1545886E7BF}"/>
                    </a:ext>
                  </a:extLst>
                </p14:cNvPr>
                <p14:cNvContentPartPr/>
                <p14:nvPr/>
              </p14:nvContentPartPr>
              <p14:xfrm>
                <a:off x="1045410" y="4322515"/>
                <a:ext cx="5652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DC2E137-BAD2-D58C-AB0E-D1545886E7B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410" y="4313875"/>
                  <a:ext cx="7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BF3468-5389-069F-3CCD-BFD4F525B38F}"/>
                    </a:ext>
                  </a:extLst>
                </p14:cNvPr>
                <p14:cNvContentPartPr/>
                <p14:nvPr/>
              </p14:nvContentPartPr>
              <p14:xfrm>
                <a:off x="1139370" y="4330075"/>
                <a:ext cx="90360" cy="67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BF3468-5389-069F-3CCD-BFD4F525B38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370" y="4321075"/>
                  <a:ext cx="108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6CACFD7-9BA9-1DAD-C949-B5BAE0CC65FF}"/>
                    </a:ext>
                  </a:extLst>
                </p14:cNvPr>
                <p14:cNvContentPartPr/>
                <p14:nvPr/>
              </p14:nvContentPartPr>
              <p14:xfrm>
                <a:off x="1227930" y="4320355"/>
                <a:ext cx="30600" cy="97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6CACFD7-9BA9-1DAD-C949-B5BAE0CC65F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18930" y="4311715"/>
                  <a:ext cx="48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D9411A-EF60-9930-0C8E-B6F42FF86F2F}"/>
                    </a:ext>
                  </a:extLst>
                </p14:cNvPr>
                <p14:cNvContentPartPr/>
                <p14:nvPr/>
              </p14:nvContentPartPr>
              <p14:xfrm>
                <a:off x="1265730" y="4345195"/>
                <a:ext cx="99360" cy="7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D9411A-EF60-9930-0C8E-B6F42FF86F2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57090" y="4336195"/>
                  <a:ext cx="117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485B37-B631-B085-36AE-20DE3BA06AD1}"/>
                    </a:ext>
                  </a:extLst>
                </p14:cNvPr>
                <p14:cNvContentPartPr/>
                <p14:nvPr/>
              </p14:nvContentPartPr>
              <p14:xfrm>
                <a:off x="1415850" y="4236835"/>
                <a:ext cx="66960" cy="184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485B37-B631-B085-36AE-20DE3BA06A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07210" y="4228195"/>
                  <a:ext cx="84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C23647-7E8E-4C18-BEC8-065E9DA52BCD}"/>
                    </a:ext>
                  </a:extLst>
                </p14:cNvPr>
                <p14:cNvContentPartPr/>
                <p14:nvPr/>
              </p14:nvContentPartPr>
              <p14:xfrm>
                <a:off x="1552650" y="4246555"/>
                <a:ext cx="18360" cy="20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C23647-7E8E-4C18-BEC8-065E9DA52BC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44010" y="4237555"/>
                  <a:ext cx="36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818D00-3E39-4FA8-C0F8-0E9F36574583}"/>
                    </a:ext>
                  </a:extLst>
                </p14:cNvPr>
                <p14:cNvContentPartPr/>
                <p14:nvPr/>
              </p14:nvContentPartPr>
              <p14:xfrm>
                <a:off x="1600170" y="4331515"/>
                <a:ext cx="103680" cy="120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818D00-3E39-4FA8-C0F8-0E9F365745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91530" y="4322875"/>
                  <a:ext cx="121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C5CCDC-8CFE-A6C8-3ABF-4F0287C978CE}"/>
                    </a:ext>
                  </a:extLst>
                </p14:cNvPr>
                <p14:cNvContentPartPr/>
                <p14:nvPr/>
              </p14:nvContentPartPr>
              <p14:xfrm>
                <a:off x="1887450" y="4339795"/>
                <a:ext cx="82440" cy="11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C5CCDC-8CFE-A6C8-3ABF-4F0287C978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78450" y="4330795"/>
                  <a:ext cx="100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43321B-B140-0365-6E02-E5F1534E6AC1}"/>
                    </a:ext>
                  </a:extLst>
                </p14:cNvPr>
                <p14:cNvContentPartPr/>
                <p14:nvPr/>
              </p14:nvContentPartPr>
              <p14:xfrm>
                <a:off x="2008050" y="4352395"/>
                <a:ext cx="9648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43321B-B140-0365-6E02-E5F1534E6AC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99050" y="4343755"/>
                  <a:ext cx="114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726F09-5410-7033-620A-D0BF4248536A}"/>
                    </a:ext>
                  </a:extLst>
                </p14:cNvPr>
                <p14:cNvContentPartPr/>
                <p14:nvPr/>
              </p14:nvContentPartPr>
              <p14:xfrm>
                <a:off x="2134770" y="4337995"/>
                <a:ext cx="173160" cy="84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726F09-5410-7033-620A-D0BF4248536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26130" y="4329355"/>
                  <a:ext cx="190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C22B0-6A6A-4353-FD42-888DE30FB286}"/>
                    </a:ext>
                  </a:extLst>
                </p14:cNvPr>
                <p14:cNvContentPartPr/>
                <p14:nvPr/>
              </p14:nvContentPartPr>
              <p14:xfrm>
                <a:off x="2354010" y="4346275"/>
                <a:ext cx="95040" cy="8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C22B0-6A6A-4353-FD42-888DE30FB28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45010" y="4337635"/>
                  <a:ext cx="112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66C233-C873-B191-65E3-0D798E82D94B}"/>
                    </a:ext>
                  </a:extLst>
                </p14:cNvPr>
                <p14:cNvContentPartPr/>
                <p14:nvPr/>
              </p14:nvContentPartPr>
              <p14:xfrm>
                <a:off x="2662530" y="4345195"/>
                <a:ext cx="69840" cy="83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66C233-C873-B191-65E3-0D798E82D9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53530" y="4336195"/>
                  <a:ext cx="87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CA5F00-7276-E821-2ED2-7449801C7D68}"/>
                    </a:ext>
                  </a:extLst>
                </p14:cNvPr>
                <p14:cNvContentPartPr/>
                <p14:nvPr/>
              </p14:nvContentPartPr>
              <p14:xfrm>
                <a:off x="2750730" y="4341595"/>
                <a:ext cx="57960" cy="93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CA5F00-7276-E821-2ED2-7449801C7D6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42090" y="4332595"/>
                  <a:ext cx="75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9BA71A-6725-83A3-B405-13645768A431}"/>
                    </a:ext>
                  </a:extLst>
                </p14:cNvPr>
                <p14:cNvContentPartPr/>
                <p14:nvPr/>
              </p14:nvContentPartPr>
              <p14:xfrm>
                <a:off x="2851890" y="4263475"/>
                <a:ext cx="76320" cy="16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9BA71A-6725-83A3-B405-13645768A43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43250" y="4254835"/>
                  <a:ext cx="93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9D617E-46B3-1EEE-9304-F414C8BA3083}"/>
                    </a:ext>
                  </a:extLst>
                </p14:cNvPr>
                <p14:cNvContentPartPr/>
                <p14:nvPr/>
              </p14:nvContentPartPr>
              <p14:xfrm>
                <a:off x="2852970" y="4345915"/>
                <a:ext cx="163080" cy="89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9D617E-46B3-1EEE-9304-F414C8BA308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43970" y="4336915"/>
                  <a:ext cx="180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658355-D741-0329-9AD3-4D128B8C8F08}"/>
                    </a:ext>
                  </a:extLst>
                </p14:cNvPr>
                <p14:cNvContentPartPr/>
                <p14:nvPr/>
              </p14:nvContentPartPr>
              <p14:xfrm>
                <a:off x="3044850" y="4357075"/>
                <a:ext cx="75960" cy="75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658355-D741-0329-9AD3-4D128B8C8F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35850" y="4348435"/>
                  <a:ext cx="93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A09C9E-D27B-C2E2-5BC4-17536AD95362}"/>
                    </a:ext>
                  </a:extLst>
                </p14:cNvPr>
                <p14:cNvContentPartPr/>
                <p14:nvPr/>
              </p14:nvContentPartPr>
              <p14:xfrm>
                <a:off x="3115410" y="4360315"/>
                <a:ext cx="51840" cy="80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A09C9E-D27B-C2E2-5BC4-17536AD9536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06410" y="4351315"/>
                  <a:ext cx="694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56AF213-D3F6-D6D2-DBA9-AE1A788A5F1B}"/>
              </a:ext>
            </a:extLst>
          </p:cNvPr>
          <p:cNvGrpSpPr/>
          <p:nvPr/>
        </p:nvGrpSpPr>
        <p:grpSpPr>
          <a:xfrm>
            <a:off x="925890" y="4566235"/>
            <a:ext cx="2317320" cy="330840"/>
            <a:chOff x="925890" y="4566235"/>
            <a:chExt cx="23173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BC1ABC-B4B9-BA81-84A8-D0C43C5EDF98}"/>
                    </a:ext>
                  </a:extLst>
                </p14:cNvPr>
                <p14:cNvContentPartPr/>
                <p14:nvPr/>
              </p14:nvContentPartPr>
              <p14:xfrm>
                <a:off x="966210" y="4569475"/>
                <a:ext cx="14040" cy="156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BC1ABC-B4B9-BA81-84A8-D0C43C5EDF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7210" y="4560835"/>
                  <a:ext cx="31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A14CA3-B117-5C96-ACF1-8C2441E5753E}"/>
                    </a:ext>
                  </a:extLst>
                </p14:cNvPr>
                <p14:cNvContentPartPr/>
                <p14:nvPr/>
              </p14:nvContentPartPr>
              <p14:xfrm>
                <a:off x="925890" y="4644715"/>
                <a:ext cx="112320" cy="1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A14CA3-B117-5C96-ACF1-8C2441E5753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7250" y="4636075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BB13CF-686B-A36B-674E-1F144E85B977}"/>
                    </a:ext>
                  </a:extLst>
                </p14:cNvPr>
                <p14:cNvContentPartPr/>
                <p14:nvPr/>
              </p14:nvContentPartPr>
              <p14:xfrm>
                <a:off x="1038930" y="4632475"/>
                <a:ext cx="69480" cy="93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BB13CF-686B-A36B-674E-1F144E85B97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0290" y="4623835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703725-726B-9783-9E95-076C8BFD58E9}"/>
                    </a:ext>
                  </a:extLst>
                </p14:cNvPr>
                <p14:cNvContentPartPr/>
                <p14:nvPr/>
              </p14:nvContentPartPr>
              <p14:xfrm>
                <a:off x="1331970" y="4566235"/>
                <a:ext cx="33120" cy="164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703725-726B-9783-9E95-076C8BFD58E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22970" y="4557595"/>
                  <a:ext cx="50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3A2229B-7DD2-B740-56F8-366714F71F51}"/>
                    </a:ext>
                  </a:extLst>
                </p14:cNvPr>
                <p14:cNvContentPartPr/>
                <p14:nvPr/>
              </p14:nvContentPartPr>
              <p14:xfrm>
                <a:off x="1285530" y="4644355"/>
                <a:ext cx="102240" cy="2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3A2229B-7DD2-B740-56F8-366714F71F5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6530" y="4635355"/>
                  <a:ext cx="119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4B54A1-554A-089B-5C0F-06D04DB1FE03}"/>
                    </a:ext>
                  </a:extLst>
                </p14:cNvPr>
                <p14:cNvContentPartPr/>
                <p14:nvPr/>
              </p14:nvContentPartPr>
              <p14:xfrm>
                <a:off x="1411530" y="4582435"/>
                <a:ext cx="62640" cy="149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4B54A1-554A-089B-5C0F-06D04DB1FE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402530" y="4573795"/>
                  <a:ext cx="80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561E72-7E72-3D15-C962-53639DD3EC9A}"/>
                    </a:ext>
                  </a:extLst>
                </p14:cNvPr>
                <p14:cNvContentPartPr/>
                <p14:nvPr/>
              </p14:nvContentPartPr>
              <p14:xfrm>
                <a:off x="1516290" y="4642555"/>
                <a:ext cx="78480" cy="96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561E72-7E72-3D15-C962-53639DD3EC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07650" y="4633915"/>
                  <a:ext cx="9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743D91-15D4-0324-BF9E-1D7D459886C3}"/>
                    </a:ext>
                  </a:extLst>
                </p14:cNvPr>
                <p14:cNvContentPartPr/>
                <p14:nvPr/>
              </p14:nvContentPartPr>
              <p14:xfrm>
                <a:off x="1554090" y="4679995"/>
                <a:ext cx="27000" cy="9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3743D91-15D4-0324-BF9E-1D7D459886C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45450" y="4670995"/>
                  <a:ext cx="44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FC2DBA-1C26-7839-CD34-3D66F8FA2CCE}"/>
                    </a:ext>
                  </a:extLst>
                </p14:cNvPr>
                <p14:cNvContentPartPr/>
                <p14:nvPr/>
              </p14:nvContentPartPr>
              <p14:xfrm>
                <a:off x="1810770" y="4594675"/>
                <a:ext cx="126360" cy="146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FC2DBA-1C26-7839-CD34-3D66F8FA2CC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801770" y="4585675"/>
                  <a:ext cx="144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B40DDE-B18C-33A7-FC52-D12C3CBAAB45}"/>
                    </a:ext>
                  </a:extLst>
                </p14:cNvPr>
                <p14:cNvContentPartPr/>
                <p14:nvPr/>
              </p14:nvContentPartPr>
              <p14:xfrm>
                <a:off x="1962690" y="4584955"/>
                <a:ext cx="20880" cy="160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B40DDE-B18C-33A7-FC52-D12C3CBAAB4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53690" y="4575955"/>
                  <a:ext cx="38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353410-A41A-76AF-8ADE-6AA9C4491DC0}"/>
                    </a:ext>
                  </a:extLst>
                </p14:cNvPr>
                <p14:cNvContentPartPr/>
                <p14:nvPr/>
              </p14:nvContentPartPr>
              <p14:xfrm>
                <a:off x="1951530" y="4666675"/>
                <a:ext cx="63000" cy="1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353410-A41A-76AF-8ADE-6AA9C4491D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42890" y="4657675"/>
                  <a:ext cx="80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B03C21-9A1D-2EBD-5C63-00BFF574F643}"/>
                    </a:ext>
                  </a:extLst>
                </p14:cNvPr>
                <p14:cNvContentPartPr/>
                <p14:nvPr/>
              </p14:nvContentPartPr>
              <p14:xfrm>
                <a:off x="2026050" y="4652995"/>
                <a:ext cx="93600" cy="79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B03C21-9A1D-2EBD-5C63-00BFF574F64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17410" y="4643995"/>
                  <a:ext cx="11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691B3B2-7DBE-9E16-610C-69A18FD6A407}"/>
                    </a:ext>
                  </a:extLst>
                </p14:cNvPr>
                <p14:cNvContentPartPr/>
                <p14:nvPr/>
              </p14:nvContentPartPr>
              <p14:xfrm>
                <a:off x="2124330" y="4618795"/>
                <a:ext cx="29160" cy="2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691B3B2-7DBE-9E16-610C-69A18FD6A40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5690" y="4610155"/>
                  <a:ext cx="46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69A570-C841-A9CA-D835-3A7D5BF71537}"/>
                    </a:ext>
                  </a:extLst>
                </p14:cNvPr>
                <p14:cNvContentPartPr/>
                <p14:nvPr/>
              </p14:nvContentPartPr>
              <p14:xfrm>
                <a:off x="2164650" y="4660195"/>
                <a:ext cx="84600" cy="73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69A570-C841-A9CA-D835-3A7D5BF715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56010" y="4651555"/>
                  <a:ext cx="102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E342DE-DC86-54A3-8CBA-7883219410C0}"/>
                    </a:ext>
                  </a:extLst>
                </p14:cNvPr>
                <p14:cNvContentPartPr/>
                <p14:nvPr/>
              </p14:nvContentPartPr>
              <p14:xfrm>
                <a:off x="2251770" y="4674955"/>
                <a:ext cx="84600" cy="222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E342DE-DC86-54A3-8CBA-7883219410C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43130" y="4665955"/>
                  <a:ext cx="102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8D2BDF-98BC-7A29-5D67-32C9645B9D71}"/>
                    </a:ext>
                  </a:extLst>
                </p14:cNvPr>
                <p14:cNvContentPartPr/>
                <p14:nvPr/>
              </p14:nvContentPartPr>
              <p14:xfrm>
                <a:off x="2545530" y="4643995"/>
                <a:ext cx="82440" cy="107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8D2BDF-98BC-7A29-5D67-32C9645B9D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36530" y="4634995"/>
                  <a:ext cx="100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6AA4D53-98CE-27CF-3836-FEF24E203403}"/>
                    </a:ext>
                  </a:extLst>
                </p14:cNvPr>
                <p14:cNvContentPartPr/>
                <p14:nvPr/>
              </p14:nvContentPartPr>
              <p14:xfrm>
                <a:off x="2629410" y="4676395"/>
                <a:ext cx="71640" cy="65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6AA4D53-98CE-27CF-3836-FEF24E2034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20770" y="4667755"/>
                  <a:ext cx="89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FE9535-8FBB-B3EA-E40C-DB9F38A536B2}"/>
                    </a:ext>
                  </a:extLst>
                </p14:cNvPr>
                <p14:cNvContentPartPr/>
                <p14:nvPr/>
              </p14:nvContentPartPr>
              <p14:xfrm>
                <a:off x="2751450" y="4655875"/>
                <a:ext cx="57600" cy="86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FE9535-8FBB-B3EA-E40C-DB9F38A536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42450" y="4647235"/>
                  <a:ext cx="75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13E7C3-1BE3-F57D-563C-024EBC958BA3}"/>
                    </a:ext>
                  </a:extLst>
                </p14:cNvPr>
                <p14:cNvContentPartPr/>
                <p14:nvPr/>
              </p14:nvContentPartPr>
              <p14:xfrm>
                <a:off x="2820210" y="4640395"/>
                <a:ext cx="28440" cy="9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13E7C3-1BE3-F57D-563C-024EBC958B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11570" y="463175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272CDC-5B6F-B21C-8129-046ADC1D91E0}"/>
                    </a:ext>
                  </a:extLst>
                </p14:cNvPr>
                <p14:cNvContentPartPr/>
                <p14:nvPr/>
              </p14:nvContentPartPr>
              <p14:xfrm>
                <a:off x="2858370" y="4668835"/>
                <a:ext cx="86400" cy="61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272CDC-5B6F-B21C-8129-046ADC1D91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49730" y="4659835"/>
                  <a:ext cx="104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925946C-109D-4038-61F5-CF3E0A20B4D3}"/>
                    </a:ext>
                  </a:extLst>
                </p14:cNvPr>
                <p14:cNvContentPartPr/>
                <p14:nvPr/>
              </p14:nvContentPartPr>
              <p14:xfrm>
                <a:off x="2990130" y="4588195"/>
                <a:ext cx="54000" cy="154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925946C-109D-4038-61F5-CF3E0A20B4D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981130" y="4579555"/>
                  <a:ext cx="71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79D83A-B9B2-1939-0324-D29F1781BF65}"/>
                    </a:ext>
                  </a:extLst>
                </p14:cNvPr>
                <p14:cNvContentPartPr/>
                <p14:nvPr/>
              </p14:nvContentPartPr>
              <p14:xfrm>
                <a:off x="3110010" y="4583515"/>
                <a:ext cx="13320" cy="162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79D83A-B9B2-1939-0324-D29F1781BF6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01010" y="4574515"/>
                  <a:ext cx="3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72B8FD-2FA6-28D7-141C-41EE87095E85}"/>
                    </a:ext>
                  </a:extLst>
                </p14:cNvPr>
                <p14:cNvContentPartPr/>
                <p14:nvPr/>
              </p14:nvContentPartPr>
              <p14:xfrm>
                <a:off x="3155370" y="4653355"/>
                <a:ext cx="87840" cy="100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472B8FD-2FA6-28D7-141C-41EE87095E8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46730" y="4644715"/>
                  <a:ext cx="1054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A18AC8-BD1E-DB54-5DA6-74E3920104B9}"/>
              </a:ext>
            </a:extLst>
          </p:cNvPr>
          <p:cNvGrpSpPr/>
          <p:nvPr/>
        </p:nvGrpSpPr>
        <p:grpSpPr>
          <a:xfrm>
            <a:off x="919050" y="4867195"/>
            <a:ext cx="2423880" cy="173160"/>
            <a:chOff x="919050" y="4867195"/>
            <a:chExt cx="242388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F336EE-AF33-7937-3AD6-0362B639BD3F}"/>
                    </a:ext>
                  </a:extLst>
                </p14:cNvPr>
                <p14:cNvContentPartPr/>
                <p14:nvPr/>
              </p14:nvContentPartPr>
              <p14:xfrm>
                <a:off x="919050" y="4920475"/>
                <a:ext cx="104040" cy="11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F336EE-AF33-7937-3AD6-0362B639BD3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0050" y="4911475"/>
                  <a:ext cx="121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53011E-72B1-FCBF-DD2A-5AFD3B1C15D8}"/>
                    </a:ext>
                  </a:extLst>
                </p14:cNvPr>
                <p14:cNvContentPartPr/>
                <p14:nvPr/>
              </p14:nvContentPartPr>
              <p14:xfrm>
                <a:off x="1057290" y="4919035"/>
                <a:ext cx="38160" cy="87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53011E-72B1-FCBF-DD2A-5AFD3B1C15D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48290" y="4910035"/>
                  <a:ext cx="5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921DF0-5EE8-DE31-BB95-5B317B46B97D}"/>
                    </a:ext>
                  </a:extLst>
                </p14:cNvPr>
                <p14:cNvContentPartPr/>
                <p14:nvPr/>
              </p14:nvContentPartPr>
              <p14:xfrm>
                <a:off x="1091490" y="4931275"/>
                <a:ext cx="94680" cy="85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921DF0-5EE8-DE31-BB95-5B317B46B97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2490" y="4922635"/>
                  <a:ext cx="112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CBA55B8-D28E-9E9E-6BB6-FEE1208E616F}"/>
                    </a:ext>
                  </a:extLst>
                </p14:cNvPr>
                <p14:cNvContentPartPr/>
                <p14:nvPr/>
              </p14:nvContentPartPr>
              <p14:xfrm>
                <a:off x="1223250" y="4946035"/>
                <a:ext cx="65160" cy="80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CBA55B8-D28E-9E9E-6BB6-FEE1208E61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14250" y="4937035"/>
                  <a:ext cx="82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038589B-60B5-859E-B4A7-93B677D8936B}"/>
                    </a:ext>
                  </a:extLst>
                </p14:cNvPr>
                <p14:cNvContentPartPr/>
                <p14:nvPr/>
              </p14:nvContentPartPr>
              <p14:xfrm>
                <a:off x="1350330" y="4876195"/>
                <a:ext cx="30600" cy="142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038589B-60B5-859E-B4A7-93B677D893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41690" y="4867555"/>
                  <a:ext cx="4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CD27E0E-148C-D8E0-EF50-01C869A4BB3F}"/>
                    </a:ext>
                  </a:extLst>
                </p14:cNvPr>
                <p14:cNvContentPartPr/>
                <p14:nvPr/>
              </p14:nvContentPartPr>
              <p14:xfrm>
                <a:off x="1338090" y="4925875"/>
                <a:ext cx="146160" cy="93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CD27E0E-148C-D8E0-EF50-01C869A4BB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29450" y="4916875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DAE2D1D-84F0-BB03-826C-425C4AFAB93B}"/>
                    </a:ext>
                  </a:extLst>
                </p14:cNvPr>
                <p14:cNvContentPartPr/>
                <p14:nvPr/>
              </p14:nvContentPartPr>
              <p14:xfrm>
                <a:off x="1521330" y="4876195"/>
                <a:ext cx="68400" cy="142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DAE2D1D-84F0-BB03-826C-425C4AFAB93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12330" y="4867195"/>
                  <a:ext cx="86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8BF4CD-049D-791B-6993-041CEFD17CFE}"/>
                    </a:ext>
                  </a:extLst>
                </p14:cNvPr>
                <p14:cNvContentPartPr/>
                <p14:nvPr/>
              </p14:nvContentPartPr>
              <p14:xfrm>
                <a:off x="1756050" y="4930915"/>
                <a:ext cx="105120" cy="81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8BF4CD-049D-791B-6993-041CEFD17CF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47050" y="4922275"/>
                  <a:ext cx="122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9BDBCC-A80A-A99E-1EAA-051BD2F02BA7}"/>
                    </a:ext>
                  </a:extLst>
                </p14:cNvPr>
                <p14:cNvContentPartPr/>
                <p14:nvPr/>
              </p14:nvContentPartPr>
              <p14:xfrm>
                <a:off x="1886010" y="4939555"/>
                <a:ext cx="86040" cy="70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9BDBCC-A80A-A99E-1EAA-051BD2F02BA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77010" y="4930555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EEE695-6E55-0715-3EC7-BFE614D685FA}"/>
                    </a:ext>
                  </a:extLst>
                </p14:cNvPr>
                <p14:cNvContentPartPr/>
                <p14:nvPr/>
              </p14:nvContentPartPr>
              <p14:xfrm>
                <a:off x="2128650" y="4881955"/>
                <a:ext cx="11160" cy="137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EEE695-6E55-0715-3EC7-BFE614D685F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119650" y="4872955"/>
                  <a:ext cx="2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9C98793-0BC4-CFD3-E798-D1909E2A92A4}"/>
                    </a:ext>
                  </a:extLst>
                </p14:cNvPr>
                <p14:cNvContentPartPr/>
                <p14:nvPr/>
              </p14:nvContentPartPr>
              <p14:xfrm>
                <a:off x="2106330" y="4953235"/>
                <a:ext cx="85680" cy="2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9C98793-0BC4-CFD3-E798-D1909E2A92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97330" y="4944595"/>
                  <a:ext cx="103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D676C9-A66D-45A5-EE3A-1AECCD011FE7}"/>
                    </a:ext>
                  </a:extLst>
                </p14:cNvPr>
                <p14:cNvContentPartPr/>
                <p14:nvPr/>
              </p14:nvContentPartPr>
              <p14:xfrm>
                <a:off x="2205690" y="4895275"/>
                <a:ext cx="85680" cy="125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D676C9-A66D-45A5-EE3A-1AECCD011F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96690" y="4886635"/>
                  <a:ext cx="103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A07061A-B50D-0230-5A4B-92E1D1F4C3B8}"/>
                    </a:ext>
                  </a:extLst>
                </p14:cNvPr>
                <p14:cNvContentPartPr/>
                <p14:nvPr/>
              </p14:nvContentPartPr>
              <p14:xfrm>
                <a:off x="2310810" y="4949275"/>
                <a:ext cx="72360" cy="9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A07061A-B50D-0230-5A4B-92E1D1F4C3B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01810" y="4940275"/>
                  <a:ext cx="90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1876E3-2FDE-9BED-DD6E-800E41356FD8}"/>
                    </a:ext>
                  </a:extLst>
                </p14:cNvPr>
                <p14:cNvContentPartPr/>
                <p14:nvPr/>
              </p14:nvContentPartPr>
              <p14:xfrm>
                <a:off x="2557410" y="4867195"/>
                <a:ext cx="69840" cy="159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1876E3-2FDE-9BED-DD6E-800E41356FD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48410" y="4858195"/>
                  <a:ext cx="87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68B05C7-D039-5C0C-E2DB-9E0A5E1702F5}"/>
                    </a:ext>
                  </a:extLst>
                </p14:cNvPr>
                <p14:cNvContentPartPr/>
                <p14:nvPr/>
              </p14:nvContentPartPr>
              <p14:xfrm>
                <a:off x="2554530" y="4953955"/>
                <a:ext cx="94320" cy="5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68B05C7-D039-5C0C-E2DB-9E0A5E1702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45530" y="4944955"/>
                  <a:ext cx="111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7BEA81-1E10-FD7A-917E-3765E155493A}"/>
                    </a:ext>
                  </a:extLst>
                </p14:cNvPr>
                <p14:cNvContentPartPr/>
                <p14:nvPr/>
              </p14:nvContentPartPr>
              <p14:xfrm>
                <a:off x="2658210" y="4906075"/>
                <a:ext cx="21600" cy="7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7BEA81-1E10-FD7A-917E-3765E155493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649210" y="4897075"/>
                  <a:ext cx="3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0926299-F3E8-8699-A883-3ACC292CF02A}"/>
                    </a:ext>
                  </a:extLst>
                </p14:cNvPr>
                <p14:cNvContentPartPr/>
                <p14:nvPr/>
              </p14:nvContentPartPr>
              <p14:xfrm>
                <a:off x="2692410" y="4925875"/>
                <a:ext cx="118080" cy="96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0926299-F3E8-8699-A883-3ACC292CF02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83770" y="4916875"/>
                  <a:ext cx="135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816A32-C593-16A7-9135-B8E88B93B264}"/>
                    </a:ext>
                  </a:extLst>
                </p14:cNvPr>
                <p14:cNvContentPartPr/>
                <p14:nvPr/>
              </p14:nvContentPartPr>
              <p14:xfrm>
                <a:off x="2854410" y="4889515"/>
                <a:ext cx="11160" cy="117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816A32-C593-16A7-9135-B8E88B93B26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45410" y="4880515"/>
                  <a:ext cx="28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1280FB7-AF32-6771-6095-1E3A93396AFA}"/>
                    </a:ext>
                  </a:extLst>
                </p14:cNvPr>
                <p14:cNvContentPartPr/>
                <p14:nvPr/>
              </p14:nvContentPartPr>
              <p14:xfrm>
                <a:off x="2840010" y="4952155"/>
                <a:ext cx="57960" cy="17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1280FB7-AF32-6771-6095-1E3A93396AF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31370" y="4943155"/>
                  <a:ext cx="75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BF75F9E-AF90-2888-4F96-33FA1A6EC8F5}"/>
                    </a:ext>
                  </a:extLst>
                </p14:cNvPr>
                <p14:cNvContentPartPr/>
                <p14:nvPr/>
              </p14:nvContentPartPr>
              <p14:xfrm>
                <a:off x="3041610" y="4873315"/>
                <a:ext cx="19800" cy="164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BF75F9E-AF90-2888-4F96-33FA1A6EC8F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032970" y="4864315"/>
                  <a:ext cx="37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A8326BA-58ED-9050-49E8-F7C43D7318E9}"/>
                    </a:ext>
                  </a:extLst>
                </p14:cNvPr>
                <p14:cNvContentPartPr/>
                <p14:nvPr/>
              </p14:nvContentPartPr>
              <p14:xfrm>
                <a:off x="3107490" y="4951795"/>
                <a:ext cx="9360" cy="60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A8326BA-58ED-9050-49E8-F7C43D7318E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098850" y="4942795"/>
                  <a:ext cx="2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C70E75-FB12-4DCB-9AC4-76A7768ED74B}"/>
                    </a:ext>
                  </a:extLst>
                </p14:cNvPr>
                <p14:cNvContentPartPr/>
                <p14:nvPr/>
              </p14:nvContentPartPr>
              <p14:xfrm>
                <a:off x="3117570" y="4920475"/>
                <a:ext cx="20160" cy="29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C70E75-FB12-4DCB-9AC4-76A7768ED74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108930" y="4911475"/>
                  <a:ext cx="3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81540E-CAC5-A14A-D95E-C3109E67861B}"/>
                    </a:ext>
                  </a:extLst>
                </p14:cNvPr>
                <p14:cNvContentPartPr/>
                <p14:nvPr/>
              </p14:nvContentPartPr>
              <p14:xfrm>
                <a:off x="3154650" y="4939555"/>
                <a:ext cx="60120" cy="84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81540E-CAC5-A14A-D95E-C3109E67861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46010" y="4930555"/>
                  <a:ext cx="77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473195-C1D9-C4EF-66D0-715BB6F71513}"/>
                    </a:ext>
                  </a:extLst>
                </p14:cNvPr>
                <p14:cNvContentPartPr/>
                <p14:nvPr/>
              </p14:nvContentPartPr>
              <p14:xfrm>
                <a:off x="3247170" y="4943515"/>
                <a:ext cx="95760" cy="86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473195-C1D9-C4EF-66D0-715BB6F7151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8530" y="4934875"/>
                  <a:ext cx="113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791F944-A909-3133-C078-D8CE7E833B98}"/>
                  </a:ext>
                </a:extLst>
              </p14:cNvPr>
              <p14:cNvContentPartPr/>
              <p14:nvPr/>
            </p14:nvContentPartPr>
            <p14:xfrm>
              <a:off x="3345810" y="4122715"/>
              <a:ext cx="632880" cy="534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791F944-A909-3133-C078-D8CE7E833B9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337170" y="4114075"/>
                <a:ext cx="6505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2A82CA4-C482-FCE8-FA8F-8D7CCAABA453}"/>
                  </a:ext>
                </a:extLst>
              </p14:cNvPr>
              <p14:cNvContentPartPr/>
              <p14:nvPr/>
            </p14:nvContentPartPr>
            <p14:xfrm>
              <a:off x="4779330" y="3817075"/>
              <a:ext cx="271440" cy="207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2A82CA4-C482-FCE8-FA8F-8D7CCAABA45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770330" y="3808075"/>
                <a:ext cx="289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FDA0443-D95B-7FAE-4328-FA45C2E9C854}"/>
                  </a:ext>
                </a:extLst>
              </p14:cNvPr>
              <p14:cNvContentPartPr/>
              <p14:nvPr/>
            </p14:nvContentPartPr>
            <p14:xfrm>
              <a:off x="4184970" y="5891755"/>
              <a:ext cx="124200" cy="131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FDA0443-D95B-7FAE-4328-FA45C2E9C85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175970" y="5883115"/>
                <a:ext cx="141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A8037FC-5C44-0197-FC54-78B6B9EC42A2}"/>
                  </a:ext>
                </a:extLst>
              </p14:cNvPr>
              <p14:cNvContentPartPr/>
              <p14:nvPr/>
            </p14:nvContentPartPr>
            <p14:xfrm>
              <a:off x="4335810" y="5906155"/>
              <a:ext cx="70560" cy="1065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A8037FC-5C44-0197-FC54-78B6B9EC42A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327170" y="5897515"/>
                <a:ext cx="882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111ADA3-4ABE-472A-6FB9-74A4E9DDDC65}"/>
                  </a:ext>
                </a:extLst>
              </p14:cNvPr>
              <p14:cNvContentPartPr/>
              <p14:nvPr/>
            </p14:nvContentPartPr>
            <p14:xfrm>
              <a:off x="4425090" y="5885275"/>
              <a:ext cx="73440" cy="114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111ADA3-4ABE-472A-6FB9-74A4E9DDDC6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416450" y="5876635"/>
                <a:ext cx="91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FEAD55-4076-FA58-4A70-D585A84B6E03}"/>
                  </a:ext>
                </a:extLst>
              </p14:cNvPr>
              <p14:cNvContentPartPr/>
              <p14:nvPr/>
            </p14:nvContentPartPr>
            <p14:xfrm>
              <a:off x="4512930" y="5924875"/>
              <a:ext cx="19800" cy="64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FEAD55-4076-FA58-4A70-D585A84B6E0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503930" y="5916235"/>
                <a:ext cx="374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B72AC2D-506F-13C2-A585-B8190C934144}"/>
                  </a:ext>
                </a:extLst>
              </p14:cNvPr>
              <p14:cNvContentPartPr/>
              <p14:nvPr/>
            </p14:nvContentPartPr>
            <p14:xfrm>
              <a:off x="4513650" y="5887435"/>
              <a:ext cx="36720" cy="8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B72AC2D-506F-13C2-A585-B8190C93414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504650" y="5878435"/>
                <a:ext cx="543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CDC75C-30B8-2881-2AE9-4BAC53400EE3}"/>
                  </a:ext>
                </a:extLst>
              </p14:cNvPr>
              <p14:cNvContentPartPr/>
              <p14:nvPr/>
            </p14:nvContentPartPr>
            <p14:xfrm>
              <a:off x="4517610" y="5920555"/>
              <a:ext cx="66240" cy="145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CDC75C-30B8-2881-2AE9-4BAC53400EE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508970" y="5911915"/>
                <a:ext cx="83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4D174FF-2BB0-9D5E-0E92-3ABE8EDAF64C}"/>
                  </a:ext>
                </a:extLst>
              </p14:cNvPr>
              <p14:cNvContentPartPr/>
              <p14:nvPr/>
            </p14:nvContentPartPr>
            <p14:xfrm>
              <a:off x="4618050" y="5915875"/>
              <a:ext cx="70920" cy="67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4D174FF-2BB0-9D5E-0E92-3ABE8EDAF64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609410" y="5907235"/>
                <a:ext cx="88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65B93C7-2B14-A696-6CBA-42154A9F8FEC}"/>
                  </a:ext>
                </a:extLst>
              </p14:cNvPr>
              <p14:cNvContentPartPr/>
              <p14:nvPr/>
            </p14:nvContentPartPr>
            <p14:xfrm>
              <a:off x="4709490" y="5921275"/>
              <a:ext cx="97560" cy="781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65B93C7-2B14-A696-6CBA-42154A9F8FE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700850" y="5912635"/>
                <a:ext cx="115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97D5008-1C2C-2782-2FD5-710ADB223117}"/>
                  </a:ext>
                </a:extLst>
              </p14:cNvPr>
              <p14:cNvContentPartPr/>
              <p14:nvPr/>
            </p14:nvContentPartPr>
            <p14:xfrm>
              <a:off x="4851330" y="5915875"/>
              <a:ext cx="156960" cy="90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97D5008-1C2C-2782-2FD5-710ADB22311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842690" y="5906875"/>
                <a:ext cx="174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3A7493C-C6AB-CA80-C0E0-44C5BFE8DD5C}"/>
                  </a:ext>
                </a:extLst>
              </p14:cNvPr>
              <p14:cNvContentPartPr/>
              <p14:nvPr/>
            </p14:nvContentPartPr>
            <p14:xfrm>
              <a:off x="5048610" y="5852155"/>
              <a:ext cx="10440" cy="119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3A7493C-C6AB-CA80-C0E0-44C5BFE8DD5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039970" y="5843515"/>
                <a:ext cx="28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132D89D-8919-E575-040C-F7148E8E2831}"/>
                  </a:ext>
                </a:extLst>
              </p14:cNvPr>
              <p14:cNvContentPartPr/>
              <p14:nvPr/>
            </p14:nvContentPartPr>
            <p14:xfrm>
              <a:off x="5030970" y="5918035"/>
              <a:ext cx="48960" cy="23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132D89D-8919-E575-040C-F7148E8E283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22330" y="5909395"/>
                <a:ext cx="66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47B9804-B339-203C-FBAA-81FAA60E2411}"/>
                  </a:ext>
                </a:extLst>
              </p14:cNvPr>
              <p14:cNvContentPartPr/>
              <p14:nvPr/>
            </p14:nvContentPartPr>
            <p14:xfrm>
              <a:off x="5219610" y="5914075"/>
              <a:ext cx="72000" cy="79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47B9804-B339-203C-FBAA-81FAA60E241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210970" y="5905075"/>
                <a:ext cx="89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19761DB-D4D6-F96F-FA26-B8BFC9B6D6E3}"/>
                  </a:ext>
                </a:extLst>
              </p14:cNvPr>
              <p14:cNvContentPartPr/>
              <p14:nvPr/>
            </p14:nvContentPartPr>
            <p14:xfrm>
              <a:off x="5300610" y="5897875"/>
              <a:ext cx="99360" cy="144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19761DB-D4D6-F96F-FA26-B8BFC9B6D6E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291610" y="5888875"/>
                <a:ext cx="117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3EA85A2-9897-5897-8EE2-EE093AF85353}"/>
                  </a:ext>
                </a:extLst>
              </p14:cNvPr>
              <p14:cNvContentPartPr/>
              <p14:nvPr/>
            </p14:nvContentPartPr>
            <p14:xfrm>
              <a:off x="5404650" y="5908315"/>
              <a:ext cx="46440" cy="95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3EA85A2-9897-5897-8EE2-EE093AF8535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96010" y="5899675"/>
                <a:ext cx="640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9489F39-B8A3-541B-7693-AF632880F8E9}"/>
                  </a:ext>
                </a:extLst>
              </p14:cNvPr>
              <p14:cNvContentPartPr/>
              <p14:nvPr/>
            </p14:nvContentPartPr>
            <p14:xfrm>
              <a:off x="5483130" y="5920195"/>
              <a:ext cx="140040" cy="84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9489F39-B8A3-541B-7693-AF632880F8E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474130" y="5911195"/>
                <a:ext cx="157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8C70B62-02E7-39D3-7704-F440B106CD66}"/>
                  </a:ext>
                </a:extLst>
              </p14:cNvPr>
              <p14:cNvContentPartPr/>
              <p14:nvPr/>
            </p14:nvContentPartPr>
            <p14:xfrm>
              <a:off x="5618490" y="5836675"/>
              <a:ext cx="141120" cy="147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8C70B62-02E7-39D3-7704-F440B106CD6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609490" y="5827675"/>
                <a:ext cx="158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BE09EFA-9C0E-6319-6BDF-6512242C9B64}"/>
                  </a:ext>
                </a:extLst>
              </p14:cNvPr>
              <p14:cNvContentPartPr/>
              <p14:nvPr/>
            </p14:nvContentPartPr>
            <p14:xfrm>
              <a:off x="5803170" y="5907955"/>
              <a:ext cx="84240" cy="66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BE09EFA-9C0E-6319-6BDF-6512242C9B6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794170" y="5898955"/>
                <a:ext cx="1018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2DDCAA6-67F0-4265-E2AA-AA30F391CE21}"/>
              </a:ext>
            </a:extLst>
          </p:cNvPr>
          <p:cNvGrpSpPr/>
          <p:nvPr/>
        </p:nvGrpSpPr>
        <p:grpSpPr>
          <a:xfrm>
            <a:off x="4822170" y="4076995"/>
            <a:ext cx="144720" cy="1734120"/>
            <a:chOff x="4822170" y="4076995"/>
            <a:chExt cx="144720" cy="17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78427A4-8DC8-3951-96EC-0ED23E692326}"/>
                    </a:ext>
                  </a:extLst>
                </p14:cNvPr>
                <p14:cNvContentPartPr/>
                <p14:nvPr/>
              </p14:nvContentPartPr>
              <p14:xfrm>
                <a:off x="4867890" y="4081675"/>
                <a:ext cx="35640" cy="1729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78427A4-8DC8-3951-96EC-0ED23E69232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59250" y="4073035"/>
                  <a:ext cx="53280" cy="17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D8A9D2-8565-4555-E334-FAC5E012AAC1}"/>
                    </a:ext>
                  </a:extLst>
                </p14:cNvPr>
                <p14:cNvContentPartPr/>
                <p14:nvPr/>
              </p14:nvContentPartPr>
              <p14:xfrm>
                <a:off x="4822170" y="4085995"/>
                <a:ext cx="50040" cy="98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D8A9D2-8565-4555-E334-FAC5E012AAC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13530" y="4077355"/>
                  <a:ext cx="67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30D85FE-EC3D-F232-5A9A-04FAB68C334A}"/>
                    </a:ext>
                  </a:extLst>
                </p14:cNvPr>
                <p14:cNvContentPartPr/>
                <p14:nvPr/>
              </p14:nvContentPartPr>
              <p14:xfrm>
                <a:off x="4897050" y="4076995"/>
                <a:ext cx="69840" cy="87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30D85FE-EC3D-F232-5A9A-04FAB68C334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88410" y="4068355"/>
                  <a:ext cx="874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27378E9-4768-975A-7404-71E186478658}"/>
              </a:ext>
            </a:extLst>
          </p:cNvPr>
          <p:cNvGrpSpPr/>
          <p:nvPr/>
        </p:nvGrpSpPr>
        <p:grpSpPr>
          <a:xfrm>
            <a:off x="3866370" y="4047475"/>
            <a:ext cx="3189240" cy="606600"/>
            <a:chOff x="3866370" y="4047475"/>
            <a:chExt cx="318924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1C41988-E205-0D7D-3E4A-DB4B9B4FCAA4}"/>
                    </a:ext>
                  </a:extLst>
                </p14:cNvPr>
                <p14:cNvContentPartPr/>
                <p14:nvPr/>
              </p14:nvContentPartPr>
              <p14:xfrm>
                <a:off x="5151570" y="4047475"/>
                <a:ext cx="1904040" cy="93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1C41988-E205-0D7D-3E4A-DB4B9B4FCAA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142570" y="4038475"/>
                  <a:ext cx="1921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50A3684-DC7C-DAAF-D8EB-DAA0FC62F165}"/>
                    </a:ext>
                  </a:extLst>
                </p14:cNvPr>
                <p14:cNvContentPartPr/>
                <p14:nvPr/>
              </p14:nvContentPartPr>
              <p14:xfrm>
                <a:off x="3866370" y="4595755"/>
                <a:ext cx="2163240" cy="58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50A3684-DC7C-DAAF-D8EB-DAA0FC62F16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857370" y="4586755"/>
                  <a:ext cx="2180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018D6B-7124-9AC5-17CC-E33E311CB998}"/>
                    </a:ext>
                  </a:extLst>
                </p14:cNvPr>
                <p14:cNvContentPartPr/>
                <p14:nvPr/>
              </p14:nvContentPartPr>
              <p14:xfrm>
                <a:off x="5980650" y="4163755"/>
                <a:ext cx="25200" cy="426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018D6B-7124-9AC5-17CC-E33E311CB99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972010" y="4154755"/>
                  <a:ext cx="42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A0C66D6-C550-D0F7-9D63-8C7ED8D691EA}"/>
                    </a:ext>
                  </a:extLst>
                </p14:cNvPr>
                <p14:cNvContentPartPr/>
                <p14:nvPr/>
              </p14:nvContentPartPr>
              <p14:xfrm>
                <a:off x="5899650" y="4167355"/>
                <a:ext cx="79920" cy="74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A0C66D6-C550-D0F7-9D63-8C7ED8D691E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90650" y="4158355"/>
                  <a:ext cx="97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2ABD3F-4792-D67D-9AED-73CF37A37961}"/>
                    </a:ext>
                  </a:extLst>
                </p14:cNvPr>
                <p14:cNvContentPartPr/>
                <p14:nvPr/>
              </p14:nvContentPartPr>
              <p14:xfrm>
                <a:off x="5970210" y="4177075"/>
                <a:ext cx="113760" cy="83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2ABD3F-4792-D67D-9AED-73CF37A3796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61570" y="4168435"/>
                  <a:ext cx="1314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9C9A72A-1635-1D82-2A23-2B48418EA7FC}"/>
                  </a:ext>
                </a:extLst>
              </p14:cNvPr>
              <p14:cNvContentPartPr/>
              <p14:nvPr/>
            </p14:nvContentPartPr>
            <p14:xfrm>
              <a:off x="7112850" y="3901315"/>
              <a:ext cx="176400" cy="1368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9C9A72A-1635-1D82-2A23-2B48418EA7FC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103850" y="3892675"/>
                <a:ext cx="19404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77FAA66-A922-6572-52C8-83C4EB435866}"/>
              </a:ext>
            </a:extLst>
          </p:cNvPr>
          <p:cNvGrpSpPr/>
          <p:nvPr/>
        </p:nvGrpSpPr>
        <p:grpSpPr>
          <a:xfrm>
            <a:off x="6881125" y="5457945"/>
            <a:ext cx="979200" cy="488880"/>
            <a:chOff x="6881125" y="5457945"/>
            <a:chExt cx="97920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5E9A47E-1DBC-156D-F843-28FD4A4F9366}"/>
                    </a:ext>
                  </a:extLst>
                </p14:cNvPr>
                <p14:cNvContentPartPr/>
                <p14:nvPr/>
              </p14:nvContentPartPr>
              <p14:xfrm>
                <a:off x="6881125" y="5555145"/>
                <a:ext cx="144720" cy="11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5E9A47E-1DBC-156D-F843-28FD4A4F93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72125" y="5546145"/>
                  <a:ext cx="162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C644EAC-41A8-1EAA-CA90-B24CF3AC9827}"/>
                    </a:ext>
                  </a:extLst>
                </p14:cNvPr>
                <p14:cNvContentPartPr/>
                <p14:nvPr/>
              </p14:nvContentPartPr>
              <p14:xfrm>
                <a:off x="7026205" y="5546505"/>
                <a:ext cx="9000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C644EAC-41A8-1EAA-CA90-B24CF3AC982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017565" y="5537865"/>
                  <a:ext cx="107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9CE12F-B0D5-A576-86BE-33FEF26199B7}"/>
                    </a:ext>
                  </a:extLst>
                </p14:cNvPr>
                <p14:cNvContentPartPr/>
                <p14:nvPr/>
              </p14:nvContentPartPr>
              <p14:xfrm>
                <a:off x="7131325" y="5467305"/>
                <a:ext cx="52920" cy="152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9CE12F-B0D5-A576-86BE-33FEF26199B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22685" y="5458305"/>
                  <a:ext cx="70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02662C-0F7A-477A-588F-60C7978B919E}"/>
                    </a:ext>
                  </a:extLst>
                </p14:cNvPr>
                <p14:cNvContentPartPr/>
                <p14:nvPr/>
              </p14:nvContentPartPr>
              <p14:xfrm>
                <a:off x="7193605" y="5477385"/>
                <a:ext cx="53640" cy="173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02662C-0F7A-477A-588F-60C7978B919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184605" y="5468745"/>
                  <a:ext cx="71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21116E5-1C8E-392A-98D6-34FC18906554}"/>
                    </a:ext>
                  </a:extLst>
                </p14:cNvPr>
                <p14:cNvContentPartPr/>
                <p14:nvPr/>
              </p14:nvContentPartPr>
              <p14:xfrm>
                <a:off x="7267405" y="5548665"/>
                <a:ext cx="78480" cy="93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21116E5-1C8E-392A-98D6-34FC1890655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258765" y="5539665"/>
                  <a:ext cx="96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BE1C970-E088-1310-3BDE-95156017E272}"/>
                    </a:ext>
                  </a:extLst>
                </p14:cNvPr>
                <p14:cNvContentPartPr/>
                <p14:nvPr/>
              </p14:nvContentPartPr>
              <p14:xfrm>
                <a:off x="7366765" y="5466585"/>
                <a:ext cx="54000" cy="159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BE1C970-E088-1310-3BDE-95156017E27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357765" y="5457585"/>
                  <a:ext cx="7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D02044C-BFA4-15B4-741F-3B1D1A045020}"/>
                    </a:ext>
                  </a:extLst>
                </p14:cNvPr>
                <p14:cNvContentPartPr/>
                <p14:nvPr/>
              </p14:nvContentPartPr>
              <p14:xfrm>
                <a:off x="7580245" y="5541105"/>
                <a:ext cx="95400" cy="92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D02044C-BFA4-15B4-741F-3B1D1A04502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571245" y="5532465"/>
                  <a:ext cx="113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C3646C-C35E-90F0-67AF-36070CA7B901}"/>
                    </a:ext>
                  </a:extLst>
                </p14:cNvPr>
                <p14:cNvContentPartPr/>
                <p14:nvPr/>
              </p14:nvContentPartPr>
              <p14:xfrm>
                <a:off x="7675285" y="5542905"/>
                <a:ext cx="72360" cy="75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C3646C-C35E-90F0-67AF-36070CA7B90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666285" y="5534265"/>
                  <a:ext cx="90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8D30034-2F95-F7B7-E68F-9675808D3297}"/>
                    </a:ext>
                  </a:extLst>
                </p14:cNvPr>
                <p14:cNvContentPartPr/>
                <p14:nvPr/>
              </p14:nvContentPartPr>
              <p14:xfrm>
                <a:off x="7788325" y="5459025"/>
                <a:ext cx="9360" cy="142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8D30034-2F95-F7B7-E68F-9675808D329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779685" y="5450385"/>
                  <a:ext cx="27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CB9735-96C8-6EB2-D5DF-90076197789C}"/>
                    </a:ext>
                  </a:extLst>
                </p14:cNvPr>
                <p14:cNvContentPartPr/>
                <p14:nvPr/>
              </p14:nvContentPartPr>
              <p14:xfrm>
                <a:off x="7849885" y="5457945"/>
                <a:ext cx="10440" cy="150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CB9735-96C8-6EB2-D5DF-90076197789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840885" y="5449305"/>
                  <a:ext cx="28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30404C3-1237-015B-F8AD-AF3BD6ED365F}"/>
                    </a:ext>
                  </a:extLst>
                </p14:cNvPr>
                <p14:cNvContentPartPr/>
                <p14:nvPr/>
              </p14:nvContentPartPr>
              <p14:xfrm>
                <a:off x="6945925" y="5770425"/>
                <a:ext cx="102600" cy="116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30404C3-1237-015B-F8AD-AF3BD6ED365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36925" y="5761785"/>
                  <a:ext cx="120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EEA9E70-0DB6-C047-DCB4-788D8B25095F}"/>
                    </a:ext>
                  </a:extLst>
                </p14:cNvPr>
                <p14:cNvContentPartPr/>
                <p14:nvPr/>
              </p14:nvContentPartPr>
              <p14:xfrm>
                <a:off x="7066885" y="5752065"/>
                <a:ext cx="83880" cy="194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EEA9E70-0DB6-C047-DCB4-788D8B25095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057885" y="5743065"/>
                  <a:ext cx="101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00275BA-6E37-56F2-09FC-E26D4CBCA198}"/>
                    </a:ext>
                  </a:extLst>
                </p14:cNvPr>
                <p14:cNvContentPartPr/>
                <p14:nvPr/>
              </p14:nvContentPartPr>
              <p14:xfrm>
                <a:off x="7174165" y="5750625"/>
                <a:ext cx="57600" cy="111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00275BA-6E37-56F2-09FC-E26D4CBCA19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65165" y="5741625"/>
                  <a:ext cx="75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5F0A35E-8023-4503-9CBB-A1DE691F6D82}"/>
                    </a:ext>
                  </a:extLst>
                </p14:cNvPr>
                <p14:cNvContentPartPr/>
                <p14:nvPr/>
              </p14:nvContentPartPr>
              <p14:xfrm>
                <a:off x="7268125" y="5751345"/>
                <a:ext cx="104400" cy="111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5F0A35E-8023-4503-9CBB-A1DE691F6D8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59125" y="5742345"/>
                  <a:ext cx="122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4EA439-39A0-42DA-7D3F-E0B7DDAFAD28}"/>
                    </a:ext>
                  </a:extLst>
                </p14:cNvPr>
                <p14:cNvContentPartPr/>
                <p14:nvPr/>
              </p14:nvContentPartPr>
              <p14:xfrm>
                <a:off x="7343005" y="5772585"/>
                <a:ext cx="87120" cy="89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4EA439-39A0-42DA-7D3F-E0B7DDAFAD2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34365" y="5763945"/>
                  <a:ext cx="104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083180-3DB2-BDAC-F3F0-938913F20C1C}"/>
                    </a:ext>
                  </a:extLst>
                </p14:cNvPr>
                <p14:cNvContentPartPr/>
                <p14:nvPr/>
              </p14:nvContentPartPr>
              <p14:xfrm>
                <a:off x="7471165" y="5721105"/>
                <a:ext cx="12600" cy="129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083180-3DB2-BDAC-F3F0-938913F20C1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462525" y="5712105"/>
                  <a:ext cx="30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648F99-395E-DCDC-A894-D1A67D971023}"/>
                    </a:ext>
                  </a:extLst>
                </p14:cNvPr>
                <p14:cNvContentPartPr/>
                <p14:nvPr/>
              </p14:nvContentPartPr>
              <p14:xfrm>
                <a:off x="7460725" y="5784105"/>
                <a:ext cx="120240" cy="78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648F99-395E-DCDC-A894-D1A67D97102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51725" y="5775465"/>
                  <a:ext cx="137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D0A7A77-403F-D275-ED0F-845B81DA62A5}"/>
                    </a:ext>
                  </a:extLst>
                </p14:cNvPr>
                <p14:cNvContentPartPr/>
                <p14:nvPr/>
              </p14:nvContentPartPr>
              <p14:xfrm>
                <a:off x="7634245" y="5751345"/>
                <a:ext cx="91800" cy="9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D0A7A77-403F-D275-ED0F-845B81DA62A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25605" y="5742345"/>
                  <a:ext cx="10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555275F-19E2-59B6-F4C8-1E6DF582ECCA}"/>
              </a:ext>
            </a:extLst>
          </p:cNvPr>
          <p:cNvGrpSpPr/>
          <p:nvPr/>
        </p:nvGrpSpPr>
        <p:grpSpPr>
          <a:xfrm>
            <a:off x="7104325" y="4112265"/>
            <a:ext cx="140040" cy="1243800"/>
            <a:chOff x="7104325" y="4112265"/>
            <a:chExt cx="14004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FC22643-6913-0C5A-49CB-7699104D76EA}"/>
                    </a:ext>
                  </a:extLst>
                </p14:cNvPr>
                <p14:cNvContentPartPr/>
                <p14:nvPr/>
              </p14:nvContentPartPr>
              <p14:xfrm>
                <a:off x="7187125" y="4112265"/>
                <a:ext cx="16920" cy="1243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FC22643-6913-0C5A-49CB-7699104D76E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78125" y="4103265"/>
                  <a:ext cx="34560" cy="12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ECE5F74-AB7C-078A-F2E7-6954F01AEE04}"/>
                    </a:ext>
                  </a:extLst>
                </p14:cNvPr>
                <p14:cNvContentPartPr/>
                <p14:nvPr/>
              </p14:nvContentPartPr>
              <p14:xfrm>
                <a:off x="7104325" y="4120545"/>
                <a:ext cx="83880" cy="69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ECE5F74-AB7C-078A-F2E7-6954F01AEE0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095325" y="4111905"/>
                  <a:ext cx="101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9F7E436-EEA5-93A4-A59C-EF33C45E2C9D}"/>
                    </a:ext>
                  </a:extLst>
                </p14:cNvPr>
                <p14:cNvContentPartPr/>
                <p14:nvPr/>
              </p14:nvContentPartPr>
              <p14:xfrm>
                <a:off x="7188925" y="4122345"/>
                <a:ext cx="55440" cy="53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9F7E436-EEA5-93A4-A59C-EF33C45E2C9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79925" y="4113705"/>
                  <a:ext cx="7308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2B686A-CB34-79A1-EDBD-5B345F07AC6C}"/>
                  </a:ext>
                </a:extLst>
              </p14:cNvPr>
              <p14:cNvContentPartPr/>
              <p14:nvPr/>
            </p14:nvContentPartPr>
            <p14:xfrm>
              <a:off x="7323925" y="4035585"/>
              <a:ext cx="1812960" cy="66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2B686A-CB34-79A1-EDBD-5B345F07AC6C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314925" y="4026945"/>
                <a:ext cx="1830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97D4A6C-4D06-01E7-0503-0519B788544D}"/>
                  </a:ext>
                </a:extLst>
              </p14:cNvPr>
              <p14:cNvContentPartPr/>
              <p14:nvPr/>
            </p14:nvContentPartPr>
            <p14:xfrm>
              <a:off x="781220" y="4303725"/>
              <a:ext cx="75240" cy="15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97D4A6C-4D06-01E7-0503-0519B788544D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72220" y="4294725"/>
                <a:ext cx="9288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E89B82A-9310-B097-ED4F-314DD039AC95}"/>
              </a:ext>
            </a:extLst>
          </p:cNvPr>
          <p:cNvGrpSpPr/>
          <p:nvPr/>
        </p:nvGrpSpPr>
        <p:grpSpPr>
          <a:xfrm>
            <a:off x="720380" y="5170965"/>
            <a:ext cx="2847600" cy="1018080"/>
            <a:chOff x="720380" y="5170965"/>
            <a:chExt cx="2847600" cy="10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BDA9FF-46CD-D152-B839-809209A62E5B}"/>
                    </a:ext>
                  </a:extLst>
                </p14:cNvPr>
                <p14:cNvContentPartPr/>
                <p14:nvPr/>
              </p14:nvContentPartPr>
              <p14:xfrm>
                <a:off x="720380" y="5251965"/>
                <a:ext cx="78120" cy="20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BDA9FF-46CD-D152-B839-809209A62E5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11380" y="5242965"/>
                  <a:ext cx="95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79EC9B8-8AC9-1740-857A-1A4FC92AE72B}"/>
                    </a:ext>
                  </a:extLst>
                </p14:cNvPr>
                <p14:cNvContentPartPr/>
                <p14:nvPr/>
              </p14:nvContentPartPr>
              <p14:xfrm>
                <a:off x="949340" y="5176005"/>
                <a:ext cx="106200" cy="19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79EC9B8-8AC9-1740-857A-1A4FC92AE72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40340" y="5167005"/>
                  <a:ext cx="123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23AB63B-0DD1-8347-17D9-DDE9C8906F84}"/>
                    </a:ext>
                  </a:extLst>
                </p14:cNvPr>
                <p14:cNvContentPartPr/>
                <p14:nvPr/>
              </p14:nvContentPartPr>
              <p14:xfrm>
                <a:off x="998660" y="5188605"/>
                <a:ext cx="10800" cy="137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23AB63B-0DD1-8347-17D9-DDE9C8906F8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89660" y="5179965"/>
                  <a:ext cx="28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47CC50-D601-B463-E534-E4ED5F4D9467}"/>
                    </a:ext>
                  </a:extLst>
                </p14:cNvPr>
                <p14:cNvContentPartPr/>
                <p14:nvPr/>
              </p14:nvContentPartPr>
              <p14:xfrm>
                <a:off x="970220" y="5295525"/>
                <a:ext cx="97920" cy="20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47CC50-D601-B463-E534-E4ED5F4D946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61220" y="5286525"/>
                  <a:ext cx="11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A01F53C-BFE7-B6A3-2A2B-96D5C49518AD}"/>
                    </a:ext>
                  </a:extLst>
                </p14:cNvPr>
                <p14:cNvContentPartPr/>
                <p14:nvPr/>
              </p14:nvContentPartPr>
              <p14:xfrm>
                <a:off x="1112420" y="5220645"/>
                <a:ext cx="60120" cy="96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A01F53C-BFE7-B6A3-2A2B-96D5C49518A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03420" y="5212005"/>
                  <a:ext cx="77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F668E3-613A-4B77-CB09-C7671EF9C8AE}"/>
                    </a:ext>
                  </a:extLst>
                </p14:cNvPr>
                <p14:cNvContentPartPr/>
                <p14:nvPr/>
              </p14:nvContentPartPr>
              <p14:xfrm>
                <a:off x="1382420" y="5179965"/>
                <a:ext cx="16920" cy="1303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F668E3-613A-4B77-CB09-C7671EF9C8A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373420" y="5171325"/>
                  <a:ext cx="34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D6FA790-4ACC-5DFA-7BFF-AB248658A855}"/>
                    </a:ext>
                  </a:extLst>
                </p14:cNvPr>
                <p14:cNvContentPartPr/>
                <p14:nvPr/>
              </p14:nvContentPartPr>
              <p14:xfrm>
                <a:off x="1353260" y="5232165"/>
                <a:ext cx="84240" cy="16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D6FA790-4ACC-5DFA-7BFF-AB248658A85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344260" y="5223525"/>
                  <a:ext cx="101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5C4EE2C-0A2C-20A2-0090-5C701E8EDCE1}"/>
                    </a:ext>
                  </a:extLst>
                </p14:cNvPr>
                <p14:cNvContentPartPr/>
                <p14:nvPr/>
              </p14:nvContentPartPr>
              <p14:xfrm>
                <a:off x="1457660" y="5170965"/>
                <a:ext cx="55080" cy="145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5C4EE2C-0A2C-20A2-0090-5C701E8EDCE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49020" y="5161965"/>
                  <a:ext cx="72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D3C6FAA-55A9-883D-C9E2-0B095812FF78}"/>
                    </a:ext>
                  </a:extLst>
                </p14:cNvPr>
                <p14:cNvContentPartPr/>
                <p14:nvPr/>
              </p14:nvContentPartPr>
              <p14:xfrm>
                <a:off x="1566740" y="5208045"/>
                <a:ext cx="40680" cy="99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D3C6FAA-55A9-883D-C9E2-0B095812FF7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558100" y="5199405"/>
                  <a:ext cx="58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B5443F1-618D-6910-E975-8C18A3ADA1F4}"/>
                    </a:ext>
                  </a:extLst>
                </p14:cNvPr>
                <p14:cNvContentPartPr/>
                <p14:nvPr/>
              </p14:nvContentPartPr>
              <p14:xfrm>
                <a:off x="1633700" y="5214165"/>
                <a:ext cx="40320" cy="93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B5443F1-618D-6910-E975-8C18A3ADA1F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625060" y="5205165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AC1BEB6-A88D-BA97-0D0F-A7F968E055D7}"/>
                    </a:ext>
                  </a:extLst>
                </p14:cNvPr>
                <p14:cNvContentPartPr/>
                <p14:nvPr/>
              </p14:nvContentPartPr>
              <p14:xfrm>
                <a:off x="1836380" y="5195805"/>
                <a:ext cx="89640" cy="91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AC1BEB6-A88D-BA97-0D0F-A7F968E055D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827380" y="5187165"/>
                  <a:ext cx="107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62D7D6B-CB17-6268-3FF9-B01F77D6E692}"/>
                    </a:ext>
                  </a:extLst>
                </p14:cNvPr>
                <p14:cNvContentPartPr/>
                <p14:nvPr/>
              </p14:nvContentPartPr>
              <p14:xfrm>
                <a:off x="1943660" y="5209845"/>
                <a:ext cx="83880" cy="75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62D7D6B-CB17-6268-3FF9-B01F77D6E69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935020" y="5201205"/>
                  <a:ext cx="101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D99DEFD-1E58-0FA0-7EF1-A540FE02662E}"/>
                    </a:ext>
                  </a:extLst>
                </p14:cNvPr>
                <p14:cNvContentPartPr/>
                <p14:nvPr/>
              </p14:nvContentPartPr>
              <p14:xfrm>
                <a:off x="2052380" y="5192925"/>
                <a:ext cx="64800" cy="9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D99DEFD-1E58-0FA0-7EF1-A540FE02662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043740" y="5183925"/>
                  <a:ext cx="82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67D54DA-BB8A-53BD-B291-BC376FA52BC3}"/>
                    </a:ext>
                  </a:extLst>
                </p14:cNvPr>
                <p14:cNvContentPartPr/>
                <p14:nvPr/>
              </p14:nvContentPartPr>
              <p14:xfrm>
                <a:off x="2150660" y="5200485"/>
                <a:ext cx="79200" cy="86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67D54DA-BB8A-53BD-B291-BC376FA52BC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141660" y="5191485"/>
                  <a:ext cx="96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71F609B-471E-371D-DC50-D9AB29DFAC9B}"/>
                    </a:ext>
                  </a:extLst>
                </p14:cNvPr>
                <p14:cNvContentPartPr/>
                <p14:nvPr/>
              </p14:nvContentPartPr>
              <p14:xfrm>
                <a:off x="2275220" y="5264205"/>
                <a:ext cx="30960" cy="53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71F609B-471E-371D-DC50-D9AB29DFAC9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266220" y="5255565"/>
                  <a:ext cx="48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C0B9159-1F79-928A-6158-55880B6A12EE}"/>
                    </a:ext>
                  </a:extLst>
                </p14:cNvPr>
                <p14:cNvContentPartPr/>
                <p14:nvPr/>
              </p14:nvContentPartPr>
              <p14:xfrm>
                <a:off x="2524340" y="5183565"/>
                <a:ext cx="57600" cy="99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C0B9159-1F79-928A-6158-55880B6A12E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515700" y="5174565"/>
                  <a:ext cx="75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CA781BB-A735-52EC-CC11-3B6E586CC1C5}"/>
                    </a:ext>
                  </a:extLst>
                </p14:cNvPr>
                <p14:cNvContentPartPr/>
                <p14:nvPr/>
              </p14:nvContentPartPr>
              <p14:xfrm>
                <a:off x="2644220" y="5207325"/>
                <a:ext cx="11160" cy="43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CA781BB-A735-52EC-CC11-3B6E586CC1C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635220" y="5198325"/>
                  <a:ext cx="2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9E454AC-CD63-B040-D097-3B2D8281546B}"/>
                    </a:ext>
                  </a:extLst>
                </p14:cNvPr>
                <p14:cNvContentPartPr/>
                <p14:nvPr/>
              </p14:nvContentPartPr>
              <p14:xfrm>
                <a:off x="2645660" y="5173125"/>
                <a:ext cx="111240" cy="100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9E454AC-CD63-B040-D097-3B2D8281546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636660" y="5164485"/>
                  <a:ext cx="12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4063542-590D-5887-03F3-42EA87DA8257}"/>
                    </a:ext>
                  </a:extLst>
                </p14:cNvPr>
                <p14:cNvContentPartPr/>
                <p14:nvPr/>
              </p14:nvContentPartPr>
              <p14:xfrm>
                <a:off x="2784260" y="5207325"/>
                <a:ext cx="75960" cy="81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4063542-590D-5887-03F3-42EA87DA825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775260" y="5198685"/>
                  <a:ext cx="93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A84FA6-7273-A9D0-FF45-860699D2AE14}"/>
                    </a:ext>
                  </a:extLst>
                </p14:cNvPr>
                <p14:cNvContentPartPr/>
                <p14:nvPr/>
              </p14:nvContentPartPr>
              <p14:xfrm>
                <a:off x="2888660" y="5200845"/>
                <a:ext cx="64800" cy="108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A84FA6-7273-A9D0-FF45-860699D2AE1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879660" y="5192205"/>
                  <a:ext cx="82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64278C-A425-E962-01BD-CCC184AC763F}"/>
                    </a:ext>
                  </a:extLst>
                </p14:cNvPr>
                <p14:cNvContentPartPr/>
                <p14:nvPr/>
              </p14:nvContentPartPr>
              <p14:xfrm>
                <a:off x="963380" y="5432325"/>
                <a:ext cx="100080" cy="116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64278C-A425-E962-01BD-CCC184AC76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54380" y="5423325"/>
                  <a:ext cx="117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0BA769F-C98B-8821-71D4-816CC8CC0A8A}"/>
                    </a:ext>
                  </a:extLst>
                </p14:cNvPr>
                <p14:cNvContentPartPr/>
                <p14:nvPr/>
              </p14:nvContentPartPr>
              <p14:xfrm>
                <a:off x="1105220" y="5434485"/>
                <a:ext cx="19440" cy="139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0BA769F-C98B-8821-71D4-816CC8CC0A8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96580" y="5425485"/>
                  <a:ext cx="37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AA5D3F-30DF-38B0-5173-A987DDC6CC26}"/>
                    </a:ext>
                  </a:extLst>
                </p14:cNvPr>
                <p14:cNvContentPartPr/>
                <p14:nvPr/>
              </p14:nvContentPartPr>
              <p14:xfrm>
                <a:off x="1068860" y="5503245"/>
                <a:ext cx="60840" cy="5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AA5D3F-30DF-38B0-5173-A987DDC6CC2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60220" y="5494245"/>
                  <a:ext cx="78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1E63A84-B464-AD1F-A21F-DA675735F7F2}"/>
                    </a:ext>
                  </a:extLst>
                </p14:cNvPr>
                <p14:cNvContentPartPr/>
                <p14:nvPr/>
              </p14:nvContentPartPr>
              <p14:xfrm>
                <a:off x="1167140" y="5476245"/>
                <a:ext cx="114480" cy="90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1E63A84-B464-AD1F-A21F-DA675735F7F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58500" y="5467605"/>
                  <a:ext cx="132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BE7BDCD-B7AA-039B-A687-96A46DFB755A}"/>
                    </a:ext>
                  </a:extLst>
                </p14:cNvPr>
                <p14:cNvContentPartPr/>
                <p14:nvPr/>
              </p14:nvContentPartPr>
              <p14:xfrm>
                <a:off x="1276940" y="5464725"/>
                <a:ext cx="18360" cy="34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BE7BDCD-B7AA-039B-A687-96A46DFB755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268300" y="5456085"/>
                  <a:ext cx="36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9A1B134-7330-78A3-178A-792CDA01A997}"/>
                    </a:ext>
                  </a:extLst>
                </p14:cNvPr>
                <p14:cNvContentPartPr/>
                <p14:nvPr/>
              </p14:nvContentPartPr>
              <p14:xfrm>
                <a:off x="1314020" y="5499285"/>
                <a:ext cx="70920" cy="65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9A1B134-7330-78A3-178A-792CDA01A99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305020" y="5490645"/>
                  <a:ext cx="88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C6F752-5658-0ECF-F01A-E088DA0425B0}"/>
                    </a:ext>
                  </a:extLst>
                </p14:cNvPr>
                <p14:cNvContentPartPr/>
                <p14:nvPr/>
              </p14:nvContentPartPr>
              <p14:xfrm>
                <a:off x="1402580" y="5507205"/>
                <a:ext cx="76320" cy="180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C6F752-5658-0ECF-F01A-E088DA0425B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393940" y="5498565"/>
                  <a:ext cx="93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DFC6688-42DD-65E3-4FDD-43B0D483FB68}"/>
                    </a:ext>
                  </a:extLst>
                </p14:cNvPr>
                <p14:cNvContentPartPr/>
                <p14:nvPr/>
              </p14:nvContentPartPr>
              <p14:xfrm>
                <a:off x="1714340" y="5476605"/>
                <a:ext cx="3600" cy="60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DFC6688-42DD-65E3-4FDD-43B0D483FB6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05340" y="5467605"/>
                  <a:ext cx="21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7726CE5-3CC1-90D6-EF14-193CCDB1EF78}"/>
                    </a:ext>
                  </a:extLst>
                </p14:cNvPr>
                <p14:cNvContentPartPr/>
                <p14:nvPr/>
              </p14:nvContentPartPr>
              <p14:xfrm>
                <a:off x="1714700" y="5435565"/>
                <a:ext cx="41040" cy="15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7726CE5-3CC1-90D6-EF14-193CCDB1EF7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05700" y="5426925"/>
                  <a:ext cx="58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ED6A37F-AC58-0F5D-A2DC-E9CD107DFCEF}"/>
                    </a:ext>
                  </a:extLst>
                </p14:cNvPr>
                <p14:cNvContentPartPr/>
                <p14:nvPr/>
              </p14:nvContentPartPr>
              <p14:xfrm>
                <a:off x="1765100" y="5468325"/>
                <a:ext cx="81000" cy="85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ED6A37F-AC58-0F5D-A2DC-E9CD107DFCE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56460" y="5459325"/>
                  <a:ext cx="98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88BC39A-EC5A-36AF-C39F-84D7BE1DB3CC}"/>
                    </a:ext>
                  </a:extLst>
                </p14:cNvPr>
                <p14:cNvContentPartPr/>
                <p14:nvPr/>
              </p14:nvContentPartPr>
              <p14:xfrm>
                <a:off x="2026820" y="5467605"/>
                <a:ext cx="103320" cy="87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88BC39A-EC5A-36AF-C39F-84D7BE1DB3C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017820" y="5458605"/>
                  <a:ext cx="12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D011B37-804A-A293-560E-0E4E397656F8}"/>
                    </a:ext>
                  </a:extLst>
                </p14:cNvPr>
                <p14:cNvContentPartPr/>
                <p14:nvPr/>
              </p14:nvContentPartPr>
              <p14:xfrm>
                <a:off x="2311940" y="5461845"/>
                <a:ext cx="66240" cy="97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D011B37-804A-A293-560E-0E4E397656F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303300" y="5453205"/>
                  <a:ext cx="83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FC8E365-861C-EA26-93DF-E95630838E1F}"/>
                    </a:ext>
                  </a:extLst>
                </p14:cNvPr>
                <p14:cNvContentPartPr/>
                <p14:nvPr/>
              </p14:nvContentPartPr>
              <p14:xfrm>
                <a:off x="2422100" y="5402445"/>
                <a:ext cx="14040" cy="148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FC8E365-861C-EA26-93DF-E95630838E1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413100" y="5393805"/>
                  <a:ext cx="31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D7D7F0A-988F-D1CB-1FDE-8FBA68AFF69E}"/>
                    </a:ext>
                  </a:extLst>
                </p14:cNvPr>
                <p14:cNvContentPartPr/>
                <p14:nvPr/>
              </p14:nvContentPartPr>
              <p14:xfrm>
                <a:off x="2457740" y="5469045"/>
                <a:ext cx="70920" cy="810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D7D7F0A-988F-D1CB-1FDE-8FBA68AFF69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448740" y="5460405"/>
                  <a:ext cx="88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2E964D4-1F8C-D464-9DB6-8D8E91869327}"/>
                    </a:ext>
                  </a:extLst>
                </p14:cNvPr>
                <p14:cNvContentPartPr/>
                <p14:nvPr/>
              </p14:nvContentPartPr>
              <p14:xfrm>
                <a:off x="2541980" y="5459325"/>
                <a:ext cx="56160" cy="91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2E964D4-1F8C-D464-9DB6-8D8E9186932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533340" y="5450325"/>
                  <a:ext cx="7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3F96190-CD36-670A-B19A-679B6AEE812E}"/>
                    </a:ext>
                  </a:extLst>
                </p14:cNvPr>
                <p14:cNvContentPartPr/>
                <p14:nvPr/>
              </p14:nvContentPartPr>
              <p14:xfrm>
                <a:off x="2619740" y="5462565"/>
                <a:ext cx="53640" cy="100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3F96190-CD36-670A-B19A-679B6AEE812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610740" y="5453925"/>
                  <a:ext cx="71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D6977E6-BFC5-2E1B-0089-6665FBB3E201}"/>
                    </a:ext>
                  </a:extLst>
                </p14:cNvPr>
                <p14:cNvContentPartPr/>
                <p14:nvPr/>
              </p14:nvContentPartPr>
              <p14:xfrm>
                <a:off x="2670140" y="5545725"/>
                <a:ext cx="44640" cy="41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D6977E6-BFC5-2E1B-0089-6665FBB3E20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661140" y="5536725"/>
                  <a:ext cx="62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26794C6-78BC-5C99-71C0-A64602DFA28B}"/>
                    </a:ext>
                  </a:extLst>
                </p14:cNvPr>
                <p14:cNvContentPartPr/>
                <p14:nvPr/>
              </p14:nvContentPartPr>
              <p14:xfrm>
                <a:off x="952940" y="5722125"/>
                <a:ext cx="80280" cy="119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26794C6-78BC-5C99-71C0-A64602DFA28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43940" y="5713485"/>
                  <a:ext cx="9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5A3C8E9-8D0E-E617-F754-551C8AF8D130}"/>
                    </a:ext>
                  </a:extLst>
                </p14:cNvPr>
                <p14:cNvContentPartPr/>
                <p14:nvPr/>
              </p14:nvContentPartPr>
              <p14:xfrm>
                <a:off x="1018820" y="5749485"/>
                <a:ext cx="87480" cy="8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5A3C8E9-8D0E-E617-F754-551C8AF8D13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09820" y="5740845"/>
                  <a:ext cx="105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F490A44-CC62-7C00-8BFA-063CFE93F80B}"/>
                    </a:ext>
                  </a:extLst>
                </p14:cNvPr>
                <p14:cNvContentPartPr/>
                <p14:nvPr/>
              </p14:nvContentPartPr>
              <p14:xfrm>
                <a:off x="1132940" y="5742645"/>
                <a:ext cx="73800" cy="84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F490A44-CC62-7C00-8BFA-063CFE93F80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24300" y="5733645"/>
                  <a:ext cx="91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7876E3C-581A-CAD4-4AAC-C0FE7DABAC0C}"/>
                    </a:ext>
                  </a:extLst>
                </p14:cNvPr>
                <p14:cNvContentPartPr/>
                <p14:nvPr/>
              </p14:nvContentPartPr>
              <p14:xfrm>
                <a:off x="1245620" y="5664525"/>
                <a:ext cx="67680" cy="154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7876E3C-581A-CAD4-4AAC-C0FE7DABAC0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36980" y="5655525"/>
                  <a:ext cx="85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3A8E5BB-6A3B-9A6C-3F01-B0043D1DFE95}"/>
                    </a:ext>
                  </a:extLst>
                </p14:cNvPr>
                <p14:cNvContentPartPr/>
                <p14:nvPr/>
              </p14:nvContentPartPr>
              <p14:xfrm>
                <a:off x="1350020" y="5758845"/>
                <a:ext cx="69840" cy="687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3A8E5BB-6A3B-9A6C-3F01-B0043D1DFE9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341020" y="5750205"/>
                  <a:ext cx="87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246829B-0154-78ED-7118-BC1DC6E8CA56}"/>
                    </a:ext>
                  </a:extLst>
                </p14:cNvPr>
                <p14:cNvContentPartPr/>
                <p14:nvPr/>
              </p14:nvContentPartPr>
              <p14:xfrm>
                <a:off x="1449740" y="5764245"/>
                <a:ext cx="125280" cy="69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246829B-0154-78ED-7118-BC1DC6E8CA5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440740" y="5755605"/>
                  <a:ext cx="142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E313FB7-3020-693F-CDF2-D82C07ECDEFE}"/>
                    </a:ext>
                  </a:extLst>
                </p14:cNvPr>
                <p14:cNvContentPartPr/>
                <p14:nvPr/>
              </p14:nvContentPartPr>
              <p14:xfrm>
                <a:off x="1645220" y="5689005"/>
                <a:ext cx="69840" cy="135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E313FB7-3020-693F-CDF2-D82C07ECDEF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636220" y="5680365"/>
                  <a:ext cx="87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C61DD1A-5361-9905-3213-2693BAAFFBA5}"/>
                    </a:ext>
                  </a:extLst>
                </p14:cNvPr>
                <p14:cNvContentPartPr/>
                <p14:nvPr/>
              </p14:nvContentPartPr>
              <p14:xfrm>
                <a:off x="1771580" y="5729685"/>
                <a:ext cx="74520" cy="96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C61DD1A-5361-9905-3213-2693BAAFFBA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62940" y="5721045"/>
                  <a:ext cx="92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4712571-2138-1E8E-CD78-BD3FD7B01EA0}"/>
                    </a:ext>
                  </a:extLst>
                </p14:cNvPr>
                <p14:cNvContentPartPr/>
                <p14:nvPr/>
              </p14:nvContentPartPr>
              <p14:xfrm>
                <a:off x="1901180" y="5674965"/>
                <a:ext cx="12600" cy="135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4712571-2138-1E8E-CD78-BD3FD7B01EA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892540" y="5665965"/>
                  <a:ext cx="3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D3C30DB-A7C8-615D-FCFE-0F241734AE3C}"/>
                    </a:ext>
                  </a:extLst>
                </p14:cNvPr>
                <p14:cNvContentPartPr/>
                <p14:nvPr/>
              </p14:nvContentPartPr>
              <p14:xfrm>
                <a:off x="1875620" y="5683965"/>
                <a:ext cx="127440" cy="131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D3C30DB-A7C8-615D-FCFE-0F241734AE3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866620" y="5674965"/>
                  <a:ext cx="145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A567595-809A-6639-C50D-F6ADD381D248}"/>
                    </a:ext>
                  </a:extLst>
                </p14:cNvPr>
                <p14:cNvContentPartPr/>
                <p14:nvPr/>
              </p14:nvContentPartPr>
              <p14:xfrm>
                <a:off x="1988300" y="5754885"/>
                <a:ext cx="5940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A567595-809A-6639-C50D-F6ADD381D24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979300" y="5746245"/>
                  <a:ext cx="77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EBD46B0-BD67-94CE-09F8-33A366808756}"/>
                    </a:ext>
                  </a:extLst>
                </p14:cNvPr>
                <p14:cNvContentPartPr/>
                <p14:nvPr/>
              </p14:nvContentPartPr>
              <p14:xfrm>
                <a:off x="2049860" y="5722485"/>
                <a:ext cx="67320" cy="80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EBD46B0-BD67-94CE-09F8-33A366808756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041220" y="5713845"/>
                  <a:ext cx="84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FEF0FE7-F069-91C6-A04D-6F094111BC43}"/>
                    </a:ext>
                  </a:extLst>
                </p14:cNvPr>
                <p14:cNvContentPartPr/>
                <p14:nvPr/>
              </p14:nvContentPartPr>
              <p14:xfrm>
                <a:off x="2131580" y="5734005"/>
                <a:ext cx="49320" cy="79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FEF0FE7-F069-91C6-A04D-6F094111BC4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22940" y="5725005"/>
                  <a:ext cx="6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E3864BD-48EE-A2F0-052D-54AC756795F9}"/>
                    </a:ext>
                  </a:extLst>
                </p14:cNvPr>
                <p14:cNvContentPartPr/>
                <p14:nvPr/>
              </p14:nvContentPartPr>
              <p14:xfrm>
                <a:off x="2185220" y="5734005"/>
                <a:ext cx="59760" cy="86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E3864BD-48EE-A2F0-052D-54AC756795F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176580" y="5725365"/>
                  <a:ext cx="77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6D5D396-721F-4FC1-098F-DDB58AD7608C}"/>
                    </a:ext>
                  </a:extLst>
                </p14:cNvPr>
                <p14:cNvContentPartPr/>
                <p14:nvPr/>
              </p14:nvContentPartPr>
              <p14:xfrm>
                <a:off x="2415260" y="5727165"/>
                <a:ext cx="6120" cy="76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6D5D396-721F-4FC1-098F-DDB58AD7608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406620" y="5718165"/>
                  <a:ext cx="23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0B86EE5-D06E-9D17-4C8C-FF718F2D66FA}"/>
                    </a:ext>
                  </a:extLst>
                </p14:cNvPr>
                <p14:cNvContentPartPr/>
                <p14:nvPr/>
              </p14:nvContentPartPr>
              <p14:xfrm>
                <a:off x="2413820" y="5709525"/>
                <a:ext cx="54000" cy="8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0B86EE5-D06E-9D17-4C8C-FF718F2D66F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405180" y="5700525"/>
                  <a:ext cx="71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27E35D0-C767-825D-A76F-FA21E80EB262}"/>
                    </a:ext>
                  </a:extLst>
                </p14:cNvPr>
                <p14:cNvContentPartPr/>
                <p14:nvPr/>
              </p14:nvContentPartPr>
              <p14:xfrm>
                <a:off x="2507780" y="5714565"/>
                <a:ext cx="59040" cy="91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27E35D0-C767-825D-A76F-FA21E80EB26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99140" y="5705565"/>
                  <a:ext cx="76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A8F4553-6944-8825-7CF9-FF0B72776673}"/>
                    </a:ext>
                  </a:extLst>
                </p14:cNvPr>
                <p14:cNvContentPartPr/>
                <p14:nvPr/>
              </p14:nvContentPartPr>
              <p14:xfrm>
                <a:off x="2747540" y="5700885"/>
                <a:ext cx="100800" cy="69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A8F4553-6944-8825-7CF9-FF0B7277667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738900" y="5691885"/>
                  <a:ext cx="118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B0A0BF6-536D-5BD9-383C-294AC20F75A2}"/>
                    </a:ext>
                  </a:extLst>
                </p14:cNvPr>
                <p14:cNvContentPartPr/>
                <p14:nvPr/>
              </p14:nvContentPartPr>
              <p14:xfrm>
                <a:off x="2994860" y="5698725"/>
                <a:ext cx="19440" cy="63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B0A0BF6-536D-5BD9-383C-294AC20F75A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986220" y="5690085"/>
                  <a:ext cx="3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1C0B918-4982-3B74-AE63-415EB8BA5602}"/>
                    </a:ext>
                  </a:extLst>
                </p14:cNvPr>
                <p14:cNvContentPartPr/>
                <p14:nvPr/>
              </p14:nvContentPartPr>
              <p14:xfrm>
                <a:off x="2997020" y="5674605"/>
                <a:ext cx="47520" cy="41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1C0B918-4982-3B74-AE63-415EB8BA560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988020" y="5665965"/>
                  <a:ext cx="65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1F6786E-31C5-C7EA-2243-1ABF8BF8FC71}"/>
                    </a:ext>
                  </a:extLst>
                </p14:cNvPr>
                <p14:cNvContentPartPr/>
                <p14:nvPr/>
              </p14:nvContentPartPr>
              <p14:xfrm>
                <a:off x="3050660" y="5699805"/>
                <a:ext cx="43560" cy="71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1F6786E-31C5-C7EA-2243-1ABF8BF8FC7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042020" y="5691165"/>
                  <a:ext cx="61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63CE80-108A-897B-B35C-F906283C0514}"/>
                    </a:ext>
                  </a:extLst>
                </p14:cNvPr>
                <p14:cNvContentPartPr/>
                <p14:nvPr/>
              </p14:nvContentPartPr>
              <p14:xfrm>
                <a:off x="3116900" y="5671365"/>
                <a:ext cx="47160" cy="106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63CE80-108A-897B-B35C-F906283C051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107900" y="5662365"/>
                  <a:ext cx="64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9D5DF0A-2243-D115-74F1-B9E604BBF8D0}"/>
                    </a:ext>
                  </a:extLst>
                </p14:cNvPr>
                <p14:cNvContentPartPr/>
                <p14:nvPr/>
              </p14:nvContentPartPr>
              <p14:xfrm>
                <a:off x="3198260" y="5605125"/>
                <a:ext cx="47520" cy="153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9D5DF0A-2243-D115-74F1-B9E604BBF8D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189260" y="5596485"/>
                  <a:ext cx="65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ACA1121-E5AD-5C12-C116-1C3B1CA711D9}"/>
                    </a:ext>
                  </a:extLst>
                </p14:cNvPr>
                <p14:cNvContentPartPr/>
                <p14:nvPr/>
              </p14:nvContentPartPr>
              <p14:xfrm>
                <a:off x="3240380" y="5699805"/>
                <a:ext cx="55080" cy="41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ACA1121-E5AD-5C12-C116-1C3B1CA711D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231380" y="5691165"/>
                  <a:ext cx="72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4E8133B-4619-888C-872A-84C6F4FCFB69}"/>
                    </a:ext>
                  </a:extLst>
                </p14:cNvPr>
                <p14:cNvContentPartPr/>
                <p14:nvPr/>
              </p14:nvContentPartPr>
              <p14:xfrm>
                <a:off x="3320660" y="5688285"/>
                <a:ext cx="58680" cy="68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4E8133B-4619-888C-872A-84C6F4FCFB6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311660" y="5679285"/>
                  <a:ext cx="7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89366FC-4570-1693-7957-C7CC5BFA3D3A}"/>
                    </a:ext>
                  </a:extLst>
                </p14:cNvPr>
                <p14:cNvContentPartPr/>
                <p14:nvPr/>
              </p14:nvContentPartPr>
              <p14:xfrm>
                <a:off x="3405260" y="5701965"/>
                <a:ext cx="38880" cy="74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89366FC-4570-1693-7957-C7CC5BFA3D3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396620" y="5693325"/>
                  <a:ext cx="56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E8AE82D-367B-4636-EF7E-9214B34392EE}"/>
                    </a:ext>
                  </a:extLst>
                </p14:cNvPr>
                <p14:cNvContentPartPr/>
                <p14:nvPr/>
              </p14:nvContentPartPr>
              <p14:xfrm>
                <a:off x="3463940" y="5691525"/>
                <a:ext cx="104040" cy="92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E8AE82D-367B-4636-EF7E-9214B34392E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454940" y="5682525"/>
                  <a:ext cx="121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F6ECABF-4DE6-9011-30C5-3A7BD046528E}"/>
                    </a:ext>
                  </a:extLst>
                </p14:cNvPr>
                <p14:cNvContentPartPr/>
                <p14:nvPr/>
              </p14:nvContentPartPr>
              <p14:xfrm>
                <a:off x="946460" y="5957925"/>
                <a:ext cx="101880" cy="96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F6ECABF-4DE6-9011-30C5-3A7BD046528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37820" y="5948925"/>
                  <a:ext cx="119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CC6F4ED-5316-13FB-A8C5-07750F2801F3}"/>
                    </a:ext>
                  </a:extLst>
                </p14:cNvPr>
                <p14:cNvContentPartPr/>
                <p14:nvPr/>
              </p14:nvContentPartPr>
              <p14:xfrm>
                <a:off x="1101620" y="5908245"/>
                <a:ext cx="42840" cy="158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CC6F4ED-5316-13FB-A8C5-07750F2801F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92980" y="5899605"/>
                  <a:ext cx="6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559D0FE-D2A3-8F8F-5F44-8FA4EEAC6569}"/>
                    </a:ext>
                  </a:extLst>
                </p14:cNvPr>
                <p14:cNvContentPartPr/>
                <p14:nvPr/>
              </p14:nvContentPartPr>
              <p14:xfrm>
                <a:off x="1101620" y="5983125"/>
                <a:ext cx="64440" cy="45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559D0FE-D2A3-8F8F-5F44-8FA4EEAC656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92980" y="5974485"/>
                  <a:ext cx="82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8D42013-81A2-8B4A-E6C0-D275854F8C3C}"/>
                    </a:ext>
                  </a:extLst>
                </p14:cNvPr>
                <p14:cNvContentPartPr/>
                <p14:nvPr/>
              </p14:nvContentPartPr>
              <p14:xfrm>
                <a:off x="1329860" y="5925525"/>
                <a:ext cx="6840" cy="160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8D42013-81A2-8B4A-E6C0-D275854F8C3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320860" y="5916525"/>
                  <a:ext cx="24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BB66D1-B2A1-203D-3D1D-1E2795C82353}"/>
                    </a:ext>
                  </a:extLst>
                </p14:cNvPr>
                <p14:cNvContentPartPr/>
                <p14:nvPr/>
              </p14:nvContentPartPr>
              <p14:xfrm>
                <a:off x="1316540" y="5985285"/>
                <a:ext cx="76320" cy="154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BB66D1-B2A1-203D-3D1D-1E2795C8235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307900" y="5976645"/>
                  <a:ext cx="93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CC67D66-0CF5-3937-6518-76009AE3DBD0}"/>
                    </a:ext>
                  </a:extLst>
                </p14:cNvPr>
                <p14:cNvContentPartPr/>
                <p14:nvPr/>
              </p14:nvContentPartPr>
              <p14:xfrm>
                <a:off x="1404380" y="5933085"/>
                <a:ext cx="59760" cy="135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CC67D66-0CF5-3937-6518-76009AE3DBD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395740" y="5924445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562E6CB-AFEC-5DF9-8330-EECE38931EF3}"/>
                    </a:ext>
                  </a:extLst>
                </p14:cNvPr>
                <p14:cNvContentPartPr/>
                <p14:nvPr/>
              </p14:nvContentPartPr>
              <p14:xfrm>
                <a:off x="1488260" y="5970885"/>
                <a:ext cx="87840" cy="116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562E6CB-AFEC-5DF9-8330-EECE38931EF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479260" y="5961885"/>
                  <a:ext cx="10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2836DFB-5FE6-CD40-16FC-9DD455A422FF}"/>
                    </a:ext>
                  </a:extLst>
                </p14:cNvPr>
                <p14:cNvContentPartPr/>
                <p14:nvPr/>
              </p14:nvContentPartPr>
              <p14:xfrm>
                <a:off x="1802900" y="5936325"/>
                <a:ext cx="83520" cy="141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2836DFB-5FE6-CD40-16FC-9DD455A422F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794260" y="5927325"/>
                  <a:ext cx="101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8C2D6B3-96EE-9BF2-D90D-84F446614BBC}"/>
                    </a:ext>
                  </a:extLst>
                </p14:cNvPr>
                <p14:cNvContentPartPr/>
                <p14:nvPr/>
              </p14:nvContentPartPr>
              <p14:xfrm>
                <a:off x="1945100" y="5927685"/>
                <a:ext cx="23760" cy="154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8C2D6B3-96EE-9BF2-D90D-84F446614BB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936100" y="5918685"/>
                  <a:ext cx="41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D57C937-567C-F021-8476-9327DC7E4F60}"/>
                    </a:ext>
                  </a:extLst>
                </p14:cNvPr>
                <p14:cNvContentPartPr/>
                <p14:nvPr/>
              </p14:nvContentPartPr>
              <p14:xfrm>
                <a:off x="1923140" y="5979885"/>
                <a:ext cx="140760" cy="81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D57C937-567C-F021-8476-9327DC7E4F6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914500" y="5971245"/>
                  <a:ext cx="158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4215EEC-44DD-AB53-64A4-E8907D93BBCA}"/>
                    </a:ext>
                  </a:extLst>
                </p14:cNvPr>
                <p14:cNvContentPartPr/>
                <p14:nvPr/>
              </p14:nvContentPartPr>
              <p14:xfrm>
                <a:off x="2087300" y="6008685"/>
                <a:ext cx="15840" cy="76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4215EEC-44DD-AB53-64A4-E8907D93BBC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078300" y="5999685"/>
                  <a:ext cx="3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78FC803-3AAA-7D91-AE50-15ED35C5B96C}"/>
                    </a:ext>
                  </a:extLst>
                </p14:cNvPr>
                <p14:cNvContentPartPr/>
                <p14:nvPr/>
              </p14:nvContentPartPr>
              <p14:xfrm>
                <a:off x="2087300" y="5968725"/>
                <a:ext cx="21240" cy="212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78FC803-3AAA-7D91-AE50-15ED35C5B96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078300" y="5960085"/>
                  <a:ext cx="38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BD28696-E065-7669-413A-F5ED33FD368A}"/>
                    </a:ext>
                  </a:extLst>
                </p14:cNvPr>
                <p14:cNvContentPartPr/>
                <p14:nvPr/>
              </p14:nvContentPartPr>
              <p14:xfrm>
                <a:off x="2151380" y="5993925"/>
                <a:ext cx="60120" cy="101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BD28696-E065-7669-413A-F5ED33FD368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142740" y="5984925"/>
                  <a:ext cx="77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4B3702-E310-A5CE-F81D-84270D8045E9}"/>
                    </a:ext>
                  </a:extLst>
                </p14:cNvPr>
                <p14:cNvContentPartPr/>
                <p14:nvPr/>
              </p14:nvContentPartPr>
              <p14:xfrm>
                <a:off x="2216180" y="6003645"/>
                <a:ext cx="82440" cy="185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4B3702-E310-A5CE-F81D-84270D8045E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207540" y="5994645"/>
                  <a:ext cx="100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77BD268-2B9E-2364-5C30-731ABA20AF63}"/>
                    </a:ext>
                  </a:extLst>
                </p14:cNvPr>
                <p14:cNvContentPartPr/>
                <p14:nvPr/>
              </p14:nvContentPartPr>
              <p14:xfrm>
                <a:off x="2522180" y="5968005"/>
                <a:ext cx="89280" cy="117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77BD268-2B9E-2364-5C30-731ABA20AF6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513540" y="5959365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382595B-B7B1-04FC-752A-142B50B65A8C}"/>
                    </a:ext>
                  </a:extLst>
                </p14:cNvPr>
                <p14:cNvContentPartPr/>
                <p14:nvPr/>
              </p14:nvContentPartPr>
              <p14:xfrm>
                <a:off x="2668340" y="5873325"/>
                <a:ext cx="24840" cy="209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382595B-B7B1-04FC-752A-142B50B65A8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659700" y="5864325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554A56A-32DB-B618-6F30-51215F318FCC}"/>
                    </a:ext>
                  </a:extLst>
                </p14:cNvPr>
                <p14:cNvContentPartPr/>
                <p14:nvPr/>
              </p14:nvContentPartPr>
              <p14:xfrm>
                <a:off x="2712980" y="5970525"/>
                <a:ext cx="68400" cy="87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554A56A-32DB-B618-6F30-51215F318FC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704340" y="5961885"/>
                  <a:ext cx="86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7B31FEC-2578-DE38-B59F-845E34A32B5A}"/>
                    </a:ext>
                  </a:extLst>
                </p14:cNvPr>
                <p14:cNvContentPartPr/>
                <p14:nvPr/>
              </p14:nvContentPartPr>
              <p14:xfrm>
                <a:off x="2818460" y="5958645"/>
                <a:ext cx="60840" cy="957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7B31FEC-2578-DE38-B59F-845E34A32B5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809460" y="5949645"/>
                  <a:ext cx="7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803C826-D386-ABD3-FE5F-AE668E1C4F82}"/>
                    </a:ext>
                  </a:extLst>
                </p14:cNvPr>
                <p14:cNvContentPartPr/>
                <p14:nvPr/>
              </p14:nvContentPartPr>
              <p14:xfrm>
                <a:off x="2880740" y="5953965"/>
                <a:ext cx="81000" cy="115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803C826-D386-ABD3-FE5F-AE668E1C4F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872100" y="5945325"/>
                  <a:ext cx="986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4599A5FA-01DE-D297-E612-600A32CEC0DC}"/>
              </a:ext>
            </a:extLst>
          </p:cNvPr>
          <p:cNvGrpSpPr/>
          <p:nvPr/>
        </p:nvGrpSpPr>
        <p:grpSpPr>
          <a:xfrm>
            <a:off x="890745" y="6201010"/>
            <a:ext cx="450360" cy="208440"/>
            <a:chOff x="890745" y="6201010"/>
            <a:chExt cx="45036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78E0A2F-C5D5-626E-30C7-F048702E106B}"/>
                    </a:ext>
                  </a:extLst>
                </p14:cNvPr>
                <p14:cNvContentPartPr/>
                <p14:nvPr/>
              </p14:nvContentPartPr>
              <p14:xfrm>
                <a:off x="890745" y="6201010"/>
                <a:ext cx="81720" cy="2084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78E0A2F-C5D5-626E-30C7-F048702E106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2105" y="6192370"/>
                  <a:ext cx="99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81E12BE-DD8F-B47B-649A-5AE939BB5ED3}"/>
                    </a:ext>
                  </a:extLst>
                </p14:cNvPr>
                <p14:cNvContentPartPr/>
                <p14:nvPr/>
              </p14:nvContentPartPr>
              <p14:xfrm>
                <a:off x="998025" y="6309370"/>
                <a:ext cx="71280" cy="817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81E12BE-DD8F-B47B-649A-5AE939BB5ED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89385" y="6300370"/>
                  <a:ext cx="88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078679D-0A2C-7930-592D-A70C9F6FAD10}"/>
                    </a:ext>
                  </a:extLst>
                </p14:cNvPr>
                <p14:cNvContentPartPr/>
                <p14:nvPr/>
              </p14:nvContentPartPr>
              <p14:xfrm>
                <a:off x="1130865" y="6201370"/>
                <a:ext cx="95400" cy="188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078679D-0A2C-7930-592D-A70C9F6FAD1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122225" y="6192370"/>
                  <a:ext cx="113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9E2C202-FDB0-A366-09E7-EF5E3829BB8A}"/>
                    </a:ext>
                  </a:extLst>
                </p14:cNvPr>
                <p14:cNvContentPartPr/>
                <p14:nvPr/>
              </p14:nvContentPartPr>
              <p14:xfrm>
                <a:off x="1177305" y="6329530"/>
                <a:ext cx="48960" cy="40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9E2C202-FDB0-A366-09E7-EF5E3829BB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68665" y="6320530"/>
                  <a:ext cx="66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954E4BD-7567-5D92-F1CE-91D0C05B654F}"/>
                    </a:ext>
                  </a:extLst>
                </p14:cNvPr>
                <p14:cNvContentPartPr/>
                <p14:nvPr/>
              </p14:nvContentPartPr>
              <p14:xfrm>
                <a:off x="1241385" y="6295690"/>
                <a:ext cx="99720" cy="87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954E4BD-7567-5D92-F1CE-91D0C05B654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232385" y="6286690"/>
                  <a:ext cx="1173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9D71222-CB41-FABC-B2BA-5B96A2B417FE}"/>
              </a:ext>
            </a:extLst>
          </p:cNvPr>
          <p:cNvGrpSpPr/>
          <p:nvPr/>
        </p:nvGrpSpPr>
        <p:grpSpPr>
          <a:xfrm>
            <a:off x="1599585" y="6201730"/>
            <a:ext cx="976680" cy="232920"/>
            <a:chOff x="1599585" y="6201730"/>
            <a:chExt cx="9766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2184041-253D-2FC2-5DE3-D84714BD2616}"/>
                    </a:ext>
                  </a:extLst>
                </p14:cNvPr>
                <p14:cNvContentPartPr/>
                <p14:nvPr/>
              </p14:nvContentPartPr>
              <p14:xfrm>
                <a:off x="1599585" y="6274810"/>
                <a:ext cx="10548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2184041-253D-2FC2-5DE3-D84714BD261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590585" y="6266170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5A1EEA6-8B97-945B-3EFD-3110F86CA9CE}"/>
                    </a:ext>
                  </a:extLst>
                </p14:cNvPr>
                <p14:cNvContentPartPr/>
                <p14:nvPr/>
              </p14:nvContentPartPr>
              <p14:xfrm>
                <a:off x="1732785" y="6278770"/>
                <a:ext cx="86400" cy="946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5A1EEA6-8B97-945B-3EFD-3110F86CA9C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724145" y="6269770"/>
                  <a:ext cx="104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FA9A7BE-64A9-692C-E81D-C1534B8EC59C}"/>
                    </a:ext>
                  </a:extLst>
                </p14:cNvPr>
                <p14:cNvContentPartPr/>
                <p14:nvPr/>
              </p14:nvContentPartPr>
              <p14:xfrm>
                <a:off x="1955265" y="6294610"/>
                <a:ext cx="94680" cy="79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FA9A7BE-64A9-692C-E81D-C1534B8EC59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46265" y="6285970"/>
                  <a:ext cx="112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7245950-8385-0942-81D0-F7109C2B38E1}"/>
                    </a:ext>
                  </a:extLst>
                </p14:cNvPr>
                <p14:cNvContentPartPr/>
                <p14:nvPr/>
              </p14:nvContentPartPr>
              <p14:xfrm>
                <a:off x="2069385" y="6229450"/>
                <a:ext cx="71280" cy="147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7245950-8385-0942-81D0-F7109C2B38E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060385" y="6220810"/>
                  <a:ext cx="88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90EC457-69B6-A765-8E55-234A2BDDECF3}"/>
                    </a:ext>
                  </a:extLst>
                </p14:cNvPr>
                <p14:cNvContentPartPr/>
                <p14:nvPr/>
              </p14:nvContentPartPr>
              <p14:xfrm>
                <a:off x="2129145" y="6315850"/>
                <a:ext cx="67680" cy="118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90EC457-69B6-A765-8E55-234A2BDDECF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120505" y="6306850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CBCFAB2D-84BD-B67A-92B2-DF62248EDCEB}"/>
                    </a:ext>
                  </a:extLst>
                </p14:cNvPr>
                <p14:cNvContentPartPr/>
                <p14:nvPr/>
              </p14:nvContentPartPr>
              <p14:xfrm>
                <a:off x="2175225" y="6280210"/>
                <a:ext cx="18000" cy="57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CBCFAB2D-84BD-B67A-92B2-DF62248EDCE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166585" y="6271570"/>
                  <a:ext cx="35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AC3D46C-C353-0ACD-1136-4F85042B3C61}"/>
                    </a:ext>
                  </a:extLst>
                </p14:cNvPr>
                <p14:cNvContentPartPr/>
                <p14:nvPr/>
              </p14:nvContentPartPr>
              <p14:xfrm>
                <a:off x="2242905" y="6298930"/>
                <a:ext cx="61920" cy="82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AC3D46C-C353-0ACD-1136-4F85042B3C6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233905" y="6290290"/>
                  <a:ext cx="79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9808823-987E-B397-A53B-688D4339C7C9}"/>
                    </a:ext>
                  </a:extLst>
                </p14:cNvPr>
                <p14:cNvContentPartPr/>
                <p14:nvPr/>
              </p14:nvContentPartPr>
              <p14:xfrm>
                <a:off x="2350905" y="6314410"/>
                <a:ext cx="82080" cy="61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9808823-987E-B397-A53B-688D4339C7C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342265" y="6305770"/>
                  <a:ext cx="99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16114AA-1051-81BB-3481-C92B8059445C}"/>
                    </a:ext>
                  </a:extLst>
                </p14:cNvPr>
                <p14:cNvContentPartPr/>
                <p14:nvPr/>
              </p14:nvContentPartPr>
              <p14:xfrm>
                <a:off x="2453145" y="6213970"/>
                <a:ext cx="14400" cy="158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16114AA-1051-81BB-3481-C92B8059445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444145" y="6204970"/>
                  <a:ext cx="32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8774618-3AA8-460A-C687-2007DF78302F}"/>
                    </a:ext>
                  </a:extLst>
                </p14:cNvPr>
                <p14:cNvContentPartPr/>
                <p14:nvPr/>
              </p14:nvContentPartPr>
              <p14:xfrm>
                <a:off x="2422545" y="6293890"/>
                <a:ext cx="79560" cy="35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8774618-3AA8-460A-C687-2007DF78302F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413905" y="6284890"/>
                  <a:ext cx="97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26B907F-AE0F-F9C6-1881-9EC99CE34B4D}"/>
                    </a:ext>
                  </a:extLst>
                </p14:cNvPr>
                <p14:cNvContentPartPr/>
                <p14:nvPr/>
              </p14:nvContentPartPr>
              <p14:xfrm>
                <a:off x="2527305" y="6201730"/>
                <a:ext cx="48960" cy="1954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26B907F-AE0F-F9C6-1881-9EC99CE34B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518305" y="6192730"/>
                  <a:ext cx="66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6E4BDF4-84EC-7137-6665-09AF674CADF4}"/>
              </a:ext>
            </a:extLst>
          </p:cNvPr>
          <p:cNvGrpSpPr/>
          <p:nvPr/>
        </p:nvGrpSpPr>
        <p:grpSpPr>
          <a:xfrm>
            <a:off x="9155605" y="4424255"/>
            <a:ext cx="974520" cy="247320"/>
            <a:chOff x="9155605" y="4424255"/>
            <a:chExt cx="97452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F4DDC44-91EE-2326-4468-1BDB60B88737}"/>
                    </a:ext>
                  </a:extLst>
                </p14:cNvPr>
                <p14:cNvContentPartPr/>
                <p14:nvPr/>
              </p14:nvContentPartPr>
              <p14:xfrm>
                <a:off x="9155605" y="4501655"/>
                <a:ext cx="157320" cy="1699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F4DDC44-91EE-2326-4468-1BDB60B8873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146605" y="4492655"/>
                  <a:ext cx="174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624C799-E667-7B79-421B-C46BBD263D76}"/>
                    </a:ext>
                  </a:extLst>
                </p14:cNvPr>
                <p14:cNvContentPartPr/>
                <p14:nvPr/>
              </p14:nvContentPartPr>
              <p14:xfrm>
                <a:off x="9338485" y="4532255"/>
                <a:ext cx="79200" cy="126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624C799-E667-7B79-421B-C46BBD263D7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329485" y="4523615"/>
                  <a:ext cx="96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D632567-15A9-997D-827F-4D19611648FE}"/>
                    </a:ext>
                  </a:extLst>
                </p14:cNvPr>
                <p14:cNvContentPartPr/>
                <p14:nvPr/>
              </p14:nvContentPartPr>
              <p14:xfrm>
                <a:off x="9472765" y="4424255"/>
                <a:ext cx="20160" cy="234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D632567-15A9-997D-827F-4D19611648F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463765" y="4415255"/>
                  <a:ext cx="37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9222E1F-7505-10E4-446F-915F848FA5AD}"/>
                    </a:ext>
                  </a:extLst>
                </p14:cNvPr>
                <p14:cNvContentPartPr/>
                <p14:nvPr/>
              </p14:nvContentPartPr>
              <p14:xfrm>
                <a:off x="9439645" y="4538015"/>
                <a:ext cx="87480" cy="44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9222E1F-7505-10E4-446F-915F848FA5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430645" y="4529375"/>
                  <a:ext cx="105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C036649-EFA6-D1CB-D4ED-EF7460107D6F}"/>
                    </a:ext>
                  </a:extLst>
                </p14:cNvPr>
                <p14:cNvContentPartPr/>
                <p14:nvPr/>
              </p14:nvContentPartPr>
              <p14:xfrm>
                <a:off x="9529645" y="4445855"/>
                <a:ext cx="90360" cy="215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C036649-EFA6-D1CB-D4ED-EF7460107D6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521005" y="4437215"/>
                  <a:ext cx="108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18C08D1-4047-79C2-CC48-4A95BCF85206}"/>
                    </a:ext>
                  </a:extLst>
                </p14:cNvPr>
                <p14:cNvContentPartPr/>
                <p14:nvPr/>
              </p14:nvContentPartPr>
              <p14:xfrm>
                <a:off x="9636565" y="4553135"/>
                <a:ext cx="60840" cy="954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18C08D1-4047-79C2-CC48-4A95BCF8520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627925" y="4544135"/>
                  <a:ext cx="78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EDEBA03-8795-F646-13B3-B05ADDB75992}"/>
                    </a:ext>
                  </a:extLst>
                </p14:cNvPr>
                <p14:cNvContentPartPr/>
                <p14:nvPr/>
              </p14:nvContentPartPr>
              <p14:xfrm>
                <a:off x="9729805" y="4441175"/>
                <a:ext cx="81000" cy="195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EDEBA03-8795-F646-13B3-B05ADDB75992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720805" y="4432175"/>
                  <a:ext cx="98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403463B-9BEA-A594-24DA-EE1A336A1D49}"/>
                    </a:ext>
                  </a:extLst>
                </p14:cNvPr>
                <p14:cNvContentPartPr/>
                <p14:nvPr/>
              </p14:nvContentPartPr>
              <p14:xfrm>
                <a:off x="9992965" y="4537295"/>
                <a:ext cx="10080" cy="788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403463B-9BEA-A594-24DA-EE1A336A1D4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983965" y="4528295"/>
                  <a:ext cx="27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65C07D8-E1BA-FBC6-2494-B3F500381639}"/>
                    </a:ext>
                  </a:extLst>
                </p14:cNvPr>
                <p14:cNvContentPartPr/>
                <p14:nvPr/>
              </p14:nvContentPartPr>
              <p14:xfrm>
                <a:off x="9996925" y="4475735"/>
                <a:ext cx="30600" cy="50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65C07D8-E1BA-FBC6-2494-B3F500381639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987925" y="4466735"/>
                  <a:ext cx="48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16FC287-CA8E-397D-1190-703AD16D61E8}"/>
                    </a:ext>
                  </a:extLst>
                </p14:cNvPr>
                <p14:cNvContentPartPr/>
                <p14:nvPr/>
              </p14:nvContentPartPr>
              <p14:xfrm>
                <a:off x="10047685" y="4539815"/>
                <a:ext cx="82440" cy="1004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16FC287-CA8E-397D-1190-703AD16D61E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038685" y="4530815"/>
                  <a:ext cx="1000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A5C8B627-366D-B927-F365-06FE23EFC5F6}"/>
              </a:ext>
            </a:extLst>
          </p:cNvPr>
          <p:cNvGrpSpPr/>
          <p:nvPr/>
        </p:nvGrpSpPr>
        <p:grpSpPr>
          <a:xfrm>
            <a:off x="10291045" y="4428935"/>
            <a:ext cx="248400" cy="248760"/>
            <a:chOff x="10291045" y="4428935"/>
            <a:chExt cx="24840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5B7F204-F806-3E82-EDFD-3CE6E67AA651}"/>
                    </a:ext>
                  </a:extLst>
                </p14:cNvPr>
                <p14:cNvContentPartPr/>
                <p14:nvPr/>
              </p14:nvContentPartPr>
              <p14:xfrm>
                <a:off x="10297165" y="4440095"/>
                <a:ext cx="32400" cy="1969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5B7F204-F806-3E82-EDFD-3CE6E67AA65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288525" y="4431455"/>
                  <a:ext cx="50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9278405-ACC1-E3B1-4D86-1DAC15BF25E2}"/>
                    </a:ext>
                  </a:extLst>
                </p14:cNvPr>
                <p14:cNvContentPartPr/>
                <p14:nvPr/>
              </p14:nvContentPartPr>
              <p14:xfrm>
                <a:off x="10291045" y="4544855"/>
                <a:ext cx="61920" cy="79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9278405-ACC1-E3B1-4D86-1DAC15BF25E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82045" y="4536215"/>
                  <a:ext cx="79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B26BF1D-AEE1-0B6A-27CC-941F223D4222}"/>
                    </a:ext>
                  </a:extLst>
                </p14:cNvPr>
                <p14:cNvContentPartPr/>
                <p14:nvPr/>
              </p14:nvContentPartPr>
              <p14:xfrm>
                <a:off x="10370965" y="4428935"/>
                <a:ext cx="55800" cy="2487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B26BF1D-AEE1-0B6A-27CC-941F223D422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362325" y="4419935"/>
                  <a:ext cx="73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7D2D17D-A79D-65C7-F532-FD68157E7308}"/>
                    </a:ext>
                  </a:extLst>
                </p14:cNvPr>
                <p14:cNvContentPartPr/>
                <p14:nvPr/>
              </p14:nvContentPartPr>
              <p14:xfrm>
                <a:off x="10452685" y="4546295"/>
                <a:ext cx="86760" cy="1155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7D2D17D-A79D-65C7-F532-FD68157E730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443685" y="4537655"/>
                  <a:ext cx="1044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16F77A3-FDE5-DEAE-313E-77416F9216D9}"/>
              </a:ext>
            </a:extLst>
          </p:cNvPr>
          <p:cNvGrpSpPr/>
          <p:nvPr/>
        </p:nvGrpSpPr>
        <p:grpSpPr>
          <a:xfrm>
            <a:off x="10718005" y="4440455"/>
            <a:ext cx="405360" cy="359280"/>
            <a:chOff x="10718005" y="4440455"/>
            <a:chExt cx="40536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7D4EAA1-B306-D65A-6C83-BA4587E0D8DB}"/>
                    </a:ext>
                  </a:extLst>
                </p14:cNvPr>
                <p14:cNvContentPartPr/>
                <p14:nvPr/>
              </p14:nvContentPartPr>
              <p14:xfrm>
                <a:off x="10718005" y="4440455"/>
                <a:ext cx="86040" cy="199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7D4EAA1-B306-D65A-6C83-BA4587E0D8DB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709365" y="4431815"/>
                  <a:ext cx="103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1589DE3-A736-78F1-28E1-D39E79B934CA}"/>
                    </a:ext>
                  </a:extLst>
                </p14:cNvPr>
                <p14:cNvContentPartPr/>
                <p14:nvPr/>
              </p14:nvContentPartPr>
              <p14:xfrm>
                <a:off x="10835365" y="4465295"/>
                <a:ext cx="32760" cy="188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1589DE3-A736-78F1-28E1-D39E79B934C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826365" y="4456655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6D6BFC4-A7E1-7261-6089-3F5252FC760F}"/>
                    </a:ext>
                  </a:extLst>
                </p14:cNvPr>
                <p14:cNvContentPartPr/>
                <p14:nvPr/>
              </p14:nvContentPartPr>
              <p14:xfrm>
                <a:off x="10822045" y="4547735"/>
                <a:ext cx="148680" cy="1011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6D6BFC4-A7E1-7261-6089-3F5252FC760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813405" y="4538735"/>
                  <a:ext cx="166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2BBB8AA-B761-E8DF-72A9-95C1003F1218}"/>
                    </a:ext>
                  </a:extLst>
                </p14:cNvPr>
                <p14:cNvContentPartPr/>
                <p14:nvPr/>
              </p14:nvContentPartPr>
              <p14:xfrm>
                <a:off x="10960285" y="4513895"/>
                <a:ext cx="10080" cy="457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2BBB8AA-B761-E8DF-72A9-95C1003F121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951645" y="4505255"/>
                  <a:ext cx="2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D149ADE-20E6-60B4-56FB-EE2CA513F325}"/>
                    </a:ext>
                  </a:extLst>
                </p14:cNvPr>
                <p14:cNvContentPartPr/>
                <p14:nvPr/>
              </p14:nvContentPartPr>
              <p14:xfrm>
                <a:off x="10985485" y="4553135"/>
                <a:ext cx="88920" cy="835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D149ADE-20E6-60B4-56FB-EE2CA513F32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976845" y="4544135"/>
                  <a:ext cx="106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72C832B-5E7A-8F74-D297-7896142E7DDA}"/>
                    </a:ext>
                  </a:extLst>
                </p14:cNvPr>
                <p14:cNvContentPartPr/>
                <p14:nvPr/>
              </p14:nvContentPartPr>
              <p14:xfrm>
                <a:off x="11043445" y="4575455"/>
                <a:ext cx="79920" cy="2242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72C832B-5E7A-8F74-D297-7896142E7DD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034805" y="4566455"/>
                  <a:ext cx="975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4F47010-984A-704D-B18A-CE43762D14AA}"/>
              </a:ext>
            </a:extLst>
          </p:cNvPr>
          <p:cNvGrpSpPr/>
          <p:nvPr/>
        </p:nvGrpSpPr>
        <p:grpSpPr>
          <a:xfrm>
            <a:off x="11313805" y="4462415"/>
            <a:ext cx="445320" cy="182880"/>
            <a:chOff x="11313805" y="4462415"/>
            <a:chExt cx="445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7E84193-0733-0484-72A7-CF036783F0E1}"/>
                    </a:ext>
                  </a:extLst>
                </p14:cNvPr>
                <p14:cNvContentPartPr/>
                <p14:nvPr/>
              </p14:nvContentPartPr>
              <p14:xfrm>
                <a:off x="11313805" y="4547015"/>
                <a:ext cx="104400" cy="982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7E84193-0733-0484-72A7-CF036783F0E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304805" y="4538375"/>
                  <a:ext cx="12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9ED3676-D990-3B6A-5FBF-30F54C957305}"/>
                    </a:ext>
                  </a:extLst>
                </p14:cNvPr>
                <p14:cNvContentPartPr/>
                <p14:nvPr/>
              </p14:nvContentPartPr>
              <p14:xfrm>
                <a:off x="11454565" y="4462415"/>
                <a:ext cx="8280" cy="169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9ED3676-D990-3B6A-5FBF-30F54C95730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445925" y="4453415"/>
                  <a:ext cx="25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3A5E4CF-8AC1-0C8F-000A-CB9E1D01446C}"/>
                    </a:ext>
                  </a:extLst>
                </p14:cNvPr>
                <p14:cNvContentPartPr/>
                <p14:nvPr/>
              </p14:nvContentPartPr>
              <p14:xfrm>
                <a:off x="11478325" y="4531535"/>
                <a:ext cx="98640" cy="90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3A5E4CF-8AC1-0C8F-000A-CB9E1D01446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469325" y="4522895"/>
                  <a:ext cx="116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97B808A-6275-04AA-2F6B-583A39C6A55E}"/>
                    </a:ext>
                  </a:extLst>
                </p14:cNvPr>
                <p14:cNvContentPartPr/>
                <p14:nvPr/>
              </p14:nvContentPartPr>
              <p14:xfrm>
                <a:off x="11606125" y="4526495"/>
                <a:ext cx="75960" cy="972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97B808A-6275-04AA-2F6B-583A39C6A55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597125" y="4517495"/>
                  <a:ext cx="93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31C5F37-59E6-8DE9-6921-B0F768BB33E5}"/>
                    </a:ext>
                  </a:extLst>
                </p14:cNvPr>
                <p14:cNvContentPartPr/>
                <p14:nvPr/>
              </p14:nvContentPartPr>
              <p14:xfrm>
                <a:off x="11649685" y="4520015"/>
                <a:ext cx="109440" cy="1166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31C5F37-59E6-8DE9-6921-B0F768BB33E5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1641045" y="4511015"/>
                  <a:ext cx="127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53A92B5A-8DA1-4850-AD4F-93EE3C63A0D1}"/>
                  </a:ext>
                </a:extLst>
              </p14:cNvPr>
              <p14:cNvContentPartPr/>
              <p14:nvPr/>
            </p14:nvContentPartPr>
            <p14:xfrm>
              <a:off x="8388805" y="4142375"/>
              <a:ext cx="122040" cy="993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53A92B5A-8DA1-4850-AD4F-93EE3C63A0D1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8379805" y="4133375"/>
                <a:ext cx="13968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0C52E8F4-1EDC-153C-748D-D3D2F8E745A6}"/>
              </a:ext>
            </a:extLst>
          </p:cNvPr>
          <p:cNvGrpSpPr/>
          <p:nvPr/>
        </p:nvGrpSpPr>
        <p:grpSpPr>
          <a:xfrm>
            <a:off x="8453245" y="4307255"/>
            <a:ext cx="613440" cy="334440"/>
            <a:chOff x="8453245" y="4307255"/>
            <a:chExt cx="6134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A05A1B8-539B-A2CE-3082-734132CBE776}"/>
                    </a:ext>
                  </a:extLst>
                </p14:cNvPr>
                <p14:cNvContentPartPr/>
                <p14:nvPr/>
              </p14:nvContentPartPr>
              <p14:xfrm>
                <a:off x="8453245" y="4307255"/>
                <a:ext cx="30960" cy="325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A05A1B8-539B-A2CE-3082-734132CBE77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444605" y="4298255"/>
                  <a:ext cx="48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48D487F-ED3A-8C59-43D6-02D37CEA421A}"/>
                    </a:ext>
                  </a:extLst>
                </p14:cNvPr>
                <p14:cNvContentPartPr/>
                <p14:nvPr/>
              </p14:nvContentPartPr>
              <p14:xfrm>
                <a:off x="8480965" y="4614335"/>
                <a:ext cx="585720" cy="273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48D487F-ED3A-8C59-43D6-02D37CEA421A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471965" y="4605695"/>
                  <a:ext cx="6033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5FB671E9-29B0-48F9-4754-04254DDA6984}"/>
                  </a:ext>
                </a:extLst>
              </p14:cNvPr>
              <p14:cNvContentPartPr/>
              <p14:nvPr/>
            </p14:nvContentPartPr>
            <p14:xfrm>
              <a:off x="8954005" y="3756815"/>
              <a:ext cx="316080" cy="3085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5FB671E9-29B0-48F9-4754-04254DDA6984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8945365" y="3747815"/>
                <a:ext cx="333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51990E7-94AB-16C4-2174-B6F27A56C523}"/>
                  </a:ext>
                </a:extLst>
              </p14:cNvPr>
              <p14:cNvContentPartPr/>
              <p14:nvPr/>
            </p14:nvContentPartPr>
            <p14:xfrm>
              <a:off x="9694165" y="2016865"/>
              <a:ext cx="127440" cy="1321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51990E7-94AB-16C4-2174-B6F27A56C523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9685525" y="2007865"/>
                <a:ext cx="145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1C7A998E-46E2-B4C3-616C-3B111D1E8FD2}"/>
                  </a:ext>
                </a:extLst>
              </p14:cNvPr>
              <p14:cNvContentPartPr/>
              <p14:nvPr/>
            </p14:nvContentPartPr>
            <p14:xfrm>
              <a:off x="9848965" y="2027305"/>
              <a:ext cx="102240" cy="907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1C7A998E-46E2-B4C3-616C-3B111D1E8FD2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9840325" y="2018665"/>
                <a:ext cx="119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2FAFA770-A610-2E2E-832F-62AED29D2FA2}"/>
                  </a:ext>
                </a:extLst>
              </p14:cNvPr>
              <p14:cNvContentPartPr/>
              <p14:nvPr/>
            </p14:nvContentPartPr>
            <p14:xfrm>
              <a:off x="9984325" y="2012185"/>
              <a:ext cx="73440" cy="1069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2FAFA770-A610-2E2E-832F-62AED29D2FA2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9975685" y="2003545"/>
                <a:ext cx="9108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F1FFFB2B-D826-673A-C125-8013EF4B3AF3}"/>
              </a:ext>
            </a:extLst>
          </p:cNvPr>
          <p:cNvGrpSpPr/>
          <p:nvPr/>
        </p:nvGrpSpPr>
        <p:grpSpPr>
          <a:xfrm>
            <a:off x="10221565" y="1893385"/>
            <a:ext cx="1170720" cy="326880"/>
            <a:chOff x="10221565" y="1893385"/>
            <a:chExt cx="11707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93B1AEE-EC91-1BD1-3BDC-C642B6DEB161}"/>
                    </a:ext>
                  </a:extLst>
                </p14:cNvPr>
                <p14:cNvContentPartPr/>
                <p14:nvPr/>
              </p14:nvContentPartPr>
              <p14:xfrm>
                <a:off x="10221565" y="2013265"/>
                <a:ext cx="103680" cy="2070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93B1AEE-EC91-1BD1-3BDC-C642B6DEB161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212925" y="2004625"/>
                  <a:ext cx="121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23566992-3DFC-4C9B-6EEA-21D41022232B}"/>
                    </a:ext>
                  </a:extLst>
                </p14:cNvPr>
                <p14:cNvContentPartPr/>
                <p14:nvPr/>
              </p14:nvContentPartPr>
              <p14:xfrm>
                <a:off x="10361605" y="2024065"/>
                <a:ext cx="75600" cy="849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23566992-3DFC-4C9B-6EEA-21D41022232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352965" y="2015065"/>
                  <a:ext cx="93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756F8F6-55BD-C21E-6886-E9A122914674}"/>
                    </a:ext>
                  </a:extLst>
                </p14:cNvPr>
                <p14:cNvContentPartPr/>
                <p14:nvPr/>
              </p14:nvContentPartPr>
              <p14:xfrm>
                <a:off x="10468165" y="2011465"/>
                <a:ext cx="268920" cy="1094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756F8F6-55BD-C21E-6886-E9A12291467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459525" y="2002465"/>
                  <a:ext cx="286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84CC5D8-6945-D88D-89F6-16465D338E76}"/>
                    </a:ext>
                  </a:extLst>
                </p14:cNvPr>
                <p14:cNvContentPartPr/>
                <p14:nvPr/>
              </p14:nvContentPartPr>
              <p14:xfrm>
                <a:off x="10799725" y="1893385"/>
                <a:ext cx="18720" cy="223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84CC5D8-6945-D88D-89F6-16465D338E7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791085" y="1884385"/>
                  <a:ext cx="36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3E497DC-227A-B18E-109B-0283D802A1A2}"/>
                    </a:ext>
                  </a:extLst>
                </p14:cNvPr>
                <p14:cNvContentPartPr/>
                <p14:nvPr/>
              </p14:nvContentPartPr>
              <p14:xfrm>
                <a:off x="10772725" y="2018665"/>
                <a:ext cx="94680" cy="33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3E497DC-227A-B18E-109B-0283D802A1A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763725" y="2009665"/>
                  <a:ext cx="112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00FE3C43-C27C-9EBC-8D5F-8FE58330F50C}"/>
                    </a:ext>
                  </a:extLst>
                </p14:cNvPr>
                <p14:cNvContentPartPr/>
                <p14:nvPr/>
              </p14:nvContentPartPr>
              <p14:xfrm>
                <a:off x="10882165" y="1907065"/>
                <a:ext cx="61920" cy="2012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00FE3C43-C27C-9EBC-8D5F-8FE58330F50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873525" y="1898425"/>
                  <a:ext cx="79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605F26D3-1603-D846-003F-16578E448E6A}"/>
                    </a:ext>
                  </a:extLst>
                </p14:cNvPr>
                <p14:cNvContentPartPr/>
                <p14:nvPr/>
              </p14:nvContentPartPr>
              <p14:xfrm>
                <a:off x="10979365" y="2002105"/>
                <a:ext cx="79200" cy="1011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605F26D3-1603-D846-003F-16578E448E6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0970725" y="1993105"/>
                  <a:ext cx="96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65A23B8-E15F-810A-5AC8-CBF5D0B7DD7D}"/>
                    </a:ext>
                  </a:extLst>
                </p14:cNvPr>
                <p14:cNvContentPartPr/>
                <p14:nvPr/>
              </p14:nvContentPartPr>
              <p14:xfrm>
                <a:off x="11094925" y="2001385"/>
                <a:ext cx="70920" cy="1062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65A23B8-E15F-810A-5AC8-CBF5D0B7DD7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085925" y="1992385"/>
                  <a:ext cx="88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D028D95-5D10-C08E-2B39-A8D224229D7C}"/>
                    </a:ext>
                  </a:extLst>
                </p14:cNvPr>
                <p14:cNvContentPartPr/>
                <p14:nvPr/>
              </p14:nvContentPartPr>
              <p14:xfrm>
                <a:off x="11199685" y="2006065"/>
                <a:ext cx="87840" cy="85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D028D95-5D10-C08E-2B39-A8D224229D7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191045" y="1997065"/>
                  <a:ext cx="105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6AD3522-CB88-9D99-DFA1-C8F1DF6EF9F7}"/>
                    </a:ext>
                  </a:extLst>
                </p14:cNvPr>
                <p14:cNvContentPartPr/>
                <p14:nvPr/>
              </p14:nvContentPartPr>
              <p14:xfrm>
                <a:off x="11321725" y="1990945"/>
                <a:ext cx="70560" cy="96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6AD3522-CB88-9D99-DFA1-C8F1DF6EF9F7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1312725" y="1981945"/>
                  <a:ext cx="882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5F5CA353-30FD-D39E-3150-6240C37A9898}"/>
              </a:ext>
            </a:extLst>
          </p:cNvPr>
          <p:cNvGrpSpPr/>
          <p:nvPr/>
        </p:nvGrpSpPr>
        <p:grpSpPr>
          <a:xfrm>
            <a:off x="11555365" y="1992385"/>
            <a:ext cx="296640" cy="100800"/>
            <a:chOff x="11555365" y="1992385"/>
            <a:chExt cx="29664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DB41AD8-FE6F-8A6D-EA5A-A50FFF96BC0B}"/>
                    </a:ext>
                  </a:extLst>
                </p14:cNvPr>
                <p14:cNvContentPartPr/>
                <p14:nvPr/>
              </p14:nvContentPartPr>
              <p14:xfrm>
                <a:off x="11555365" y="1995625"/>
                <a:ext cx="95760" cy="91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DB41AD8-FE6F-8A6D-EA5A-A50FFF96BC0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1546365" y="1986985"/>
                  <a:ext cx="113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BC77210-D91D-88F2-1057-584E44FFF5AD}"/>
                    </a:ext>
                  </a:extLst>
                </p14:cNvPr>
                <p14:cNvContentPartPr/>
                <p14:nvPr/>
              </p14:nvContentPartPr>
              <p14:xfrm>
                <a:off x="11669845" y="1992385"/>
                <a:ext cx="182160" cy="100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BC77210-D91D-88F2-1057-584E44FFF5A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1660845" y="1983385"/>
                  <a:ext cx="1998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E31BF6CF-1E1A-3093-793A-7C5FCF7F9AC2}"/>
              </a:ext>
            </a:extLst>
          </p:cNvPr>
          <p:cNvGrpSpPr/>
          <p:nvPr/>
        </p:nvGrpSpPr>
        <p:grpSpPr>
          <a:xfrm>
            <a:off x="10817005" y="2265985"/>
            <a:ext cx="344520" cy="174600"/>
            <a:chOff x="10817005" y="2265985"/>
            <a:chExt cx="34452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5E407FC6-74F8-A405-9B1D-FD39C352AC05}"/>
                    </a:ext>
                  </a:extLst>
                </p14:cNvPr>
                <p14:cNvContentPartPr/>
                <p14:nvPr/>
              </p14:nvContentPartPr>
              <p14:xfrm>
                <a:off x="10848325" y="2274625"/>
                <a:ext cx="13680" cy="164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5E407FC6-74F8-A405-9B1D-FD39C352AC0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839685" y="2265985"/>
                  <a:ext cx="31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CFD8AA2-5157-6F97-B611-02913A2EA14E}"/>
                    </a:ext>
                  </a:extLst>
                </p14:cNvPr>
                <p14:cNvContentPartPr/>
                <p14:nvPr/>
              </p14:nvContentPartPr>
              <p14:xfrm>
                <a:off x="10817005" y="2364265"/>
                <a:ext cx="84600" cy="25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CFD8AA2-5157-6F97-B611-02913A2EA14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808365" y="2355625"/>
                  <a:ext cx="102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AFBE204F-6705-9B57-44D3-11EE7D4D435F}"/>
                    </a:ext>
                  </a:extLst>
                </p14:cNvPr>
                <p14:cNvContentPartPr/>
                <p14:nvPr/>
              </p14:nvContentPartPr>
              <p14:xfrm>
                <a:off x="10911325" y="2265985"/>
                <a:ext cx="77040" cy="169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AFBE204F-6705-9B57-44D3-11EE7D4D435F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902685" y="2257345"/>
                  <a:ext cx="94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7B24B510-A67F-D59B-A8AE-F0CED259494E}"/>
                    </a:ext>
                  </a:extLst>
                </p14:cNvPr>
                <p14:cNvContentPartPr/>
                <p14:nvPr/>
              </p14:nvContentPartPr>
              <p14:xfrm>
                <a:off x="11034445" y="2333305"/>
                <a:ext cx="43200" cy="97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7B24B510-A67F-D59B-A8AE-F0CED259494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1025805" y="2324665"/>
                  <a:ext cx="60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BEA5D87-B19B-CCB9-E9B2-7EF0524BD65F}"/>
                    </a:ext>
                  </a:extLst>
                </p14:cNvPr>
                <p14:cNvContentPartPr/>
                <p14:nvPr/>
              </p14:nvContentPartPr>
              <p14:xfrm>
                <a:off x="11107525" y="2353465"/>
                <a:ext cx="54000" cy="871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BEA5D87-B19B-CCB9-E9B2-7EF0524BD65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1098885" y="2344465"/>
                  <a:ext cx="716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06543B8-442D-C229-28A9-596C42E4A855}"/>
              </a:ext>
            </a:extLst>
          </p:cNvPr>
          <p:cNvGrpSpPr/>
          <p:nvPr/>
        </p:nvGrpSpPr>
        <p:grpSpPr>
          <a:xfrm>
            <a:off x="11384365" y="2315665"/>
            <a:ext cx="350640" cy="109080"/>
            <a:chOff x="11384365" y="2315665"/>
            <a:chExt cx="35064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5240E82-2053-4B34-1E79-237606A4061E}"/>
                    </a:ext>
                  </a:extLst>
                </p14:cNvPr>
                <p14:cNvContentPartPr/>
                <p14:nvPr/>
              </p14:nvContentPartPr>
              <p14:xfrm>
                <a:off x="11384365" y="2315665"/>
                <a:ext cx="60120" cy="1029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5240E82-2053-4B34-1E79-237606A4061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1375725" y="2307025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13EE0D4-3379-3A9A-8D09-7494D50A162D}"/>
                    </a:ext>
                  </a:extLst>
                </p14:cNvPr>
                <p14:cNvContentPartPr/>
                <p14:nvPr/>
              </p14:nvContentPartPr>
              <p14:xfrm>
                <a:off x="11475085" y="2329345"/>
                <a:ext cx="78120" cy="720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13EE0D4-3379-3A9A-8D09-7494D50A162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1466085" y="2320705"/>
                  <a:ext cx="95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31B3F37-2C68-4BE3-E30D-86FDCE071273}"/>
                    </a:ext>
                  </a:extLst>
                </p14:cNvPr>
                <p14:cNvContentPartPr/>
                <p14:nvPr/>
              </p14:nvContentPartPr>
              <p14:xfrm>
                <a:off x="11579125" y="2319625"/>
                <a:ext cx="57600" cy="885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31B3F37-2C68-4BE3-E30D-86FDCE07127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1570125" y="2310985"/>
                  <a:ext cx="75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72FB58D-B5E1-B37D-5F2C-138A98243B99}"/>
                    </a:ext>
                  </a:extLst>
                </p14:cNvPr>
                <p14:cNvContentPartPr/>
                <p14:nvPr/>
              </p14:nvContentPartPr>
              <p14:xfrm>
                <a:off x="11643925" y="2325025"/>
                <a:ext cx="91080" cy="997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72FB58D-B5E1-B37D-5F2C-138A98243B9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1635285" y="2316025"/>
                  <a:ext cx="10872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4E70D75-C408-DF16-8D94-B7FD6AA21B80}"/>
              </a:ext>
            </a:extLst>
          </p:cNvPr>
          <p:cNvGrpSpPr/>
          <p:nvPr/>
        </p:nvGrpSpPr>
        <p:grpSpPr>
          <a:xfrm>
            <a:off x="9730525" y="2261305"/>
            <a:ext cx="896040" cy="554040"/>
            <a:chOff x="9730525" y="2261305"/>
            <a:chExt cx="89604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737C281-5DFD-7016-FE36-D378537ACB0F}"/>
                    </a:ext>
                  </a:extLst>
                </p14:cNvPr>
                <p14:cNvContentPartPr/>
                <p14:nvPr/>
              </p14:nvContentPartPr>
              <p14:xfrm>
                <a:off x="9730525" y="2294785"/>
                <a:ext cx="102960" cy="1479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737C281-5DFD-7016-FE36-D378537ACB0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721885" y="2286145"/>
                  <a:ext cx="120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7BA3E7C-356D-CDC2-D452-BD723A38E39D}"/>
                    </a:ext>
                  </a:extLst>
                </p14:cNvPr>
                <p14:cNvContentPartPr/>
                <p14:nvPr/>
              </p14:nvContentPartPr>
              <p14:xfrm>
                <a:off x="9863005" y="2322145"/>
                <a:ext cx="155160" cy="1087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7BA3E7C-356D-CDC2-D452-BD723A38E39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854005" y="2313145"/>
                  <a:ext cx="172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6C64CB3-6DCF-D569-5513-3C11A37D8975}"/>
                    </a:ext>
                  </a:extLst>
                </p14:cNvPr>
                <p14:cNvContentPartPr/>
                <p14:nvPr/>
              </p14:nvContentPartPr>
              <p14:xfrm>
                <a:off x="10042285" y="2357425"/>
                <a:ext cx="64800" cy="146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6C64CB3-6DCF-D569-5513-3C11A37D897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033645" y="2348785"/>
                  <a:ext cx="8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5B6FDA3-879A-E6EE-E1AD-E164B9D0300D}"/>
                    </a:ext>
                  </a:extLst>
                </p14:cNvPr>
                <p14:cNvContentPartPr/>
                <p14:nvPr/>
              </p14:nvContentPartPr>
              <p14:xfrm>
                <a:off x="10148125" y="2261305"/>
                <a:ext cx="23040" cy="1551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5B6FDA3-879A-E6EE-E1AD-E164B9D0300D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139485" y="2252305"/>
                  <a:ext cx="4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093A57D7-BCF7-E098-73B2-AAEA8C3A70B4}"/>
                    </a:ext>
                  </a:extLst>
                </p14:cNvPr>
                <p14:cNvContentPartPr/>
                <p14:nvPr/>
              </p14:nvContentPartPr>
              <p14:xfrm>
                <a:off x="10141645" y="2364985"/>
                <a:ext cx="154080" cy="1544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093A57D7-BCF7-E098-73B2-AAEA8C3A70B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133005" y="2356345"/>
                  <a:ext cx="171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EDDD277-4ABC-C575-3B68-510CB20B54BA}"/>
                    </a:ext>
                  </a:extLst>
                </p14:cNvPr>
                <p14:cNvContentPartPr/>
                <p14:nvPr/>
              </p14:nvContentPartPr>
              <p14:xfrm>
                <a:off x="10495525" y="2342665"/>
                <a:ext cx="6840" cy="921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EDDD277-4ABC-C575-3B68-510CB20B54B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486525" y="2334025"/>
                  <a:ext cx="24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45E4C50-E448-3103-655C-69AF7EAD5B53}"/>
                    </a:ext>
                  </a:extLst>
                </p14:cNvPr>
                <p14:cNvContentPartPr/>
                <p14:nvPr/>
              </p14:nvContentPartPr>
              <p14:xfrm>
                <a:off x="10507765" y="2317825"/>
                <a:ext cx="21240" cy="28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45E4C50-E448-3103-655C-69AF7EAD5B53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99125" y="2308825"/>
                  <a:ext cx="38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90326F9-7F81-B693-D994-2C6336EC9E3F}"/>
                    </a:ext>
                  </a:extLst>
                </p14:cNvPr>
                <p14:cNvContentPartPr/>
                <p14:nvPr/>
              </p14:nvContentPartPr>
              <p14:xfrm>
                <a:off x="10554925" y="2366425"/>
                <a:ext cx="71640" cy="928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90326F9-7F81-B693-D994-2C6336EC9E3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0546285" y="2357425"/>
                  <a:ext cx="8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4648B30-1EA0-8BB6-62B8-5F8294BCF59B}"/>
                    </a:ext>
                  </a:extLst>
                </p14:cNvPr>
                <p14:cNvContentPartPr/>
                <p14:nvPr/>
              </p14:nvContentPartPr>
              <p14:xfrm>
                <a:off x="9762565" y="2589265"/>
                <a:ext cx="119160" cy="183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4648B30-1EA0-8BB6-62B8-5F8294BCF59B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9753925" y="2580265"/>
                  <a:ext cx="136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E884F40-CBA2-FF66-93E2-027667F43CE9}"/>
                    </a:ext>
                  </a:extLst>
                </p14:cNvPr>
                <p14:cNvContentPartPr/>
                <p14:nvPr/>
              </p14:nvContentPartPr>
              <p14:xfrm>
                <a:off x="9921325" y="2673865"/>
                <a:ext cx="73440" cy="1011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E884F40-CBA2-FF66-93E2-027667F43CE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912685" y="2664865"/>
                  <a:ext cx="91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39E7F9C-2791-25A3-A98E-545B96588111}"/>
                    </a:ext>
                  </a:extLst>
                </p14:cNvPr>
                <p14:cNvContentPartPr/>
                <p14:nvPr/>
              </p14:nvContentPartPr>
              <p14:xfrm>
                <a:off x="10033645" y="2686465"/>
                <a:ext cx="70560" cy="871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39E7F9C-2791-25A3-A98E-545B9658811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24645" y="2677825"/>
                  <a:ext cx="88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0B539C9C-A940-5322-6954-7D0C0A1A1FF5}"/>
                    </a:ext>
                  </a:extLst>
                </p14:cNvPr>
                <p14:cNvContentPartPr/>
                <p14:nvPr/>
              </p14:nvContentPartPr>
              <p14:xfrm>
                <a:off x="10123285" y="2696185"/>
                <a:ext cx="91800" cy="792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0B539C9C-A940-5322-6954-7D0C0A1A1FF5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114285" y="2687185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CD1D7D59-8A10-1355-E4D7-E2F6265732B0}"/>
                    </a:ext>
                  </a:extLst>
                </p14:cNvPr>
                <p14:cNvContentPartPr/>
                <p14:nvPr/>
              </p14:nvContentPartPr>
              <p14:xfrm>
                <a:off x="10241005" y="2718505"/>
                <a:ext cx="99360" cy="673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CD1D7D59-8A10-1355-E4D7-E2F6265732B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0232005" y="2709865"/>
                  <a:ext cx="117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1DD64B3-C3EC-C0D3-1AAB-760E30D12BA5}"/>
                    </a:ext>
                  </a:extLst>
                </p14:cNvPr>
                <p14:cNvContentPartPr/>
                <p14:nvPr/>
              </p14:nvContentPartPr>
              <p14:xfrm>
                <a:off x="10364845" y="2719225"/>
                <a:ext cx="46080" cy="806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1DD64B3-C3EC-C0D3-1AAB-760E30D12BA5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0355845" y="2710225"/>
                  <a:ext cx="63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FEA806D-BC0C-14E5-8AA3-FF9FD0AB8E5D}"/>
                    </a:ext>
                  </a:extLst>
                </p14:cNvPr>
                <p14:cNvContentPartPr/>
                <p14:nvPr/>
              </p14:nvContentPartPr>
              <p14:xfrm>
                <a:off x="10463125" y="2713825"/>
                <a:ext cx="96120" cy="1015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FEA806D-BC0C-14E5-8AA3-FF9FD0AB8E5D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0454485" y="2704825"/>
                  <a:ext cx="1137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D720E77-433B-72AD-F6E9-043A8E0A0657}"/>
              </a:ext>
            </a:extLst>
          </p:cNvPr>
          <p:cNvGrpSpPr/>
          <p:nvPr/>
        </p:nvGrpSpPr>
        <p:grpSpPr>
          <a:xfrm>
            <a:off x="10805125" y="2613745"/>
            <a:ext cx="1069200" cy="205560"/>
            <a:chOff x="10805125" y="2613745"/>
            <a:chExt cx="10692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F6610E3A-3379-CC7B-AC47-80B1DCD04A2D}"/>
                    </a:ext>
                  </a:extLst>
                </p14:cNvPr>
                <p14:cNvContentPartPr/>
                <p14:nvPr/>
              </p14:nvContentPartPr>
              <p14:xfrm>
                <a:off x="10841485" y="2613745"/>
                <a:ext cx="20880" cy="1843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F6610E3A-3379-CC7B-AC47-80B1DCD04A2D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0832845" y="2604745"/>
                  <a:ext cx="38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1789B0C-FDCB-1169-7F94-644106B12802}"/>
                    </a:ext>
                  </a:extLst>
                </p14:cNvPr>
                <p14:cNvContentPartPr/>
                <p14:nvPr/>
              </p14:nvContentPartPr>
              <p14:xfrm>
                <a:off x="10805125" y="2719225"/>
                <a:ext cx="160920" cy="900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1789B0C-FDCB-1169-7F94-644106B1280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796485" y="2710225"/>
                  <a:ext cx="178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5B6CB5C-63D8-EC2F-D8FD-298D440364AB}"/>
                    </a:ext>
                  </a:extLst>
                </p14:cNvPr>
                <p14:cNvContentPartPr/>
                <p14:nvPr/>
              </p14:nvContentPartPr>
              <p14:xfrm>
                <a:off x="11023645" y="2633905"/>
                <a:ext cx="74160" cy="1641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5B6CB5C-63D8-EC2F-D8FD-298D440364AB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014645" y="2625265"/>
                  <a:ext cx="91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AAF3D8D6-F558-18FA-5547-7B0F9EDE9735}"/>
                    </a:ext>
                  </a:extLst>
                </p14:cNvPr>
                <p14:cNvContentPartPr/>
                <p14:nvPr/>
              </p14:nvContentPartPr>
              <p14:xfrm>
                <a:off x="11096365" y="2719225"/>
                <a:ext cx="52200" cy="777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AAF3D8D6-F558-18FA-5547-7B0F9EDE9735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087725" y="2710585"/>
                  <a:ext cx="69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B3656AE-A60E-F876-C29A-F002813B57C1}"/>
                    </a:ext>
                  </a:extLst>
                </p14:cNvPr>
                <p14:cNvContentPartPr/>
                <p14:nvPr/>
              </p14:nvContentPartPr>
              <p14:xfrm>
                <a:off x="11158285" y="2718505"/>
                <a:ext cx="198000" cy="810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B3656AE-A60E-F876-C29A-F002813B57C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149285" y="2709865"/>
                  <a:ext cx="215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93B85D18-5161-0C55-35C6-091BD3439B1A}"/>
                    </a:ext>
                  </a:extLst>
                </p14:cNvPr>
                <p14:cNvContentPartPr/>
                <p14:nvPr/>
              </p14:nvContentPartPr>
              <p14:xfrm>
                <a:off x="11377525" y="2727145"/>
                <a:ext cx="67320" cy="885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93B85D18-5161-0C55-35C6-091BD3439B1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368885" y="2718505"/>
                  <a:ext cx="84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C04C9D5-3E09-CC9F-0325-C46A7165BA3C}"/>
                    </a:ext>
                  </a:extLst>
                </p14:cNvPr>
                <p14:cNvContentPartPr/>
                <p14:nvPr/>
              </p14:nvContentPartPr>
              <p14:xfrm>
                <a:off x="11449525" y="2658385"/>
                <a:ext cx="104040" cy="1504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C04C9D5-3E09-CC9F-0325-C46A7165BA3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440885" y="2649745"/>
                  <a:ext cx="12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D5DA450-7953-073F-99C3-137AA2944B32}"/>
                    </a:ext>
                  </a:extLst>
                </p14:cNvPr>
                <p14:cNvContentPartPr/>
                <p14:nvPr/>
              </p14:nvContentPartPr>
              <p14:xfrm>
                <a:off x="11579485" y="2739385"/>
                <a:ext cx="117000" cy="68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D5DA450-7953-073F-99C3-137AA2944B32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570485" y="2730385"/>
                  <a:ext cx="134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782543F1-57E5-F4B3-1963-4674008D4619}"/>
                    </a:ext>
                  </a:extLst>
                </p14:cNvPr>
                <p14:cNvContentPartPr/>
                <p14:nvPr/>
              </p14:nvContentPartPr>
              <p14:xfrm>
                <a:off x="11729965" y="2736145"/>
                <a:ext cx="38160" cy="666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782543F1-57E5-F4B3-1963-4674008D4619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721325" y="2727505"/>
                  <a:ext cx="5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9E522C7-32F0-1829-6834-26A545529631}"/>
                    </a:ext>
                  </a:extLst>
                </p14:cNvPr>
                <p14:cNvContentPartPr/>
                <p14:nvPr/>
              </p14:nvContentPartPr>
              <p14:xfrm>
                <a:off x="11784685" y="2734705"/>
                <a:ext cx="89640" cy="8460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9E522C7-32F0-1829-6834-26A54552963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775685" y="2725705"/>
                  <a:ext cx="1072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43C8685-B405-F3C6-E9DF-EFCBDB755F38}"/>
              </a:ext>
            </a:extLst>
          </p:cNvPr>
          <p:cNvGrpSpPr/>
          <p:nvPr/>
        </p:nvGrpSpPr>
        <p:grpSpPr>
          <a:xfrm>
            <a:off x="9815125" y="2912905"/>
            <a:ext cx="719280" cy="245160"/>
            <a:chOff x="9815125" y="2912905"/>
            <a:chExt cx="71928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7800FAE-4A0D-CCBE-2F77-618C897587DD}"/>
                    </a:ext>
                  </a:extLst>
                </p14:cNvPr>
                <p14:cNvContentPartPr/>
                <p14:nvPr/>
              </p14:nvContentPartPr>
              <p14:xfrm>
                <a:off x="9815125" y="2912905"/>
                <a:ext cx="88920" cy="216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7800FAE-4A0D-CCBE-2F77-618C897587D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9806125" y="2904265"/>
                  <a:ext cx="10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B5C44BD-9844-FB16-FAB1-6DDFD7697CEE}"/>
                    </a:ext>
                  </a:extLst>
                </p14:cNvPr>
                <p14:cNvContentPartPr/>
                <p14:nvPr/>
              </p14:nvContentPartPr>
              <p14:xfrm>
                <a:off x="9954445" y="3024865"/>
                <a:ext cx="80640" cy="820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B5C44BD-9844-FB16-FAB1-6DDFD7697CEE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945445" y="3016225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E29763B-DBF9-97E2-1171-01CFE6F3FA4F}"/>
                    </a:ext>
                  </a:extLst>
                </p14:cNvPr>
                <p14:cNvContentPartPr/>
                <p14:nvPr/>
              </p14:nvContentPartPr>
              <p14:xfrm>
                <a:off x="10039405" y="3013705"/>
                <a:ext cx="62280" cy="1087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E29763B-DBF9-97E2-1171-01CFE6F3FA4F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030405" y="3005065"/>
                  <a:ext cx="79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9B3DA37-243B-A0EE-E38A-69783F1AF373}"/>
                    </a:ext>
                  </a:extLst>
                </p14:cNvPr>
                <p14:cNvContentPartPr/>
                <p14:nvPr/>
              </p14:nvContentPartPr>
              <p14:xfrm>
                <a:off x="10133725" y="3042145"/>
                <a:ext cx="73440" cy="892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9B3DA37-243B-A0EE-E38A-69783F1AF373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124725" y="3033145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87496A6-A876-3EFB-0318-84B83167A101}"/>
                    </a:ext>
                  </a:extLst>
                </p14:cNvPr>
                <p14:cNvContentPartPr/>
                <p14:nvPr/>
              </p14:nvContentPartPr>
              <p14:xfrm>
                <a:off x="10227685" y="3042865"/>
                <a:ext cx="85680" cy="1054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87496A6-A876-3EFB-0318-84B83167A101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218685" y="3033865"/>
                  <a:ext cx="103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093C128-9F50-CFBF-97BE-F3D90A8553DF}"/>
                    </a:ext>
                  </a:extLst>
                </p14:cNvPr>
                <p14:cNvContentPartPr/>
                <p14:nvPr/>
              </p14:nvContentPartPr>
              <p14:xfrm>
                <a:off x="10391485" y="2967985"/>
                <a:ext cx="14040" cy="460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093C128-9F50-CFBF-97BE-F3D90A8553DF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382485" y="2959345"/>
                  <a:ext cx="31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147252F-3147-5E4B-814E-6253B51AF6CC}"/>
                    </a:ext>
                  </a:extLst>
                </p14:cNvPr>
                <p14:cNvContentPartPr/>
                <p14:nvPr/>
              </p14:nvContentPartPr>
              <p14:xfrm>
                <a:off x="10421725" y="2980585"/>
                <a:ext cx="32400" cy="1774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147252F-3147-5E4B-814E-6253B51AF6CC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0412725" y="2971945"/>
                  <a:ext cx="50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F5215801-42BB-E160-B72E-9378CD7CE36E}"/>
                    </a:ext>
                  </a:extLst>
                </p14:cNvPr>
                <p14:cNvContentPartPr/>
                <p14:nvPr/>
              </p14:nvContentPartPr>
              <p14:xfrm>
                <a:off x="10411645" y="3047905"/>
                <a:ext cx="122760" cy="38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F5215801-42BB-E160-B72E-9378CD7CE36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0402645" y="3039265"/>
                  <a:ext cx="1404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6994FEA-CF54-AD6D-F735-45FC871282C5}"/>
              </a:ext>
            </a:extLst>
          </p:cNvPr>
          <p:cNvGrpSpPr/>
          <p:nvPr/>
        </p:nvGrpSpPr>
        <p:grpSpPr>
          <a:xfrm>
            <a:off x="10715125" y="2951065"/>
            <a:ext cx="385200" cy="194040"/>
            <a:chOff x="10715125" y="2951065"/>
            <a:chExt cx="38520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6B35335-1C83-C995-F587-047233F13220}"/>
                    </a:ext>
                  </a:extLst>
                </p14:cNvPr>
                <p14:cNvContentPartPr/>
                <p14:nvPr/>
              </p14:nvContentPartPr>
              <p14:xfrm>
                <a:off x="10721605" y="2951065"/>
                <a:ext cx="9720" cy="1659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6B35335-1C83-C995-F587-047233F13220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0712605" y="2942065"/>
                  <a:ext cx="27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343D7E7-F78D-6BB9-19AB-05F41EE75641}"/>
                    </a:ext>
                  </a:extLst>
                </p14:cNvPr>
                <p14:cNvContentPartPr/>
                <p14:nvPr/>
              </p14:nvContentPartPr>
              <p14:xfrm>
                <a:off x="10715125" y="3051145"/>
                <a:ext cx="48960" cy="349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343D7E7-F78D-6BB9-19AB-05F41EE7564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706125" y="3042505"/>
                  <a:ext cx="6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4A02C21-1A76-134F-2357-FB9D2233B1E3}"/>
                    </a:ext>
                  </a:extLst>
                </p14:cNvPr>
                <p14:cNvContentPartPr/>
                <p14:nvPr/>
              </p14:nvContentPartPr>
              <p14:xfrm>
                <a:off x="10761205" y="3065185"/>
                <a:ext cx="87840" cy="766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4A02C21-1A76-134F-2357-FB9D2233B1E3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752565" y="3056545"/>
                  <a:ext cx="105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9434D83-4258-2994-3EE9-BE93B4021DFE}"/>
                    </a:ext>
                  </a:extLst>
                </p14:cNvPr>
                <p14:cNvContentPartPr/>
                <p14:nvPr/>
              </p14:nvContentPartPr>
              <p14:xfrm>
                <a:off x="10894045" y="2977345"/>
                <a:ext cx="119880" cy="1504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9434D83-4258-2994-3EE9-BE93B4021DF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0885045" y="2968345"/>
                  <a:ext cx="137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0E57BC5-CB64-3D2A-70E2-30212C8E3336}"/>
                    </a:ext>
                  </a:extLst>
                </p14:cNvPr>
                <p14:cNvContentPartPr/>
                <p14:nvPr/>
              </p14:nvContentPartPr>
              <p14:xfrm>
                <a:off x="10935085" y="3091105"/>
                <a:ext cx="53280" cy="478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0E57BC5-CB64-3D2A-70E2-30212C8E3336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926445" y="3082465"/>
                  <a:ext cx="70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8D872AC-DA71-3F22-F7D7-1C68A24AB3F3}"/>
                    </a:ext>
                  </a:extLst>
                </p14:cNvPr>
                <p14:cNvContentPartPr/>
                <p14:nvPr/>
              </p14:nvContentPartPr>
              <p14:xfrm>
                <a:off x="11033725" y="3060865"/>
                <a:ext cx="66600" cy="842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8D872AC-DA71-3F22-F7D7-1C68A24AB3F3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1024725" y="3052225"/>
                  <a:ext cx="842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77797CA-A127-AEEB-3C48-CF88E21F4B9B}"/>
              </a:ext>
            </a:extLst>
          </p:cNvPr>
          <p:cNvGrpSpPr/>
          <p:nvPr/>
        </p:nvGrpSpPr>
        <p:grpSpPr>
          <a:xfrm>
            <a:off x="11344045" y="3049705"/>
            <a:ext cx="331200" cy="180000"/>
            <a:chOff x="11344045" y="3049705"/>
            <a:chExt cx="3312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6238FE08-694F-C3EA-1E6B-399B97F8E49A}"/>
                    </a:ext>
                  </a:extLst>
                </p14:cNvPr>
                <p14:cNvContentPartPr/>
                <p14:nvPr/>
              </p14:nvContentPartPr>
              <p14:xfrm>
                <a:off x="11344045" y="3049705"/>
                <a:ext cx="104400" cy="788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6238FE08-694F-C3EA-1E6B-399B97F8E49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1335405" y="3041065"/>
                  <a:ext cx="122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2267DDF-8975-2A42-8D3E-C4EB313171F4}"/>
                    </a:ext>
                  </a:extLst>
                </p14:cNvPr>
                <p14:cNvContentPartPr/>
                <p14:nvPr/>
              </p14:nvContentPartPr>
              <p14:xfrm>
                <a:off x="11468245" y="3053305"/>
                <a:ext cx="80280" cy="644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2267DDF-8975-2A42-8D3E-C4EB313171F4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1459245" y="3044305"/>
                  <a:ext cx="97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36A30E0-A6AA-9548-7513-9131485BEF8B}"/>
                    </a:ext>
                  </a:extLst>
                </p14:cNvPr>
                <p14:cNvContentPartPr/>
                <p14:nvPr/>
              </p14:nvContentPartPr>
              <p14:xfrm>
                <a:off x="11593525" y="3074905"/>
                <a:ext cx="81720" cy="1548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36A30E0-A6AA-9548-7513-9131485BEF8B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1584525" y="3066265"/>
                  <a:ext cx="993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581B149-634C-47FA-0B53-2072F0CE352D}"/>
              </a:ext>
            </a:extLst>
          </p:cNvPr>
          <p:cNvGrpSpPr/>
          <p:nvPr/>
        </p:nvGrpSpPr>
        <p:grpSpPr>
          <a:xfrm>
            <a:off x="9868765" y="3258145"/>
            <a:ext cx="998280" cy="195480"/>
            <a:chOff x="9868765" y="3258145"/>
            <a:chExt cx="99828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3C365A1-EFE8-19D1-3CBA-063412290284}"/>
                    </a:ext>
                  </a:extLst>
                </p14:cNvPr>
                <p14:cNvContentPartPr/>
                <p14:nvPr/>
              </p14:nvContentPartPr>
              <p14:xfrm>
                <a:off x="9868765" y="3294865"/>
                <a:ext cx="88560" cy="1587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3C365A1-EFE8-19D1-3CBA-06341229028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859765" y="3285865"/>
                  <a:ext cx="106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C4AA343C-A461-696F-C63D-1A5D6A9E1AB5}"/>
                    </a:ext>
                  </a:extLst>
                </p14:cNvPr>
                <p14:cNvContentPartPr/>
                <p14:nvPr/>
              </p14:nvContentPartPr>
              <p14:xfrm>
                <a:off x="9974605" y="3323665"/>
                <a:ext cx="88200" cy="60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C4AA343C-A461-696F-C63D-1A5D6A9E1AB5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965605" y="3314665"/>
                  <a:ext cx="105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F88D46B-02AE-1FF6-0CD3-95370C89CFA7}"/>
                    </a:ext>
                  </a:extLst>
                </p14:cNvPr>
                <p14:cNvContentPartPr/>
                <p14:nvPr/>
              </p14:nvContentPartPr>
              <p14:xfrm>
                <a:off x="10071805" y="3322225"/>
                <a:ext cx="89280" cy="666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F88D46B-02AE-1FF6-0CD3-95370C89CFA7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0063165" y="3313585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74F477B6-D0E9-3284-DB9D-1514A4A82E3B}"/>
                    </a:ext>
                  </a:extLst>
                </p14:cNvPr>
                <p14:cNvContentPartPr/>
                <p14:nvPr/>
              </p14:nvContentPartPr>
              <p14:xfrm>
                <a:off x="10147405" y="3327985"/>
                <a:ext cx="73080" cy="579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74F477B6-D0E9-3284-DB9D-1514A4A82E3B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0138765" y="3318985"/>
                  <a:ext cx="9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A275527-3C1E-1E07-54E7-C63B607A1AFD}"/>
                    </a:ext>
                  </a:extLst>
                </p14:cNvPr>
                <p14:cNvContentPartPr/>
                <p14:nvPr/>
              </p14:nvContentPartPr>
              <p14:xfrm>
                <a:off x="10247485" y="3321145"/>
                <a:ext cx="150840" cy="720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A275527-3C1E-1E07-54E7-C63B607A1AF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238845" y="3312505"/>
                  <a:ext cx="168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38B3267-B9A4-2A2D-009D-DE8FC80F0DDC}"/>
                    </a:ext>
                  </a:extLst>
                </p14:cNvPr>
                <p14:cNvContentPartPr/>
                <p14:nvPr/>
              </p14:nvContentPartPr>
              <p14:xfrm>
                <a:off x="10428565" y="3320785"/>
                <a:ext cx="93240" cy="882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38B3267-B9A4-2A2D-009D-DE8FC80F0DDC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419565" y="3311785"/>
                  <a:ext cx="11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57D84C2E-11B7-CA5C-CB5A-731FADD2F98D}"/>
                    </a:ext>
                  </a:extLst>
                </p14:cNvPr>
                <p14:cNvContentPartPr/>
                <p14:nvPr/>
              </p14:nvContentPartPr>
              <p14:xfrm>
                <a:off x="10555285" y="3258145"/>
                <a:ext cx="10080" cy="1576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57D84C2E-11B7-CA5C-CB5A-731FADD2F98D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546645" y="3249145"/>
                  <a:ext cx="2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1E7D0CB-1E97-1928-F50E-1389FE93CC59}"/>
                    </a:ext>
                  </a:extLst>
                </p14:cNvPr>
                <p14:cNvContentPartPr/>
                <p14:nvPr/>
              </p14:nvContentPartPr>
              <p14:xfrm>
                <a:off x="10540885" y="3337705"/>
                <a:ext cx="136440" cy="939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1E7D0CB-1E97-1928-F50E-1389FE93CC59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532245" y="3328705"/>
                  <a:ext cx="154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A0B909B-290D-52A3-822B-FC12DBC2DC0A}"/>
                    </a:ext>
                  </a:extLst>
                </p14:cNvPr>
                <p14:cNvContentPartPr/>
                <p14:nvPr/>
              </p14:nvContentPartPr>
              <p14:xfrm>
                <a:off x="10736725" y="3339505"/>
                <a:ext cx="130320" cy="1015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A0B909B-290D-52A3-822B-FC12DBC2DC0A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0727725" y="3330865"/>
                  <a:ext cx="1479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FBF93EC9-6F54-9948-6C51-978684D78720}"/>
              </a:ext>
            </a:extLst>
          </p:cNvPr>
          <p:cNvGrpSpPr/>
          <p:nvPr/>
        </p:nvGrpSpPr>
        <p:grpSpPr>
          <a:xfrm>
            <a:off x="9044725" y="2651545"/>
            <a:ext cx="562680" cy="1097640"/>
            <a:chOff x="9044725" y="2651545"/>
            <a:chExt cx="562680" cy="10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55666917-3D5C-6270-6AB7-95F4F2D82E35}"/>
                    </a:ext>
                  </a:extLst>
                </p14:cNvPr>
                <p14:cNvContentPartPr/>
                <p14:nvPr/>
              </p14:nvContentPartPr>
              <p14:xfrm>
                <a:off x="9134725" y="2682145"/>
                <a:ext cx="34560" cy="101088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55666917-3D5C-6270-6AB7-95F4F2D82E35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126085" y="2673505"/>
                  <a:ext cx="5220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651C4B0-717A-73BF-2399-F7F0B6DDFB17}"/>
                    </a:ext>
                  </a:extLst>
                </p14:cNvPr>
                <p14:cNvContentPartPr/>
                <p14:nvPr/>
              </p14:nvContentPartPr>
              <p14:xfrm>
                <a:off x="9044725" y="3626785"/>
                <a:ext cx="189000" cy="1224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651C4B0-717A-73BF-2399-F7F0B6DDFB1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035725" y="3617785"/>
                  <a:ext cx="206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836F735-FBDD-DD7F-DB9E-37EE12C000C5}"/>
                    </a:ext>
                  </a:extLst>
                </p14:cNvPr>
                <p14:cNvContentPartPr/>
                <p14:nvPr/>
              </p14:nvContentPartPr>
              <p14:xfrm>
                <a:off x="9163885" y="2651545"/>
                <a:ext cx="443520" cy="403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836F735-FBDD-DD7F-DB9E-37EE12C000C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155245" y="2642545"/>
                  <a:ext cx="46116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531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D5E-A8A8-E305-E202-9438B00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Identifying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D901-F71D-BF1C-2880-CAEAD136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start with a lowercase letter</a:t>
            </a:r>
          </a:p>
          <a:p>
            <a:r>
              <a:rPr lang="en-US" dirty="0"/>
              <a:t>Often appear to the right of a period (when called from a class or object)</a:t>
            </a:r>
          </a:p>
          <a:p>
            <a:r>
              <a:rPr lang="en-US" dirty="0"/>
              <a:t>Always have parentheses () </a:t>
            </a:r>
            <a:r>
              <a:rPr lang="en-US"/>
              <a:t>after them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84BA-058E-417D-90E1-74FA3023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B00-3EBB-4028-A6E1-8430090C7C7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4F2D-1470-4FE2-C404-BA905524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875D-6C5C-55BA-7BD7-92263E5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4D4F-58E7-7F9A-0613-3EAEC993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178E-3B13-13FD-4ABD-618264A8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("Hello!");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Courier New"/>
                <a:cs typeface="Courier New"/>
              </a:rPr>
              <a:t>System.out.print</a:t>
            </a:r>
            <a:r>
              <a:rPr lang="en-US" dirty="0">
                <a:latin typeface="Courier New"/>
                <a:cs typeface="Courier New"/>
              </a:rPr>
              <a:t>("Hi");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System.out.printf</a:t>
            </a:r>
            <a:r>
              <a:rPr lang="en-US" dirty="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("Pi starts with %.1f", 3.14159);</a:t>
            </a:r>
          </a:p>
          <a:p>
            <a:r>
              <a:rPr lang="en-US" dirty="0">
                <a:latin typeface="Calisto MT"/>
                <a:cs typeface="Courier New"/>
              </a:rPr>
              <a:t>Input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ea typeface="+mn-lt"/>
                <a:cs typeface="+mn-lt"/>
              </a:rPr>
              <a:t>Scanner input = new Scanner(System.in);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String answer = </a:t>
            </a:r>
            <a:r>
              <a:rPr lang="en-US" dirty="0" err="1">
                <a:latin typeface="Courier New"/>
                <a:cs typeface="Courier New"/>
              </a:rPr>
              <a:t>input.nextLine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int answer = </a:t>
            </a:r>
            <a:r>
              <a:rPr lang="en-US" dirty="0" err="1">
                <a:latin typeface="Courier New"/>
                <a:cs typeface="Courier New"/>
              </a:rPr>
              <a:t>input.nextInt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2E86-3F43-5320-1D65-75706C5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90E-38CD-4AD1-BDE4-50E727B34665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FBB0-2679-A19B-7216-E827144B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07FC-1812-B706-9D40-E93D8491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2B26-3E8B-4E3D-6C88-2379E155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More on format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736BA8-580C-46D0-BB32-5D220E97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695310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System.out.printf</a:t>
            </a:r>
            <a:r>
              <a:rPr lang="en-US" dirty="0">
                <a:latin typeface="Courier New"/>
                <a:cs typeface="Courier New"/>
              </a:rPr>
              <a:t>(format, v1, v2, ...</a:t>
            </a:r>
            <a:r>
              <a:rPr lang="en-US" dirty="0" err="1">
                <a:latin typeface="Courier New"/>
                <a:cs typeface="Courier New"/>
              </a:rPr>
              <a:t>vn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String s = </a:t>
            </a:r>
            <a:r>
              <a:rPr lang="en-US" dirty="0" err="1">
                <a:latin typeface="Courier New"/>
                <a:cs typeface="Courier New"/>
              </a:rPr>
              <a:t>String.format</a:t>
            </a:r>
            <a:r>
              <a:rPr lang="en-US" dirty="0">
                <a:latin typeface="Courier New"/>
                <a:cs typeface="Courier New"/>
              </a:rPr>
              <a:t>(format, v1, ...);</a:t>
            </a:r>
          </a:p>
          <a:p>
            <a:r>
              <a:rPr lang="en-US" dirty="0">
                <a:latin typeface="Calisto MT"/>
                <a:cs typeface="Courier New"/>
              </a:rPr>
              <a:t>For each variable: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%[flags][width][.precision][type]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System.out.printf</a:t>
            </a:r>
            <a:r>
              <a:rPr lang="en-US" dirty="0">
                <a:latin typeface="Courier New"/>
                <a:cs typeface="Courier New"/>
              </a:rPr>
              <a:t>("Pi starts with %.1f", 3.14159);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Output: </a:t>
            </a:r>
            <a:r>
              <a:rPr lang="en-US" dirty="0">
                <a:latin typeface="Courier New"/>
                <a:ea typeface="+mn-lt"/>
                <a:cs typeface="+mn-lt"/>
              </a:rPr>
              <a:t>Pi starts with 3.1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Ex:</a:t>
            </a:r>
            <a:r>
              <a:rPr lang="en-US" dirty="0">
                <a:latin typeface="Calisto MT"/>
                <a:ea typeface="+mn-lt"/>
                <a:cs typeface="Courier New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System.out.printf</a:t>
            </a:r>
            <a:r>
              <a:rPr lang="en-US" dirty="0">
                <a:latin typeface="Courier New"/>
                <a:ea typeface="+mn-lt"/>
                <a:cs typeface="+mn-lt"/>
              </a:rPr>
              <a:t>("%+0,20.5f", 123456789.987654321);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Output: </a:t>
            </a:r>
            <a:r>
              <a:rPr lang="en-US" dirty="0">
                <a:latin typeface="Courier New"/>
                <a:ea typeface="+mn-lt"/>
                <a:cs typeface="+mn-lt"/>
              </a:rPr>
              <a:t>+00123,456,789.98765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431604-FF44-EC09-5346-74F060419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0630" y="1034175"/>
            <a:ext cx="3732204" cy="4793450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2654-3931-FC30-C954-E7E8BF95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B7F4DFB-7F3C-45B4-93E3-E999C7FF6573}" type="datetime1">
              <a:rPr lang="en-US"/>
              <a:pPr>
                <a:spcAft>
                  <a:spcPts val="600"/>
                </a:spcAft>
              </a:pPr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26D7-FDBF-64BC-14CD-04F2238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E9C5-1B9D-8DFB-022B-2EC83434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E94-A0AF-4B68-7B06-5A8C0B1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D8B31-47B5-C40D-53EB-29562E927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87" y="1800886"/>
            <a:ext cx="6906490" cy="41356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65CB-5648-0F8F-0FB4-15DE2772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3CE1-2FAE-49C6-9C6E-2FB1AD29029A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87BD-A8BD-5D11-1044-7E385CC3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10C5-1C98-17FC-0FF5-C84C11D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3E3-58F7-3551-6CC2-C2F1A1C3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scanner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E409-9754-6EBC-E81A-F7A74D35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7263" y="2128684"/>
            <a:ext cx="7902574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Must import: 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 New"/>
                <a:cs typeface="Courier New"/>
              </a:rPr>
              <a:t>java.util.Scanner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Creation: 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Scanner input = new Scanner(System.in);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Useful methods: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A </a:t>
            </a:r>
            <a:r>
              <a:rPr lang="en-US" sz="1600" dirty="0"/>
              <a:t>returns the next token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B </a:t>
            </a:r>
            <a:r>
              <a:rPr lang="en-US" sz="1600" dirty="0"/>
              <a:t>returns the next input as an integer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C </a:t>
            </a:r>
            <a:r>
              <a:rPr lang="en-US" sz="1600" dirty="0"/>
              <a:t>returns the next input as a double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/>
              <a:t>returns the next line as a String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98AC9-26F2-9A85-9E71-7839B1B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7E28-BE81-4E4D-811F-02A09CDC6DC8}" type="datetime1">
              <a:rPr lang="en-US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D40B-E8BE-7167-A13B-60F95ED1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2D56-C3E8-C5CD-82EC-2E177F7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FB01-4A0D-8360-B758-C5732D36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509" y="2128684"/>
            <a:ext cx="7264978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Must import:</a:t>
            </a:r>
            <a:r>
              <a:rPr lang="en-US" dirty="0"/>
              <a:t> </a:t>
            </a:r>
            <a:r>
              <a:rPr lang="en-US" sz="1800" dirty="0">
                <a:latin typeface="Courier New"/>
                <a:cs typeface="Courier New"/>
              </a:rPr>
              <a:t>import </a:t>
            </a:r>
            <a:r>
              <a:rPr lang="en-US" sz="1800" err="1">
                <a:latin typeface="Courier New"/>
                <a:cs typeface="Courier New"/>
              </a:rPr>
              <a:t>java.util.Scanner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r>
              <a:rPr lang="en-US" sz="1800" dirty="0"/>
              <a:t>Creation: </a:t>
            </a:r>
            <a:r>
              <a:rPr lang="en-US" sz="1800" dirty="0">
                <a:latin typeface="Courier New"/>
                <a:cs typeface="Courier New"/>
              </a:rPr>
              <a:t>Scanner input = new Scanner(System.in);</a:t>
            </a:r>
          </a:p>
          <a:p>
            <a:r>
              <a:rPr lang="en-US" sz="1800" dirty="0"/>
              <a:t>Useful methods: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>
                <a:latin typeface="Courier New"/>
                <a:cs typeface="Courier New"/>
              </a:rPr>
              <a:t>next()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nextInt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nextDouble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latin typeface="Courier New"/>
                <a:cs typeface="Courier New"/>
              </a:rPr>
              <a:t>nextLine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754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27E3-BA61-EC16-6EE5-980D0D02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8ADF93-69CD-C620-8EDE-3F55F370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456" y="2128684"/>
            <a:ext cx="10541434" cy="1309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manipulate variables</a:t>
            </a:r>
          </a:p>
          <a:p>
            <a:r>
              <a:rPr lang="en-US" dirty="0"/>
              <a:t>Java has 5 arithmetic operators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697A48-C03B-7573-19ED-42046123C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983" y="3163222"/>
            <a:ext cx="9479971" cy="2793646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0D96-12FE-9B77-7B21-1974C7B4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7A80F5-6B7B-4DF6-9D02-3B60A321C404}" type="datetime1">
              <a:rPr lang="en-US"/>
              <a:pPr>
                <a:spcAft>
                  <a:spcPts val="600"/>
                </a:spcAft>
              </a:pPr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06D2-40C4-ABD4-8DA6-E10B5B13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51F0-BEC4-8FD8-BB5E-9E1564F2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55CD-F26E-06BD-2E67-5A33344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05FB-884B-CDD7-F562-0840A762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Provides mathematic operations beyond the standard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Rounding 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floor(x), ceil(x), round(x)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Trig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sin(x), cos(x), tan(x), </a:t>
            </a:r>
            <a:r>
              <a:rPr lang="en-US" dirty="0" err="1"/>
              <a:t>atan</a:t>
            </a:r>
            <a:r>
              <a:rPr lang="en-US" dirty="0"/>
              <a:t>(x), </a:t>
            </a:r>
            <a:r>
              <a:rPr lang="en-US" dirty="0" err="1"/>
              <a:t>asin</a:t>
            </a:r>
            <a:r>
              <a:rPr lang="en-US" dirty="0"/>
              <a:t>(x), </a:t>
            </a:r>
            <a:r>
              <a:rPr lang="en-US" dirty="0" err="1"/>
              <a:t>acos</a:t>
            </a:r>
            <a:r>
              <a:rPr lang="en-US" dirty="0"/>
              <a:t>(x), log(x), exp(x)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Other Math operations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pow(x, y), sqrt(x), min(x, y), max(x, 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Useful constants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PI</a:t>
            </a:r>
            <a:r>
              <a:rPr lang="en-US" dirty="0"/>
              <a:t>, 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2EF1-F909-4D09-2C1E-545DB94D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3973-FCCC-4070-A384-FE5DA9F2CBB4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E6EF-3E4C-87F1-4571-2705168D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091E-4F3E-2659-EC89-FE01B554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91B-6CA3-0D36-5F57-064CF75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7938-1F7D-0D51-2C31-890CE84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Object-oriented</a:t>
            </a:r>
          </a:p>
          <a:p>
            <a:r>
              <a:rPr lang="en-US" dirty="0"/>
              <a:t>Popular choice in industry</a:t>
            </a:r>
          </a:p>
          <a:p>
            <a:r>
              <a:rPr lang="en-US" dirty="0"/>
              <a:t>Portable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Execution without recompiling</a:t>
            </a:r>
          </a:p>
          <a:p>
            <a:r>
              <a:rPr lang="en-US" dirty="0"/>
              <a:t>Many libraries, IDEs,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VSCode</a:t>
            </a:r>
            <a:r>
              <a:rPr lang="en-US" dirty="0"/>
              <a:t>, IntelliJ, NetBeans, Eclipse, etc.</a:t>
            </a:r>
          </a:p>
        </p:txBody>
      </p:sp>
    </p:spTree>
    <p:extLst>
      <p:ext uri="{BB962C8B-B14F-4D97-AF65-F5344CB8AC3E}">
        <p14:creationId xmlns:p14="http://schemas.microsoft.com/office/powerpoint/2010/main" val="178387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982B-5F69-CC2B-E5CE-AB9E4C83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0876-D660-C36A-350C-383780D2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Semantics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Meaning</a:t>
            </a:r>
          </a:p>
          <a:p>
            <a:r>
              <a:rPr lang="en-US" dirty="0"/>
              <a:t>Syntax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Grammar</a:t>
            </a:r>
          </a:p>
          <a:p>
            <a:r>
              <a:rPr lang="en-US" dirty="0"/>
              <a:t>Style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Conventions for readability</a:t>
            </a:r>
          </a:p>
          <a:p>
            <a:r>
              <a:rPr lang="en-US" dirty="0"/>
              <a:t>Compiler/IDE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Spellchecker</a:t>
            </a:r>
          </a:p>
        </p:txBody>
      </p:sp>
    </p:spTree>
    <p:extLst>
      <p:ext uri="{BB962C8B-B14F-4D97-AF65-F5344CB8AC3E}">
        <p14:creationId xmlns:p14="http://schemas.microsoft.com/office/powerpoint/2010/main" val="46547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Semantics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Classes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Containers for a portion of a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Method (/function/subroutine) header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Containers for a specific task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main method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Method body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Statements implementing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41292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Syntax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One class per java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Name matches file 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One main method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Keywords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public, class, static, void, main,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Identifiers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Your names for classes, methods, variables, </a:t>
            </a:r>
            <a:r>
              <a:rPr lang="en-US" dirty="0" err="1"/>
              <a:t>etc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Literals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Unchanging constant value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5, 'a', 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9AE0-F3DD-26A9-75D0-71527E7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7E-07A8-3517-ED07-AF541325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0447" cy="432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Style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White space usage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Descriptive names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Capital letters for class names; lower case for 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Curly braces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Statements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Generally, end with a semicolon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/>
              <a:t>Whitespace is ignored</a:t>
            </a:r>
          </a:p>
        </p:txBody>
      </p:sp>
    </p:spTree>
    <p:extLst>
      <p:ext uri="{BB962C8B-B14F-4D97-AF65-F5344CB8AC3E}">
        <p14:creationId xmlns:p14="http://schemas.microsoft.com/office/powerpoint/2010/main" val="5443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BEA-C1FA-C311-B9A1-52B48E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9FD0-49FA-7E6D-3ABF-9BCFA61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Incredibly important</a:t>
            </a:r>
          </a:p>
          <a:p>
            <a:r>
              <a:rPr lang="en-US" dirty="0"/>
              <a:t>Three ways: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// one line comment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/*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Block comment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*/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ourier New"/>
                <a:cs typeface="Courier New"/>
              </a:rPr>
              <a:t>/** @author Clarissa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 Java doc comments have specific syntax to generate separate documentation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*/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53F7-2B81-452A-B8B4-23314270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1CD9-D44F-4160-A2E4-FBE5AD0FDF2C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27D5-0196-9B36-0466-EAE510B6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EF43-6E7C-3687-0FFC-E5F8DD88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70F4-50DD-8BC4-BFB6-706BA39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B123-19C4-50F9-FB94-E9CD94D9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Named location to hold information</a:t>
            </a:r>
          </a:p>
          <a:p>
            <a:r>
              <a:rPr lang="en-US" dirty="0"/>
              <a:t>Data type to describe the type of information</a:t>
            </a:r>
          </a:p>
          <a:p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Primitive data types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byte, short, </a:t>
            </a:r>
            <a:r>
              <a:rPr lang="en-US" b="1" dirty="0"/>
              <a:t>int</a:t>
            </a:r>
            <a:r>
              <a:rPr lang="en-US" dirty="0"/>
              <a:t>, long, float,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</a:t>
            </a:r>
            <a:r>
              <a:rPr lang="en-US" b="1" dirty="0"/>
              <a:t>char</a:t>
            </a:r>
          </a:p>
          <a:p>
            <a:r>
              <a:rPr lang="en-US" dirty="0"/>
              <a:t>Assignments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LHS: must be a variable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RHS: can be a literal, variable, method, equation, anything that results in a value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value = 5;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    letter = 'a';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41F8-B65E-29D3-BB48-5457C3FE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17A-1209-4D5E-AD9E-11609913ACAB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EB61-87D1-FF0A-CE9B-DAC67F8B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7094-4524-359A-B0B7-153EBCFD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DD10-B450-704E-C1E1-8676C7E7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library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75B-DC8E-191D-3EB3-2DC70318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java.lang</a:t>
            </a:r>
            <a:r>
              <a:rPr lang="en-US" dirty="0"/>
              <a:t> (built-in)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System class performs system-level tasks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("Hello World");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sto MT"/>
                <a:cs typeface="Courier New"/>
              </a:rPr>
              <a:t>Math class includes useful math 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Math.abs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String class features useful string 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ourier New"/>
              </a:rPr>
              <a:t>Ex: </a:t>
            </a:r>
            <a:r>
              <a:rPr lang="en-US" dirty="0" err="1">
                <a:latin typeface="Courier New"/>
                <a:cs typeface="Courier New"/>
              </a:rPr>
              <a:t>String.valueOf</a:t>
            </a:r>
            <a:r>
              <a:rPr lang="en-US" dirty="0">
                <a:latin typeface="Courier New"/>
                <a:cs typeface="Courier New"/>
              </a:rPr>
              <a:t>(-5);</a:t>
            </a:r>
            <a:endParaRPr lang="en-US" dirty="0">
              <a:cs typeface="Courier New"/>
            </a:endParaRPr>
          </a:p>
          <a:p>
            <a:r>
              <a:rPr lang="en-US" dirty="0" err="1"/>
              <a:t>java.util</a:t>
            </a:r>
            <a:r>
              <a:rPr lang="en-US" dirty="0"/>
              <a:t> (must import)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java.util.Scanner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E30B-866D-3CF2-41DE-5FB9421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AC9-97BF-4B22-B16D-0E944CD5048C}" type="datetime1">
              <a:rPr lang="en-US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CF5D-791E-ADD4-B009-DF35883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184-48F9-A1EF-1E5B-8A6AFDB2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378C5CE-26FF-32CC-5E0F-C0693949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534" y="2745798"/>
            <a:ext cx="3105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69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</TotalTime>
  <Words>797</Words>
  <Application>Microsoft Office PowerPoint</Application>
  <PresentationFormat>Widescreen</PresentationFormat>
  <Paragraphs>174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Calisto MT</vt:lpstr>
      <vt:lpstr>Courier New</vt:lpstr>
      <vt:lpstr>Courier New,monospace</vt:lpstr>
      <vt:lpstr>Univers Condensed</vt:lpstr>
      <vt:lpstr>Wingdings</vt:lpstr>
      <vt:lpstr>Wingdings,Sans-Serif</vt:lpstr>
      <vt:lpstr>ChronicleVTI</vt:lpstr>
      <vt:lpstr>Welcome to CS-1180!!</vt:lpstr>
      <vt:lpstr>Java</vt:lpstr>
      <vt:lpstr>Vocabulary</vt:lpstr>
      <vt:lpstr>HelloWorld Example</vt:lpstr>
      <vt:lpstr>HelloWorld Example</vt:lpstr>
      <vt:lpstr>HelloWorld Example</vt:lpstr>
      <vt:lpstr>Comments</vt:lpstr>
      <vt:lpstr>Variables</vt:lpstr>
      <vt:lpstr>Java library Methods</vt:lpstr>
      <vt:lpstr>Understanding method calls</vt:lpstr>
      <vt:lpstr>Understand Method Calls</vt:lpstr>
      <vt:lpstr>Note on Identifying Methods</vt:lpstr>
      <vt:lpstr>Console I/o</vt:lpstr>
      <vt:lpstr>More on format</vt:lpstr>
      <vt:lpstr>Escape Sequences</vt:lpstr>
      <vt:lpstr>More on scanner</vt:lpstr>
      <vt:lpstr>Operators</vt:lpstr>
      <vt:lpstr>Java.lang.math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Milligan, Clarissa Shay</cp:lastModifiedBy>
  <cp:revision>498</cp:revision>
  <dcterms:created xsi:type="dcterms:W3CDTF">2024-08-26T14:32:40Z</dcterms:created>
  <dcterms:modified xsi:type="dcterms:W3CDTF">2024-09-16T21:24:49Z</dcterms:modified>
</cp:coreProperties>
</file>