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3" r:id="rId11"/>
    <p:sldId id="274" r:id="rId12"/>
    <p:sldId id="275" r:id="rId13"/>
    <p:sldId id="267" r:id="rId14"/>
    <p:sldId id="269" r:id="rId15"/>
    <p:sldId id="271" r:id="rId16"/>
    <p:sldId id="272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587" autoAdjust="0"/>
  </p:normalViewPr>
  <p:slideViewPr>
    <p:cSldViewPr snapToGrid="0">
      <p:cViewPr varScale="1">
        <p:scale>
          <a:sx n="68" d="100"/>
          <a:sy n="68" d="100"/>
        </p:scale>
        <p:origin x="84" y="18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igan, Clarissa Shay" userId="1902a3b1-48fe-43a4-a156-f0d07c00ae1d" providerId="ADAL" clId="{712E34C0-9AB4-4FE2-A088-53D9DB584D9D}"/>
    <pc:docChg chg="custSel addSld modSld">
      <pc:chgData name="Milligan, Clarissa Shay" userId="1902a3b1-48fe-43a4-a156-f0d07c00ae1d" providerId="ADAL" clId="{712E34C0-9AB4-4FE2-A088-53D9DB584D9D}" dt="2024-09-16T21:24:44.126" v="216" actId="20577"/>
      <pc:docMkLst>
        <pc:docMk/>
      </pc:docMkLst>
      <pc:sldChg chg="modSp new mod">
        <pc:chgData name="Milligan, Clarissa Shay" userId="1902a3b1-48fe-43a4-a156-f0d07c00ae1d" providerId="ADAL" clId="{712E34C0-9AB4-4FE2-A088-53D9DB584D9D}" dt="2024-09-16T21:24:44.126" v="216" actId="20577"/>
        <pc:sldMkLst>
          <pc:docMk/>
          <pc:sldMk cId="3029991792" sldId="275"/>
        </pc:sldMkLst>
      </pc:sldChg>
    </pc:docChg>
  </pc:docChgLst>
  <pc:docChgLst>
    <pc:chgData name="Milligan, Clarissa Shay" userId="S::clarissa.milligan@wright.edu::1902a3b1-48fe-43a4-a156-f0d07c00ae1d" providerId="AD" clId="Web-{968B75C1-941B-D787-1CCF-F3BE932E32F3}"/>
    <pc:docChg chg="modSld">
      <pc:chgData name="Milligan, Clarissa Shay" userId="S::clarissa.milligan@wright.edu::1902a3b1-48fe-43a4-a156-f0d07c00ae1d" providerId="AD" clId="Web-{968B75C1-941B-D787-1CCF-F3BE932E32F3}" dt="2024-08-28T17:00:28.661" v="7"/>
      <pc:docMkLst>
        <pc:docMk/>
      </pc:docMkLst>
      <pc:sldChg chg="addSp delSp">
        <pc:chgData name="Milligan, Clarissa Shay" userId="S::clarissa.milligan@wright.edu::1902a3b1-48fe-43a4-a156-f0d07c00ae1d" providerId="AD" clId="Web-{968B75C1-941B-D787-1CCF-F3BE932E32F3}" dt="2024-08-28T17:00:28.661" v="7"/>
        <pc:sldMkLst>
          <pc:docMk/>
          <pc:sldMk cId="1173090389" sldId="273"/>
        </pc:sldMkLst>
      </pc:sldChg>
    </pc:docChg>
  </pc:docChgLst>
  <pc:docChgLst>
    <pc:chgData name="Milligan, Clarissa Shay" userId="S::clarissa.milligan@wright.edu::1902a3b1-48fe-43a4-a156-f0d07c00ae1d" providerId="AD" clId="Web-{FDBC23BE-E855-80D7-2209-C10FB71A394A}"/>
    <pc:docChg chg="addSld delSld modSld">
      <pc:chgData name="Milligan, Clarissa Shay" userId="S::clarissa.milligan@wright.edu::1902a3b1-48fe-43a4-a156-f0d07c00ae1d" providerId="AD" clId="Web-{FDBC23BE-E855-80D7-2209-C10FB71A394A}" dt="2024-08-28T15:53:45.388" v="828" actId="14100"/>
      <pc:docMkLst>
        <pc:docMk/>
      </pc:docMkLst>
      <pc:sldChg chg="modSp">
        <pc:chgData name="Milligan, Clarissa Shay" userId="S::clarissa.milligan@wright.edu::1902a3b1-48fe-43a4-a156-f0d07c00ae1d" providerId="AD" clId="Web-{FDBC23BE-E855-80D7-2209-C10FB71A394A}" dt="2024-08-28T15:50:29.587" v="792" actId="20577"/>
        <pc:sldMkLst>
          <pc:docMk/>
          <pc:sldMk cId="2649338272" sldId="262"/>
        </pc:sldMkLst>
      </pc:sldChg>
      <pc:sldChg chg="modSp">
        <pc:chgData name="Milligan, Clarissa Shay" userId="S::clarissa.milligan@wright.edu::1902a3b1-48fe-43a4-a156-f0d07c00ae1d" providerId="AD" clId="Web-{FDBC23BE-E855-80D7-2209-C10FB71A394A}" dt="2024-08-28T15:23:02.707" v="326" actId="20577"/>
        <pc:sldMkLst>
          <pc:docMk/>
          <pc:sldMk cId="4170535846" sldId="266"/>
        </pc:sldMkLst>
      </pc:sldChg>
      <pc:sldChg chg="modSp">
        <pc:chgData name="Milligan, Clarissa Shay" userId="S::clarissa.milligan@wright.edu::1902a3b1-48fe-43a4-a156-f0d07c00ae1d" providerId="AD" clId="Web-{FDBC23BE-E855-80D7-2209-C10FB71A394A}" dt="2024-08-28T15:18:03.607" v="181" actId="20577"/>
        <pc:sldMkLst>
          <pc:docMk/>
          <pc:sldMk cId="1655255895" sldId="267"/>
        </pc:sldMkLst>
      </pc:sldChg>
      <pc:sldChg chg="modSp">
        <pc:chgData name="Milligan, Clarissa Shay" userId="S::clarissa.milligan@wright.edu::1902a3b1-48fe-43a4-a156-f0d07c00ae1d" providerId="AD" clId="Web-{FDBC23BE-E855-80D7-2209-C10FB71A394A}" dt="2024-08-28T15:08:01.547" v="93" actId="20577"/>
        <pc:sldMkLst>
          <pc:docMk/>
          <pc:sldMk cId="1284026986" sldId="268"/>
        </pc:sldMkLst>
      </pc:sldChg>
      <pc:sldChg chg="addSp delSp modSp new mod modClrScheme chgLayout">
        <pc:chgData name="Milligan, Clarissa Shay" userId="S::clarissa.milligan@wright.edu::1902a3b1-48fe-43a4-a156-f0d07c00ae1d" providerId="AD" clId="Web-{FDBC23BE-E855-80D7-2209-C10FB71A394A}" dt="2024-08-28T15:35:36.239" v="478" actId="20577"/>
        <pc:sldMkLst>
          <pc:docMk/>
          <pc:sldMk cId="2677720618" sldId="269"/>
        </pc:sldMkLst>
      </pc:sldChg>
      <pc:sldChg chg="addSp delSp modSp new del">
        <pc:chgData name="Milligan, Clarissa Shay" userId="S::clarissa.milligan@wright.edu::1902a3b1-48fe-43a4-a156-f0d07c00ae1d" providerId="AD" clId="Web-{FDBC23BE-E855-80D7-2209-C10FB71A394A}" dt="2024-08-28T15:49:47.695" v="786"/>
        <pc:sldMkLst>
          <pc:docMk/>
          <pc:sldMk cId="2581623958" sldId="270"/>
        </pc:sldMkLst>
      </pc:sldChg>
      <pc:sldChg chg="addSp delSp modSp new">
        <pc:chgData name="Milligan, Clarissa Shay" userId="S::clarissa.milligan@wright.edu::1902a3b1-48fe-43a4-a156-f0d07c00ae1d" providerId="AD" clId="Web-{FDBC23BE-E855-80D7-2209-C10FB71A394A}" dt="2024-08-28T15:38:00.852" v="497" actId="1076"/>
        <pc:sldMkLst>
          <pc:docMk/>
          <pc:sldMk cId="159385924" sldId="271"/>
        </pc:sldMkLst>
      </pc:sldChg>
      <pc:sldChg chg="modSp new">
        <pc:chgData name="Milligan, Clarissa Shay" userId="S::clarissa.milligan@wright.edu::1902a3b1-48fe-43a4-a156-f0d07c00ae1d" providerId="AD" clId="Web-{FDBC23BE-E855-80D7-2209-C10FB71A394A}" dt="2024-08-28T15:48:54.507" v="779"/>
        <pc:sldMkLst>
          <pc:docMk/>
          <pc:sldMk cId="3247545014" sldId="272"/>
        </pc:sldMkLst>
      </pc:sldChg>
      <pc:sldChg chg="modSp new">
        <pc:chgData name="Milligan, Clarissa Shay" userId="S::clarissa.milligan@wright.edu::1902a3b1-48fe-43a4-a156-f0d07c00ae1d" providerId="AD" clId="Web-{FDBC23BE-E855-80D7-2209-C10FB71A394A}" dt="2024-08-28T15:53:45.388" v="828" actId="14100"/>
        <pc:sldMkLst>
          <pc:docMk/>
          <pc:sldMk cId="1173090389" sldId="273"/>
        </pc:sldMkLst>
      </pc:sldChg>
    </pc:docChg>
  </pc:docChgLst>
  <pc:docChgLst>
    <pc:chgData name="Milligan, Clarissa Shay" userId="S::clarissa.milligan@wright.edu::1902a3b1-48fe-43a4-a156-f0d07c00ae1d" providerId="AD" clId="Web-{21A04EF8-6771-946D-2238-744E24C0D974}"/>
    <pc:docChg chg="addSld delSld modSld sldOrd addMainMaster delMainMaster">
      <pc:chgData name="Milligan, Clarissa Shay" userId="S::clarissa.milligan@wright.edu::1902a3b1-48fe-43a4-a156-f0d07c00ae1d" providerId="AD" clId="Web-{21A04EF8-6771-946D-2238-744E24C0D974}" dt="2024-08-26T15:50:12.473" v="1096" actId="20577"/>
      <pc:docMkLst>
        <pc:docMk/>
      </pc:docMkLst>
      <pc:sldChg chg="modSp mod modClrScheme chgLayout">
        <pc:chgData name="Milligan, Clarissa Shay" userId="S::clarissa.milligan@wright.edu::1902a3b1-48fe-43a4-a156-f0d07c00ae1d" providerId="AD" clId="Web-{21A04EF8-6771-946D-2238-744E24C0D974}" dt="2024-08-26T15:25:25.104" v="740" actId="20577"/>
        <pc:sldMkLst>
          <pc:docMk/>
          <pc:sldMk cId="109857222" sldId="256"/>
        </pc:sldMkLst>
      </pc:sldChg>
      <pc:sldChg chg="modSp new mod modClrScheme chgLayout">
        <pc:chgData name="Milligan, Clarissa Shay" userId="S::clarissa.milligan@wright.edu::1902a3b1-48fe-43a4-a156-f0d07c00ae1d" providerId="AD" clId="Web-{21A04EF8-6771-946D-2238-744E24C0D974}" dt="2024-08-26T15:01:31.282" v="377"/>
        <pc:sldMkLst>
          <pc:docMk/>
          <pc:sldMk cId="1783871907" sldId="257"/>
        </pc:sldMkLst>
      </pc:sldChg>
      <pc:sldChg chg="modSp new mod modClrScheme chgLayout">
        <pc:chgData name="Milligan, Clarissa Shay" userId="S::clarissa.milligan@wright.edu::1902a3b1-48fe-43a4-a156-f0d07c00ae1d" providerId="AD" clId="Web-{21A04EF8-6771-946D-2238-744E24C0D974}" dt="2024-08-26T15:01:31.282" v="377"/>
        <pc:sldMkLst>
          <pc:docMk/>
          <pc:sldMk cId="465471151" sldId="258"/>
        </pc:sldMkLst>
      </pc:sldChg>
      <pc:sldChg chg="modSp new mod modClrScheme chgLayout">
        <pc:chgData name="Milligan, Clarissa Shay" userId="S::clarissa.milligan@wright.edu::1902a3b1-48fe-43a4-a156-f0d07c00ae1d" providerId="AD" clId="Web-{21A04EF8-6771-946D-2238-744E24C0D974}" dt="2024-08-26T15:09:07.926" v="508" actId="20577"/>
        <pc:sldMkLst>
          <pc:docMk/>
          <pc:sldMk cId="4129240210" sldId="259"/>
        </pc:sldMkLst>
      </pc:sldChg>
      <pc:sldChg chg="modSp add replId">
        <pc:chgData name="Milligan, Clarissa Shay" userId="S::clarissa.milligan@wright.edu::1902a3b1-48fe-43a4-a156-f0d07c00ae1d" providerId="AD" clId="Web-{21A04EF8-6771-946D-2238-744E24C0D974}" dt="2024-08-26T15:36:25.593" v="933" actId="20577"/>
        <pc:sldMkLst>
          <pc:docMk/>
          <pc:sldMk cId="1413697827" sldId="260"/>
        </pc:sldMkLst>
      </pc:sldChg>
      <pc:sldChg chg="modSp add replId">
        <pc:chgData name="Milligan, Clarissa Shay" userId="S::clarissa.milligan@wright.edu::1902a3b1-48fe-43a4-a156-f0d07c00ae1d" providerId="AD" clId="Web-{21A04EF8-6771-946D-2238-744E24C0D974}" dt="2024-08-26T15:13:27.599" v="537" actId="20577"/>
        <pc:sldMkLst>
          <pc:docMk/>
          <pc:sldMk cId="544364421" sldId="261"/>
        </pc:sldMkLst>
      </pc:sldChg>
      <pc:sldChg chg="modSp new">
        <pc:chgData name="Milligan, Clarissa Shay" userId="S::clarissa.milligan@wright.edu::1902a3b1-48fe-43a4-a156-f0d07c00ae1d" providerId="AD" clId="Web-{21A04EF8-6771-946D-2238-744E24C0D974}" dt="2024-08-26T15:32:29.732" v="855" actId="20577"/>
        <pc:sldMkLst>
          <pc:docMk/>
          <pc:sldMk cId="2649338272" sldId="262"/>
        </pc:sldMkLst>
      </pc:sldChg>
      <pc:sldChg chg="modSp new">
        <pc:chgData name="Milligan, Clarissa Shay" userId="S::clarissa.milligan@wright.edu::1902a3b1-48fe-43a4-a156-f0d07c00ae1d" providerId="AD" clId="Web-{21A04EF8-6771-946D-2238-744E24C0D974}" dt="2024-08-26T15:38:52.047" v="963" actId="20577"/>
        <pc:sldMkLst>
          <pc:docMk/>
          <pc:sldMk cId="3015354259" sldId="263"/>
        </pc:sldMkLst>
      </pc:sldChg>
      <pc:sldChg chg="addSp delSp modSp new mod modClrScheme chgLayout">
        <pc:chgData name="Milligan, Clarissa Shay" userId="S::clarissa.milligan@wright.edu::1902a3b1-48fe-43a4-a156-f0d07c00ae1d" providerId="AD" clId="Web-{21A04EF8-6771-946D-2238-744E24C0D974}" dt="2024-08-26T15:42:41.251" v="1011" actId="1076"/>
        <pc:sldMkLst>
          <pc:docMk/>
          <pc:sldMk cId="1716698183" sldId="264"/>
        </pc:sldMkLst>
      </pc:sldChg>
      <pc:sldChg chg="modSp new del">
        <pc:chgData name="Milligan, Clarissa Shay" userId="S::clarissa.milligan@wright.edu::1902a3b1-48fe-43a4-a156-f0d07c00ae1d" providerId="AD" clId="Web-{21A04EF8-6771-946D-2238-744E24C0D974}" dt="2024-08-26T15:44:27.908" v="1019"/>
        <pc:sldMkLst>
          <pc:docMk/>
          <pc:sldMk cId="3699797292" sldId="265"/>
        </pc:sldMkLst>
      </pc:sldChg>
      <pc:sldChg chg="modSp new ord">
        <pc:chgData name="Milligan, Clarissa Shay" userId="S::clarissa.milligan@wright.edu::1902a3b1-48fe-43a4-a156-f0d07c00ae1d" providerId="AD" clId="Web-{21A04EF8-6771-946D-2238-744E24C0D974}" dt="2024-08-26T15:44:31.205" v="1024" actId="20577"/>
        <pc:sldMkLst>
          <pc:docMk/>
          <pc:sldMk cId="4170535846" sldId="266"/>
        </pc:sldMkLst>
      </pc:sldChg>
      <pc:sldChg chg="modSp new ord">
        <pc:chgData name="Milligan, Clarissa Shay" userId="S::clarissa.milligan@wright.edu::1902a3b1-48fe-43a4-a156-f0d07c00ae1d" providerId="AD" clId="Web-{21A04EF8-6771-946D-2238-744E24C0D974}" dt="2024-08-26T15:48:15.222" v="1068"/>
        <pc:sldMkLst>
          <pc:docMk/>
          <pc:sldMk cId="1655255895" sldId="267"/>
        </pc:sldMkLst>
      </pc:sldChg>
      <pc:sldChg chg="new del">
        <pc:chgData name="Milligan, Clarissa Shay" userId="S::clarissa.milligan@wright.edu::1902a3b1-48fe-43a4-a156-f0d07c00ae1d" providerId="AD" clId="Web-{21A04EF8-6771-946D-2238-744E24C0D974}" dt="2024-08-26T15:46:29.472" v="1035"/>
        <pc:sldMkLst>
          <pc:docMk/>
          <pc:sldMk cId="600046946" sldId="268"/>
        </pc:sldMkLst>
      </pc:sldChg>
      <pc:sldChg chg="addSp modSp new ord">
        <pc:chgData name="Milligan, Clarissa Shay" userId="S::clarissa.milligan@wright.edu::1902a3b1-48fe-43a4-a156-f0d07c00ae1d" providerId="AD" clId="Web-{21A04EF8-6771-946D-2238-744E24C0D974}" dt="2024-08-26T15:50:12.473" v="1096" actId="20577"/>
        <pc:sldMkLst>
          <pc:docMk/>
          <pc:sldMk cId="1284026986" sldId="268"/>
        </pc:sldMkLst>
      </pc:sldChg>
      <pc:sldMasterChg chg="del delSldLayout">
        <pc:chgData name="Milligan, Clarissa Shay" userId="S::clarissa.milligan@wright.edu::1902a3b1-48fe-43a4-a156-f0d07c00ae1d" providerId="AD" clId="Web-{21A04EF8-6771-946D-2238-744E24C0D974}" dt="2024-08-26T15:00:38.032" v="369"/>
        <pc:sldMasterMkLst>
          <pc:docMk/>
          <pc:sldMasterMk cId="2460954070" sldId="2147483660"/>
        </pc:sldMasterMkLst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0:51.438" v="370"/>
        <pc:sldMasterMkLst>
          <pc:docMk/>
          <pc:sldMasterMk cId="3910937866" sldId="2147483672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323841215" sldId="214748367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924494963" sldId="214748367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831286144" sldId="214748367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3087401961" sldId="214748367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136609874" sldId="214748367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317412325" sldId="214748367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122341524" sldId="214748367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3739740750" sldId="214748368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972846569" sldId="214748368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4023711166" sldId="214748368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140547033" sldId="2147483683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0:55.016" v="371"/>
        <pc:sldMasterMkLst>
          <pc:docMk/>
          <pc:sldMasterMk cId="3238133290" sldId="2147483684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907289821" sldId="214748368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2491184532" sldId="214748368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542849127" sldId="214748368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497123471" sldId="214748368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1270883119" sldId="214748368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61439375" sldId="214748369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1339051275" sldId="214748369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3313566667" sldId="214748369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199090472" sldId="214748369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4082721054" sldId="214748369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3712252033" sldId="2147483695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01.282" v="372"/>
        <pc:sldMasterMkLst>
          <pc:docMk/>
          <pc:sldMasterMk cId="3007458650" sldId="2147483696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1220924054" sldId="214748369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1121382195" sldId="214748369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543162558" sldId="214748369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3823206522" sldId="214748370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075610218" sldId="214748370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271930942" sldId="214748370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808480414" sldId="214748370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383706104" sldId="214748370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58983874" sldId="214748370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58665175" sldId="214748370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3790663279" sldId="2147483707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08.548" v="373"/>
        <pc:sldMasterMkLst>
          <pc:docMk/>
          <pc:sldMasterMk cId="1517155942" sldId="2147483708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813334795" sldId="214748370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506611058" sldId="214748371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318386934" sldId="214748371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155722243" sldId="214748371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469079969" sldId="214748371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433022218" sldId="214748371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2334247872" sldId="214748371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656777020" sldId="214748371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547522543" sldId="214748371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255613410" sldId="214748371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363934727" sldId="2147483719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13.704" v="374"/>
        <pc:sldMasterMkLst>
          <pc:docMk/>
          <pc:sldMasterMk cId="2236342365" sldId="2147483720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4276625780" sldId="214748372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358594969" sldId="214748372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1115440808" sldId="214748372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668860874" sldId="214748372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684918650" sldId="214748372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556084229" sldId="214748372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968170361" sldId="214748372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76152587" sldId="214748372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524590912" sldId="214748372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737767645" sldId="214748373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675463422" sldId="214748373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570178095" sldId="214748373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162622625" sldId="214748373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909097014" sldId="214748373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1940994573" sldId="214748373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30279398" sldId="214748373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611600525" sldId="2147483737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17.266" v="375"/>
        <pc:sldMasterMkLst>
          <pc:docMk/>
          <pc:sldMasterMk cId="2482656821" sldId="2147483738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713303745" sldId="214748373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273425816" sldId="214748374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270273150" sldId="214748374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229660226" sldId="214748374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898434675" sldId="214748374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2993359691" sldId="214748374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900646930" sldId="214748374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435902021" sldId="214748374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36556829" sldId="214748374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293579097" sldId="214748374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115686916" sldId="2147483749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24.626" v="376"/>
        <pc:sldMasterMkLst>
          <pc:docMk/>
          <pc:sldMasterMk cId="2541854894" sldId="2147483750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589344384" sldId="214748375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558215025" sldId="214748375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1650356949" sldId="214748375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239143702" sldId="214748375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142035015" sldId="214748375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1473184863" sldId="214748375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2049041177" sldId="214748375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079870808" sldId="214748375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2020538202" sldId="214748375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91748829" sldId="214748376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624000442" sldId="2147483761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31.282" v="377"/>
        <pc:sldMasterMkLst>
          <pc:docMk/>
          <pc:sldMasterMk cId="1292253432" sldId="2147483762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814429941" sldId="214748376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500244572" sldId="214748376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101064092" sldId="214748376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928719815" sldId="214748376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3944383231" sldId="214748376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1110296483" sldId="214748376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583969380" sldId="214748376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1575575417" sldId="214748377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3202839785" sldId="214748377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606311852" sldId="214748377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242227055" sldId="2147483773"/>
          </pc:sldLayoutMkLst>
        </pc:sldLayoutChg>
      </pc:sldMasterChg>
      <pc:sldMasterChg chg="add addSldLayout modSldLayout">
        <pc:chgData name="Milligan, Clarissa Shay" userId="S::clarissa.milligan@wright.edu::1902a3b1-48fe-43a4-a156-f0d07c00ae1d" providerId="AD" clId="Web-{21A04EF8-6771-946D-2238-744E24C0D974}" dt="2024-08-26T15:01:31.282" v="377"/>
        <pc:sldMasterMkLst>
          <pc:docMk/>
          <pc:sldMasterMk cId="762003101" sldId="2147483774"/>
        </pc:sldMasterMkLst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925394278" sldId="2147483775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2375616699" sldId="2147483776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3962732634" sldId="2147483777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3995083944" sldId="2147483778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584083437" sldId="2147483779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3937694945" sldId="2147483780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2392029730" sldId="2147483781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1396606896" sldId="2147483782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127304087" sldId="2147483783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629458929" sldId="2147483784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1042442282" sldId="2147483785"/>
          </pc:sldLayoutMkLst>
        </pc:sldLayoutChg>
      </pc:sldMasterChg>
    </pc:docChg>
  </pc:docChgLst>
  <pc:docChgLst>
    <pc:chgData name="Milligan, Clarissa Shay" userId="1902a3b1-48fe-43a4-a156-f0d07c00ae1d" providerId="ADAL" clId="{A0EC6EBB-50CF-4263-BAC2-9FEA739ADAB3}"/>
    <pc:docChg chg="custSel addSld modSld">
      <pc:chgData name="Milligan, Clarissa Shay" userId="1902a3b1-48fe-43a4-a156-f0d07c00ae1d" providerId="ADAL" clId="{A0EC6EBB-50CF-4263-BAC2-9FEA739ADAB3}" dt="2024-09-04T20:47:08.513" v="1685" actId="20577"/>
      <pc:docMkLst>
        <pc:docMk/>
      </pc:docMkLst>
      <pc:sldChg chg="modSp mod">
        <pc:chgData name="Milligan, Clarissa Shay" userId="1902a3b1-48fe-43a4-a156-f0d07c00ae1d" providerId="ADAL" clId="{A0EC6EBB-50CF-4263-BAC2-9FEA739ADAB3}" dt="2024-09-04T20:47:08.513" v="1685" actId="20577"/>
        <pc:sldMkLst>
          <pc:docMk/>
          <pc:sldMk cId="4170535846" sldId="266"/>
        </pc:sldMkLst>
      </pc:sldChg>
      <pc:sldChg chg="addSp delSp modSp mod modAnim">
        <pc:chgData name="Milligan, Clarissa Shay" userId="1902a3b1-48fe-43a4-a156-f0d07c00ae1d" providerId="ADAL" clId="{A0EC6EBB-50CF-4263-BAC2-9FEA739ADAB3}" dt="2024-08-29T17:13:45.464" v="1675"/>
        <pc:sldMkLst>
          <pc:docMk/>
          <pc:sldMk cId="1173090389" sldId="273"/>
        </pc:sldMkLst>
      </pc:sldChg>
      <pc:sldChg chg="addSp delSp modSp new mod">
        <pc:chgData name="Milligan, Clarissa Shay" userId="1902a3b1-48fe-43a4-a156-f0d07c00ae1d" providerId="ADAL" clId="{A0EC6EBB-50CF-4263-BAC2-9FEA739ADAB3}" dt="2024-08-29T04:30:37.185" v="1646"/>
        <pc:sldMkLst>
          <pc:docMk/>
          <pc:sldMk cId="2045317071" sldId="274"/>
        </pc:sldMkLst>
      </pc:sldChg>
    </pc:docChg>
  </pc:docChgLst>
  <pc:docChgLst>
    <pc:chgData name="Anderson, James D" userId="529cf2d7-b5ab-41d5-8245-fb0b4c72804e" providerId="ADAL" clId="{6A4CED2D-6788-42CD-BFFE-57876F15B452}"/>
    <pc:docChg chg="modSld">
      <pc:chgData name="Anderson, James D" userId="529cf2d7-b5ab-41d5-8245-fb0b4c72804e" providerId="ADAL" clId="{6A4CED2D-6788-42CD-BFFE-57876F15B452}" dt="2025-01-14T17:53:24.149" v="0" actId="33639"/>
      <pc:docMkLst>
        <pc:docMk/>
      </pc:docMkLst>
      <pc:sldChg chg="delSp mod delAnim">
        <pc:chgData name="Anderson, James D" userId="529cf2d7-b5ab-41d5-8245-fb0b4c72804e" providerId="ADAL" clId="{6A4CED2D-6788-42CD-BFFE-57876F15B452}" dt="2025-01-14T17:53:24.149" v="0" actId="33639"/>
        <pc:sldMkLst>
          <pc:docMk/>
          <pc:sldMk cId="1173090389" sldId="273"/>
        </pc:sldMkLst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339" creationId="{F5967A7D-3A2A-77C1-68D3-41A6853219E5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352" creationId="{ED33C10D-7D65-C250-3F1D-08AAEB0A7F76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371" creationId="{D00918F1-F4CA-F5B5-4CBB-8C412162920F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397" creationId="{390561D4-77FB-FDF6-D64E-2782B01A2E81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426" creationId="{E0FF91B5-0407-8420-3C84-682D09CBEBD2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452" creationId="{BD98AAC1-80B2-48DE-69C4-95ECE790775F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468" creationId="{2DBF170F-55C6-1675-DCB8-459B78C43872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559" creationId="{563C421F-0A44-3520-4534-C345478B141D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606" creationId="{A1EE7A8D-C4BA-2AAD-9B9A-7F28B2A3B4A0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1173090389" sldId="273"/>
            <ac:grpSpMk id="631" creationId="{FC59C937-B617-1F7A-6A6B-2F0C3C945E9A}"/>
          </ac:grpSpMkLst>
        </pc:grpChg>
      </pc:sldChg>
      <pc:sldChg chg="delSp mod">
        <pc:chgData name="Anderson, James D" userId="529cf2d7-b5ab-41d5-8245-fb0b4c72804e" providerId="ADAL" clId="{6A4CED2D-6788-42CD-BFFE-57876F15B452}" dt="2025-01-14T17:53:24.149" v="0" actId="33639"/>
        <pc:sldMkLst>
          <pc:docMk/>
          <pc:sldMk cId="2045317071" sldId="274"/>
        </pc:sldMkLst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20" creationId="{F1A71B41-66C1-3AEC-A5AA-BA346D281F8B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59" creationId="{B00DEBED-78D8-494B-019D-DB4653D30F94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128" creationId="{356AF213-D3F6-D6D2-DBA9-AE1A788A5F1B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177" creationId="{22DDCAA6-67F0-4265-E2AA-AA30F391CE21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315" creationId="{4E89B82A-9310-B097-ED4F-314DD039AC95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398" creationId="{A5C8B627-366D-B927-F365-06FE23EFC5F6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421" creationId="{F1FFFB2B-D826-673A-C125-8013EF4B3AF3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442" creationId="{E31BF6CF-1E1A-3093-793A-7C5FCF7F9AC2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453" creationId="{14E70D75-C408-DF16-8D94-B7FD6AA21B80}"/>
          </ac:grpSpMkLst>
        </pc:grpChg>
        <pc:grpChg chg="del">
          <ac:chgData name="Anderson, James D" userId="529cf2d7-b5ab-41d5-8245-fb0b4c72804e" providerId="ADAL" clId="{6A4CED2D-6788-42CD-BFFE-57876F15B452}" dt="2025-01-14T17:53:24.149" v="0" actId="33639"/>
          <ac:grpSpMkLst>
            <pc:docMk/>
            <pc:sldMk cId="2045317071" sldId="274"/>
            <ac:grpSpMk id="494" creationId="{8581B149-634C-47FA-0B53-2072F0CE352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48CB-B89A-486A-A330-B76AAAB505F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DCAB-D609-4BC6-B4A7-B81D93E8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9DCAB-D609-4BC6-B4A7-B81D93E8E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4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2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6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CS-1180!!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9501406" cy="1302774"/>
          </a:xfrm>
        </p:spPr>
        <p:txBody>
          <a:bodyPr/>
          <a:lstStyle/>
          <a:p>
            <a:r>
              <a:rPr lang="en-US" dirty="0"/>
              <a:t>Acknowledgements: Slides created based off material provided by Dr. Travis Doom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857D-53DD-8EF2-F39D-70AD074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771C-9C4C-DF57-9CE6-A4F75E54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62" y="2293126"/>
            <a:ext cx="10684338" cy="470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urier New"/>
                <a:cs typeface="Courier New"/>
              </a:rPr>
              <a:t>int </a:t>
            </a:r>
            <a:r>
              <a:rPr lang="en-US" dirty="0" err="1">
                <a:latin typeface="Courier New"/>
                <a:cs typeface="Courier New"/>
              </a:rPr>
              <a:t>notNegative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Math.abs</a:t>
            </a:r>
            <a:r>
              <a:rPr lang="en-US" dirty="0">
                <a:latin typeface="Courier New"/>
                <a:cs typeface="Courier New"/>
              </a:rPr>
              <a:t>(-5);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F0EC-DDD3-6215-3A66-D002F212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6C14-BAE2-4999-B9CD-88EA9B4B467B}" type="datetime1">
              <a:rPr lang="en-US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A670-0FA8-38FF-670C-99B6553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89AF-7B2F-89DB-CAE0-9971D22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2931-464E-BD9A-FD7F-3F98F08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9311-D793-88C4-6667-C1685447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call methods</a:t>
            </a:r>
          </a:p>
          <a:p>
            <a:r>
              <a:rPr lang="en-US" dirty="0"/>
              <a:t>An object is an instance of a class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randomLetters.toLowerCase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729D-DA5E-614E-9496-18BE6A88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C80-E4DC-4E6D-87D6-A931CC4E084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BE26-2C9B-B9A2-3394-0CBE41B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81CB-9669-9F5D-11A8-432DFAD4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AD5E-A8A8-E305-E202-9438B00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Identifying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D901-F71D-BF1C-2880-CAEAD136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start with a lowercase letter</a:t>
            </a:r>
          </a:p>
          <a:p>
            <a:r>
              <a:rPr lang="en-US" dirty="0"/>
              <a:t>Often appear to the right of a period (when called from a class or object)</a:t>
            </a:r>
          </a:p>
          <a:p>
            <a:r>
              <a:rPr lang="en-US" dirty="0"/>
              <a:t>Always have parentheses () </a:t>
            </a:r>
            <a:r>
              <a:rPr lang="en-US"/>
              <a:t>after them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84BA-058E-417D-90E1-74FA3023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B00-3EBB-4028-A6E1-8430090C7C73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4F2D-1470-4FE2-C404-BA905524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875D-6C5C-55BA-7BD7-92263E5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4D4F-58E7-7F9A-0613-3EAEC993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178E-3B13-13FD-4ABD-618264A8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("Hello!");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Courier New"/>
                <a:cs typeface="Courier New"/>
              </a:rPr>
              <a:t>System.out.print</a:t>
            </a:r>
            <a:r>
              <a:rPr lang="en-US" dirty="0">
                <a:latin typeface="Courier New"/>
                <a:cs typeface="Courier New"/>
              </a:rPr>
              <a:t>("Hi");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System.out.printf</a:t>
            </a:r>
            <a:r>
              <a:rPr lang="en-US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("Pi starts with %.1f", 3.14159);</a:t>
            </a:r>
          </a:p>
          <a:p>
            <a:r>
              <a:rPr lang="en-US" dirty="0">
                <a:latin typeface="Calisto MT"/>
                <a:cs typeface="Courier New"/>
              </a:rPr>
              <a:t>Input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ea typeface="+mn-lt"/>
                <a:cs typeface="+mn-lt"/>
              </a:rPr>
              <a:t>Scanner input = new Scanner(System.in);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String answer = </a:t>
            </a:r>
            <a:r>
              <a:rPr lang="en-US" dirty="0" err="1">
                <a:latin typeface="Courier New"/>
                <a:cs typeface="Courier New"/>
              </a:rPr>
              <a:t>input.nextLine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int answer = </a:t>
            </a:r>
            <a:r>
              <a:rPr lang="en-US" dirty="0" err="1">
                <a:latin typeface="Courier New"/>
                <a:cs typeface="Courier New"/>
              </a:rPr>
              <a:t>input.nextInt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2E86-3F43-5320-1D65-75706C5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90E-38CD-4AD1-BDE4-50E727B34665}" type="datetime1">
              <a:rPr lang="en-US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FBB0-2679-A19B-7216-E827144B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07FC-1812-B706-9D40-E93D8491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2B26-3E8B-4E3D-6C88-2379E155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dirty="0"/>
              <a:t>More on format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736BA8-580C-46D0-BB32-5D220E97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6953107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System.out.printf</a:t>
            </a:r>
            <a:r>
              <a:rPr lang="en-US" dirty="0">
                <a:latin typeface="Courier New"/>
                <a:cs typeface="Courier New"/>
              </a:rPr>
              <a:t>(format, v1, v2, ...</a:t>
            </a:r>
            <a:r>
              <a:rPr lang="en-US" dirty="0" err="1">
                <a:latin typeface="Courier New"/>
                <a:cs typeface="Courier New"/>
              </a:rPr>
              <a:t>vn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String s = </a:t>
            </a:r>
            <a:r>
              <a:rPr lang="en-US" dirty="0" err="1">
                <a:latin typeface="Courier New"/>
                <a:cs typeface="Courier New"/>
              </a:rPr>
              <a:t>String.format</a:t>
            </a:r>
            <a:r>
              <a:rPr lang="en-US" dirty="0">
                <a:latin typeface="Courier New"/>
                <a:cs typeface="Courier New"/>
              </a:rPr>
              <a:t>(format, v1, ...);</a:t>
            </a:r>
          </a:p>
          <a:p>
            <a:r>
              <a:rPr lang="en-US" dirty="0">
                <a:latin typeface="Calisto MT"/>
                <a:cs typeface="Courier New"/>
              </a:rPr>
              <a:t>For each variable: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%[flags][width][.precision][type]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Ex: </a:t>
            </a:r>
            <a:r>
              <a:rPr lang="en-US" dirty="0" err="1">
                <a:latin typeface="Courier New"/>
                <a:cs typeface="Courier New"/>
              </a:rPr>
              <a:t>System.out.printf</a:t>
            </a:r>
            <a:r>
              <a:rPr lang="en-US" dirty="0">
                <a:latin typeface="Courier New"/>
                <a:cs typeface="Courier New"/>
              </a:rPr>
              <a:t>("Pi starts with %.1f", 3.14159);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Output: </a:t>
            </a:r>
            <a:r>
              <a:rPr lang="en-US" dirty="0">
                <a:latin typeface="Courier New"/>
                <a:ea typeface="+mn-lt"/>
                <a:cs typeface="+mn-lt"/>
              </a:rPr>
              <a:t>Pi starts with 3.1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Ex:</a:t>
            </a:r>
            <a:r>
              <a:rPr lang="en-US" dirty="0">
                <a:latin typeface="Calisto MT"/>
                <a:ea typeface="+mn-lt"/>
                <a:cs typeface="Courier New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System.out.printf</a:t>
            </a:r>
            <a:r>
              <a:rPr lang="en-US" dirty="0">
                <a:latin typeface="Courier New"/>
                <a:ea typeface="+mn-lt"/>
                <a:cs typeface="+mn-lt"/>
              </a:rPr>
              <a:t>("%+0,20.5f", 123456789.987654321);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Output: </a:t>
            </a:r>
            <a:r>
              <a:rPr lang="en-US" dirty="0">
                <a:latin typeface="Courier New"/>
                <a:ea typeface="+mn-lt"/>
                <a:cs typeface="+mn-lt"/>
              </a:rPr>
              <a:t>+00123,456,789.98765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431604-FF44-EC09-5346-74F060419D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0630" y="1034175"/>
            <a:ext cx="3732204" cy="4793450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2654-3931-FC30-C954-E7E8BF95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B7F4DFB-7F3C-45B4-93E3-E999C7FF6573}" type="datetime1">
              <a:rPr lang="en-US"/>
              <a:pPr>
                <a:spcAft>
                  <a:spcPts val="600"/>
                </a:spcAft>
              </a:pPr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26D7-FDBF-64BC-14CD-04F2238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E9C5-1B9D-8DFB-022B-2EC83434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BE94-A0AF-4B68-7B06-5A8C0B1C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D8B31-47B5-C40D-53EB-29562E927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487" y="1800886"/>
            <a:ext cx="6906490" cy="41356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65CB-5648-0F8F-0FB4-15DE2772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3CE1-2FAE-49C6-9C6E-2FB1AD29029A}" type="datetime1">
              <a:rPr lang="en-US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87BD-A8BD-5D11-1044-7E385CC3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10C5-1C98-17FC-0FF5-C84C11DD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3E3-58F7-3551-6CC2-C2F1A1C3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scanner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E409-9754-6EBC-E81A-F7A74D35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7263" y="2128684"/>
            <a:ext cx="7902574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Must import: 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cs typeface="Courier New"/>
              </a:rPr>
              <a:t>java.util.Scanner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Creation: 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Scanner input = new Scanner(System.in);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Useful methods: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A </a:t>
            </a:r>
            <a:r>
              <a:rPr lang="en-US" sz="1600" dirty="0"/>
              <a:t>returns the next token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B </a:t>
            </a:r>
            <a:r>
              <a:rPr lang="en-US" sz="1600" dirty="0"/>
              <a:t>returns the next input as an integer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C </a:t>
            </a:r>
            <a:r>
              <a:rPr lang="en-US" sz="1600" dirty="0"/>
              <a:t>returns the next input as a double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/>
              <a:t>returns the next line as a String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98AC9-26F2-9A85-9E71-7839B1B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7E28-BE81-4E4D-811F-02A09CDC6DC8}" type="datetime1">
              <a:rPr lang="en-US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D40B-E8BE-7167-A13B-60F95ED1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E2D56-C3E8-C5CD-82EC-2E177F7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FB01-4A0D-8360-B758-C5732D36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509" y="2128684"/>
            <a:ext cx="7264978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Must import:</a:t>
            </a:r>
            <a:r>
              <a:rPr lang="en-US" dirty="0"/>
              <a:t> </a:t>
            </a:r>
            <a:r>
              <a:rPr lang="en-US" sz="1800" dirty="0">
                <a:latin typeface="Courier New"/>
                <a:cs typeface="Courier New"/>
              </a:rPr>
              <a:t>import </a:t>
            </a:r>
            <a:r>
              <a:rPr lang="en-US" sz="1800" err="1">
                <a:latin typeface="Courier New"/>
                <a:cs typeface="Courier New"/>
              </a:rPr>
              <a:t>java.util.Scanner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r>
              <a:rPr lang="en-US" sz="1800" dirty="0"/>
              <a:t>Creation: </a:t>
            </a:r>
            <a:r>
              <a:rPr lang="en-US" sz="1800" dirty="0">
                <a:latin typeface="Courier New"/>
                <a:cs typeface="Courier New"/>
              </a:rPr>
              <a:t>Scanner input = new Scanner(System.in);</a:t>
            </a:r>
          </a:p>
          <a:p>
            <a:r>
              <a:rPr lang="en-US" sz="1800" dirty="0"/>
              <a:t>Useful methods: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>
                <a:latin typeface="Courier New"/>
                <a:cs typeface="Courier New"/>
              </a:rPr>
              <a:t>next()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latin typeface="Courier New"/>
                <a:cs typeface="Courier New"/>
              </a:rPr>
              <a:t>nextInt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latin typeface="Courier New"/>
                <a:cs typeface="Courier New"/>
              </a:rPr>
              <a:t>nextDouble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latin typeface="Courier New"/>
                <a:cs typeface="Courier New"/>
              </a:rPr>
              <a:t>nextLine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754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27E3-BA61-EC16-6EE5-980D0D02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8ADF93-69CD-C620-8EDE-3F55F370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456" y="2128684"/>
            <a:ext cx="10541434" cy="1309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manipulate variables</a:t>
            </a:r>
          </a:p>
          <a:p>
            <a:r>
              <a:rPr lang="en-US" dirty="0"/>
              <a:t>Java has 5 arithmetic operators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697A48-C03B-7573-19ED-42046123C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9983" y="3163222"/>
            <a:ext cx="9479971" cy="2793646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0D96-12FE-9B77-7B21-1974C7B4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7A80F5-6B7B-4DF6-9D02-3B60A321C404}" type="datetime1">
              <a:rPr lang="en-US"/>
              <a:pPr>
                <a:spcAft>
                  <a:spcPts val="600"/>
                </a:spcAft>
              </a:pPr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06D2-40C4-ABD4-8DA6-E10B5B13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51F0-BEC4-8FD8-BB5E-9E1564F2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55CD-F26E-06BD-2E67-5A33344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05FB-884B-CDD7-F562-0840A762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Provides mathematic operations beyond the standard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Rounding 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floor(x), ceil(x), round(x)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Trig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sin(x), cos(x), tan(x), </a:t>
            </a:r>
            <a:r>
              <a:rPr lang="en-US" dirty="0" err="1"/>
              <a:t>atan</a:t>
            </a:r>
            <a:r>
              <a:rPr lang="en-US" dirty="0"/>
              <a:t>(x), </a:t>
            </a:r>
            <a:r>
              <a:rPr lang="en-US" dirty="0" err="1"/>
              <a:t>asin</a:t>
            </a:r>
            <a:r>
              <a:rPr lang="en-US" dirty="0"/>
              <a:t>(x), </a:t>
            </a:r>
            <a:r>
              <a:rPr lang="en-US" dirty="0" err="1"/>
              <a:t>acos</a:t>
            </a:r>
            <a:r>
              <a:rPr lang="en-US" dirty="0"/>
              <a:t>(x), log(x), exp(x)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Other Math operations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pow(x, y), sqrt(x), min(x, y), max(x, 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Useful constants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PI</a:t>
            </a:r>
            <a:r>
              <a:rPr lang="en-US" dirty="0"/>
              <a:t>, 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2EF1-F909-4D09-2C1E-545DB94D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973-FCCC-4070-A384-FE5DA9F2CBB4}" type="datetime1">
              <a:rPr lang="en-US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E6EF-3E4C-87F1-4571-2705168D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091E-4F3E-2659-EC89-FE01B554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91B-6CA3-0D36-5F57-064CF75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7938-1F7D-0D51-2C31-890CE848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Object-oriented</a:t>
            </a:r>
          </a:p>
          <a:p>
            <a:r>
              <a:rPr lang="en-US" dirty="0"/>
              <a:t>Popular choice in industry</a:t>
            </a:r>
          </a:p>
          <a:p>
            <a:r>
              <a:rPr lang="en-US" dirty="0"/>
              <a:t>Portable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Execution without recompiling</a:t>
            </a:r>
          </a:p>
          <a:p>
            <a:r>
              <a:rPr lang="en-US" dirty="0"/>
              <a:t>Many libraries, IDEs,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VSCode</a:t>
            </a:r>
            <a:r>
              <a:rPr lang="en-US" dirty="0"/>
              <a:t>, IntelliJ, NetBeans, Eclipse, etc.</a:t>
            </a:r>
          </a:p>
        </p:txBody>
      </p:sp>
    </p:spTree>
    <p:extLst>
      <p:ext uri="{BB962C8B-B14F-4D97-AF65-F5344CB8AC3E}">
        <p14:creationId xmlns:p14="http://schemas.microsoft.com/office/powerpoint/2010/main" val="178387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982B-5F69-CC2B-E5CE-AB9E4C83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0876-D660-C36A-350C-383780D2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Semantics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Meaning</a:t>
            </a:r>
          </a:p>
          <a:p>
            <a:r>
              <a:rPr lang="en-US" dirty="0"/>
              <a:t>Syntax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Grammar</a:t>
            </a:r>
          </a:p>
          <a:p>
            <a:r>
              <a:rPr lang="en-US" dirty="0"/>
              <a:t>Style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Conventions for readability</a:t>
            </a:r>
          </a:p>
          <a:p>
            <a:r>
              <a:rPr lang="en-US" dirty="0"/>
              <a:t>Compiler/IDE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Spellchecker</a:t>
            </a:r>
          </a:p>
        </p:txBody>
      </p:sp>
    </p:spTree>
    <p:extLst>
      <p:ext uri="{BB962C8B-B14F-4D97-AF65-F5344CB8AC3E}">
        <p14:creationId xmlns:p14="http://schemas.microsoft.com/office/powerpoint/2010/main" val="46547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9AE0-F3DD-26A9-75D0-71527E7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7E-07A8-3517-ED07-AF541325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0447" cy="432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Semantics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Classes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Containers for a portion of a 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Method (/function/subroutine) header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Containers for a specific task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main method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Method body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Statements implementing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41292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9AE0-F3DD-26A9-75D0-71527E7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7E-07A8-3517-ED07-AF541325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0447" cy="432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Syntax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One class per java file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Name matches file 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One main method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Keywords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public, class, static, void, main,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Identifiers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Your names for classes, methods, variables, </a:t>
            </a:r>
            <a:r>
              <a:rPr lang="en-US" dirty="0" err="1"/>
              <a:t>etc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Literals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Unchanging constant value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5, 'a', 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9AE0-F3DD-26A9-75D0-71527E7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7E-07A8-3517-ED07-AF541325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0447" cy="432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Style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White space usage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Descriptive names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Capital letters for class names; lower case for 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Curly braces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Statements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/>
              <a:t>Generally, end with a semicolon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/>
              <a:t>Whitespace is ignored</a:t>
            </a:r>
          </a:p>
        </p:txBody>
      </p:sp>
    </p:spTree>
    <p:extLst>
      <p:ext uri="{BB962C8B-B14F-4D97-AF65-F5344CB8AC3E}">
        <p14:creationId xmlns:p14="http://schemas.microsoft.com/office/powerpoint/2010/main" val="5443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DBEA-C1FA-C311-B9A1-52B48E0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9FD0-49FA-7E6D-3ABF-9BCFA61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Incredibly important</a:t>
            </a:r>
          </a:p>
          <a:p>
            <a:r>
              <a:rPr lang="en-US" dirty="0"/>
              <a:t>Three ways: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// one line comment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/*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     Block comment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*/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/** @author Clarissa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      Java doc comments have specific syntax to generate separate documentation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*/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53F7-2B81-452A-B8B4-23314270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1CD9-D44F-4160-A2E4-FBE5AD0FDF2C}" type="datetime1">
              <a:rPr lang="en-US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27D5-0196-9B36-0466-EAE510B6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EF43-6E7C-3687-0FFC-E5F8DD88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70F4-50DD-8BC4-BFB6-706BA39C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B123-19C4-50F9-FB94-E9CD94D9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Named location to hold information</a:t>
            </a:r>
          </a:p>
          <a:p>
            <a:r>
              <a:rPr lang="en-US" dirty="0"/>
              <a:t>Data type to describe the type of information</a:t>
            </a:r>
          </a:p>
          <a:p>
            <a:r>
              <a:rPr lang="en-US" dirty="0"/>
              <a:t>Ex: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Primitive data types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byte, short, </a:t>
            </a:r>
            <a:r>
              <a:rPr lang="en-US" b="1" dirty="0"/>
              <a:t>int</a:t>
            </a:r>
            <a:r>
              <a:rPr lang="en-US" dirty="0"/>
              <a:t>, long, float,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 err="1"/>
              <a:t>boolean</a:t>
            </a:r>
            <a:r>
              <a:rPr lang="en-US" dirty="0"/>
              <a:t>, </a:t>
            </a:r>
            <a:r>
              <a:rPr lang="en-US" b="1" dirty="0"/>
              <a:t>char</a:t>
            </a:r>
          </a:p>
          <a:p>
            <a:r>
              <a:rPr lang="en-US" dirty="0"/>
              <a:t>Assignments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LHS: must be a variable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RHS: can be a literal, variable, method, equation, anything that results in a value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value = 5;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 letter = 'a';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41F8-B65E-29D3-BB48-5457C3FE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17A-1209-4D5E-AD9E-11609913ACAB}" type="datetime1">
              <a:rPr lang="en-US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EB61-87D1-FF0A-CE9B-DAC67F8B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7094-4524-359A-B0B7-153EBCFD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5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DD10-B450-704E-C1E1-8676C7E7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library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A75B-DC8E-191D-3EB3-2DC70318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java.lang</a:t>
            </a:r>
            <a:r>
              <a:rPr lang="en-US" dirty="0"/>
              <a:t> (built-in)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System class performs system-level tasks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Ex: 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("Hello World");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Math class includes useful math operations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ourier New"/>
              </a:rPr>
              <a:t>Ex: </a:t>
            </a:r>
            <a:r>
              <a:rPr lang="en-US" dirty="0" err="1">
                <a:latin typeface="Courier New"/>
                <a:cs typeface="Courier New"/>
              </a:rPr>
              <a:t>Math.abs</a:t>
            </a:r>
            <a:r>
              <a:rPr lang="en-US" dirty="0">
                <a:latin typeface="Courier New"/>
                <a:cs typeface="Courier New"/>
              </a:rPr>
              <a:t>(-5);</a:t>
            </a:r>
            <a:endParaRPr lang="en-US" dirty="0"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ourier New"/>
              </a:rPr>
              <a:t>String class features useful string operations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ourier New"/>
              </a:rPr>
              <a:t>Ex: </a:t>
            </a:r>
            <a:r>
              <a:rPr lang="en-US" dirty="0" err="1">
                <a:latin typeface="Courier New"/>
                <a:cs typeface="Courier New"/>
              </a:rPr>
              <a:t>String.valueOf</a:t>
            </a:r>
            <a:r>
              <a:rPr lang="en-US" dirty="0">
                <a:latin typeface="Courier New"/>
                <a:cs typeface="Courier New"/>
              </a:rPr>
              <a:t>(-5);</a:t>
            </a:r>
            <a:endParaRPr lang="en-US" dirty="0">
              <a:cs typeface="Courier New"/>
            </a:endParaRPr>
          </a:p>
          <a:p>
            <a:r>
              <a:rPr lang="en-US" dirty="0" err="1"/>
              <a:t>java.util</a:t>
            </a:r>
            <a:r>
              <a:rPr lang="en-US" dirty="0"/>
              <a:t> (must import)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>
                <a:latin typeface="Courier New"/>
                <a:cs typeface="Courier New"/>
              </a:rPr>
              <a:t>java.util.Scanner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E30B-866D-3CF2-41DE-5FB9421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6AC9-97BF-4B22-B16D-0E944CD5048C}" type="datetime1">
              <a:rPr lang="en-US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CF5D-791E-ADD4-B009-DF35883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184-48F9-A1EF-1E5B-8A6AFDB2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378C5CE-26FF-32CC-5E0F-C0693949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34" y="2745798"/>
            <a:ext cx="3105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69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2908</TotalTime>
  <Words>797</Words>
  <Application>Microsoft Office PowerPoint</Application>
  <PresentationFormat>Widescreen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Calisto MT</vt:lpstr>
      <vt:lpstr>Courier New</vt:lpstr>
      <vt:lpstr>Courier New,monospace</vt:lpstr>
      <vt:lpstr>Univers Condensed</vt:lpstr>
      <vt:lpstr>Wingdings</vt:lpstr>
      <vt:lpstr>Wingdings,Sans-Serif</vt:lpstr>
      <vt:lpstr>ChronicleVTI</vt:lpstr>
      <vt:lpstr>Welcome to CS-1180!!</vt:lpstr>
      <vt:lpstr>Java</vt:lpstr>
      <vt:lpstr>Vocabulary</vt:lpstr>
      <vt:lpstr>HelloWorld Example</vt:lpstr>
      <vt:lpstr>HelloWorld Example</vt:lpstr>
      <vt:lpstr>HelloWorld Example</vt:lpstr>
      <vt:lpstr>Comments</vt:lpstr>
      <vt:lpstr>Variables</vt:lpstr>
      <vt:lpstr>Java library Methods</vt:lpstr>
      <vt:lpstr>Understanding method calls</vt:lpstr>
      <vt:lpstr>Understand Method Calls</vt:lpstr>
      <vt:lpstr>Note on Identifying Methods</vt:lpstr>
      <vt:lpstr>Console I/o</vt:lpstr>
      <vt:lpstr>More on format</vt:lpstr>
      <vt:lpstr>Escape Sequences</vt:lpstr>
      <vt:lpstr>More on scanner</vt:lpstr>
      <vt:lpstr>Operators</vt:lpstr>
      <vt:lpstr>Java.lang.math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Anderson, James D</cp:lastModifiedBy>
  <cp:revision>498</cp:revision>
  <dcterms:created xsi:type="dcterms:W3CDTF">2024-08-26T14:32:40Z</dcterms:created>
  <dcterms:modified xsi:type="dcterms:W3CDTF">2025-01-14T17:53:34Z</dcterms:modified>
</cp:coreProperties>
</file>