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12"/>
  </p:notesMasterIdLst>
  <p:sldIdLst>
    <p:sldId id="258" r:id="rId5"/>
    <p:sldId id="259" r:id="rId6"/>
    <p:sldId id="260" r:id="rId7"/>
    <p:sldId id="263" r:id="rId8"/>
    <p:sldId id="257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ames D" userId="529cf2d7-b5ab-41d5-8245-fb0b4c72804e" providerId="ADAL" clId="{DEBB117E-833A-4C07-8906-A423E43B5550}"/>
    <pc:docChg chg="undo custSel addSld modSld sldOrd">
      <pc:chgData name="Anderson, James D" userId="529cf2d7-b5ab-41d5-8245-fb0b4c72804e" providerId="ADAL" clId="{DEBB117E-833A-4C07-8906-A423E43B5550}" dt="2025-04-22T17:41:14.997" v="894" actId="20577"/>
      <pc:docMkLst>
        <pc:docMk/>
      </pc:docMkLst>
      <pc:sldChg chg="modSp mod">
        <pc:chgData name="Anderson, James D" userId="529cf2d7-b5ab-41d5-8245-fb0b4c72804e" providerId="ADAL" clId="{DEBB117E-833A-4C07-8906-A423E43B5550}" dt="2025-04-22T17:30:42.360" v="49" actId="20577"/>
        <pc:sldMkLst>
          <pc:docMk/>
          <pc:sldMk cId="917773870" sldId="257"/>
        </pc:sldMkLst>
        <pc:spChg chg="mod">
          <ac:chgData name="Anderson, James D" userId="529cf2d7-b5ab-41d5-8245-fb0b4c72804e" providerId="ADAL" clId="{DEBB117E-833A-4C07-8906-A423E43B5550}" dt="2025-04-22T17:30:42.360" v="49" actId="20577"/>
          <ac:spMkLst>
            <pc:docMk/>
            <pc:sldMk cId="917773870" sldId="257"/>
            <ac:spMk id="2" creationId="{13AF140A-EA45-B10E-14A3-EBDD58BF9DEC}"/>
          </ac:spMkLst>
        </pc:spChg>
      </pc:sldChg>
      <pc:sldChg chg="modSp mod">
        <pc:chgData name="Anderson, James D" userId="529cf2d7-b5ab-41d5-8245-fb0b4c72804e" providerId="ADAL" clId="{DEBB117E-833A-4C07-8906-A423E43B5550}" dt="2025-04-22T17:31:14.511" v="88" actId="20577"/>
        <pc:sldMkLst>
          <pc:docMk/>
          <pc:sldMk cId="916503307" sldId="258"/>
        </pc:sldMkLst>
        <pc:spChg chg="mod">
          <ac:chgData name="Anderson, James D" userId="529cf2d7-b5ab-41d5-8245-fb0b4c72804e" providerId="ADAL" clId="{DEBB117E-833A-4C07-8906-A423E43B5550}" dt="2025-04-22T17:31:14.511" v="88" actId="20577"/>
          <ac:spMkLst>
            <pc:docMk/>
            <pc:sldMk cId="916503307" sldId="258"/>
            <ac:spMk id="3" creationId="{947172D7-AF2E-1A90-9720-E759A863ED1B}"/>
          </ac:spMkLst>
        </pc:spChg>
      </pc:sldChg>
      <pc:sldChg chg="modSp mod ord">
        <pc:chgData name="Anderson, James D" userId="529cf2d7-b5ab-41d5-8245-fb0b4c72804e" providerId="ADAL" clId="{DEBB117E-833A-4C07-8906-A423E43B5550}" dt="2025-04-22T17:30:34.686" v="35" actId="20577"/>
        <pc:sldMkLst>
          <pc:docMk/>
          <pc:sldMk cId="710517701" sldId="259"/>
        </pc:sldMkLst>
        <pc:spChg chg="mod">
          <ac:chgData name="Anderson, James D" userId="529cf2d7-b5ab-41d5-8245-fb0b4c72804e" providerId="ADAL" clId="{DEBB117E-833A-4C07-8906-A423E43B5550}" dt="2025-04-22T17:30:34.686" v="35" actId="20577"/>
          <ac:spMkLst>
            <pc:docMk/>
            <pc:sldMk cId="710517701" sldId="259"/>
            <ac:spMk id="2" creationId="{F4367F68-6DF6-86AB-E777-3D84C672A9D6}"/>
          </ac:spMkLst>
        </pc:spChg>
      </pc:sldChg>
      <pc:sldChg chg="modSp mod">
        <pc:chgData name="Anderson, James D" userId="529cf2d7-b5ab-41d5-8245-fb0b4c72804e" providerId="ADAL" clId="{DEBB117E-833A-4C07-8906-A423E43B5550}" dt="2025-04-22T17:30:50.906" v="58" actId="20577"/>
        <pc:sldMkLst>
          <pc:docMk/>
          <pc:sldMk cId="2271824945" sldId="260"/>
        </pc:sldMkLst>
        <pc:spChg chg="mod">
          <ac:chgData name="Anderson, James D" userId="529cf2d7-b5ab-41d5-8245-fb0b4c72804e" providerId="ADAL" clId="{DEBB117E-833A-4C07-8906-A423E43B5550}" dt="2025-04-22T17:30:50.906" v="58" actId="20577"/>
          <ac:spMkLst>
            <pc:docMk/>
            <pc:sldMk cId="2271824945" sldId="260"/>
            <ac:spMk id="2" creationId="{470F28C6-CB4A-0788-68CB-954F7020CFD4}"/>
          </ac:spMkLst>
        </pc:spChg>
      </pc:sldChg>
      <pc:sldChg chg="modSp mod">
        <pc:chgData name="Anderson, James D" userId="529cf2d7-b5ab-41d5-8245-fb0b4c72804e" providerId="ADAL" clId="{DEBB117E-833A-4C07-8906-A423E43B5550}" dt="2025-04-22T17:32:18.582" v="108" actId="20577"/>
        <pc:sldMkLst>
          <pc:docMk/>
          <pc:sldMk cId="1718879845" sldId="261"/>
        </pc:sldMkLst>
        <pc:spChg chg="mod">
          <ac:chgData name="Anderson, James D" userId="529cf2d7-b5ab-41d5-8245-fb0b4c72804e" providerId="ADAL" clId="{DEBB117E-833A-4C07-8906-A423E43B5550}" dt="2025-04-22T17:32:18.582" v="108" actId="20577"/>
          <ac:spMkLst>
            <pc:docMk/>
            <pc:sldMk cId="1718879845" sldId="261"/>
            <ac:spMk id="2" creationId="{68CD33E1-AB1C-C34D-C789-575E0F4076FB}"/>
          </ac:spMkLst>
        </pc:spChg>
      </pc:sldChg>
      <pc:sldChg chg="modSp new mod">
        <pc:chgData name="Anderson, James D" userId="529cf2d7-b5ab-41d5-8245-fb0b4c72804e" providerId="ADAL" clId="{DEBB117E-833A-4C07-8906-A423E43B5550}" dt="2025-04-22T17:37:45.349" v="545" actId="20577"/>
        <pc:sldMkLst>
          <pc:docMk/>
          <pc:sldMk cId="1878798891" sldId="262"/>
        </pc:sldMkLst>
        <pc:spChg chg="mod">
          <ac:chgData name="Anderson, James D" userId="529cf2d7-b5ab-41d5-8245-fb0b4c72804e" providerId="ADAL" clId="{DEBB117E-833A-4C07-8906-A423E43B5550}" dt="2025-04-22T17:37:45.349" v="545" actId="20577"/>
          <ac:spMkLst>
            <pc:docMk/>
            <pc:sldMk cId="1878798891" sldId="262"/>
            <ac:spMk id="2" creationId="{272C40EF-6D17-CE8F-2DD9-56C86F4EDCAC}"/>
          </ac:spMkLst>
        </pc:spChg>
        <pc:spChg chg="mod">
          <ac:chgData name="Anderson, James D" userId="529cf2d7-b5ab-41d5-8245-fb0b4c72804e" providerId="ADAL" clId="{DEBB117E-833A-4C07-8906-A423E43B5550}" dt="2025-04-22T17:37:23.865" v="523"/>
          <ac:spMkLst>
            <pc:docMk/>
            <pc:sldMk cId="1878798891" sldId="262"/>
            <ac:spMk id="3" creationId="{D17DE052-5147-60CC-EC46-D9F7B1EB1E1A}"/>
          </ac:spMkLst>
        </pc:spChg>
      </pc:sldChg>
      <pc:sldChg chg="modSp new mod">
        <pc:chgData name="Anderson, James D" userId="529cf2d7-b5ab-41d5-8245-fb0b4c72804e" providerId="ADAL" clId="{DEBB117E-833A-4C07-8906-A423E43B5550}" dt="2025-04-22T17:41:14.997" v="894" actId="20577"/>
        <pc:sldMkLst>
          <pc:docMk/>
          <pc:sldMk cId="2589931982" sldId="263"/>
        </pc:sldMkLst>
        <pc:spChg chg="mod">
          <ac:chgData name="Anderson, James D" userId="529cf2d7-b5ab-41d5-8245-fb0b4c72804e" providerId="ADAL" clId="{DEBB117E-833A-4C07-8906-A423E43B5550}" dt="2025-04-22T17:37:58.957" v="568" actId="20577"/>
          <ac:spMkLst>
            <pc:docMk/>
            <pc:sldMk cId="2589931982" sldId="263"/>
            <ac:spMk id="2" creationId="{B5A528D4-836B-D4E1-EFC5-9FAFF03500A8}"/>
          </ac:spMkLst>
        </pc:spChg>
        <pc:spChg chg="mod">
          <ac:chgData name="Anderson, James D" userId="529cf2d7-b5ab-41d5-8245-fb0b4c72804e" providerId="ADAL" clId="{DEBB117E-833A-4C07-8906-A423E43B5550}" dt="2025-04-22T17:41:14.997" v="894" actId="20577"/>
          <ac:spMkLst>
            <pc:docMk/>
            <pc:sldMk cId="2589931982" sldId="263"/>
            <ac:spMk id="3" creationId="{37A67ACD-3E3D-5C03-5B79-F582657BB3A0}"/>
          </ac:spMkLst>
        </pc:spChg>
      </pc:sldChg>
    </pc:docChg>
  </pc:docChgLst>
  <pc:docChgLst>
    <pc:chgData name="Milligan, Clarissa Shay" userId="1902a3b1-48fe-43a4-a156-f0d07c00ae1d" providerId="ADAL" clId="{9CF12B96-10E0-417A-9ABA-456788BA9964}"/>
    <pc:docChg chg="custSel addSld delSld modSld">
      <pc:chgData name="Milligan, Clarissa Shay" userId="1902a3b1-48fe-43a4-a156-f0d07c00ae1d" providerId="ADAL" clId="{9CF12B96-10E0-417A-9ABA-456788BA9964}" dt="2024-11-18T07:11:16.211" v="2012" actId="20577"/>
      <pc:docMkLst>
        <pc:docMk/>
      </pc:docMkLst>
      <pc:sldChg chg="modSp mod">
        <pc:chgData name="Milligan, Clarissa Shay" userId="1902a3b1-48fe-43a4-a156-f0d07c00ae1d" providerId="ADAL" clId="{9CF12B96-10E0-417A-9ABA-456788BA9964}" dt="2024-11-18T07:11:16.211" v="2012" actId="20577"/>
        <pc:sldMkLst>
          <pc:docMk/>
          <pc:sldMk cId="109857222" sldId="256"/>
        </pc:sldMkLst>
      </pc:sldChg>
      <pc:sldChg chg="modSp new mod">
        <pc:chgData name="Milligan, Clarissa Shay" userId="1902a3b1-48fe-43a4-a156-f0d07c00ae1d" providerId="ADAL" clId="{9CF12B96-10E0-417A-9ABA-456788BA9964}" dt="2024-11-18T07:00:14.439" v="1689" actId="20577"/>
        <pc:sldMkLst>
          <pc:docMk/>
          <pc:sldMk cId="917773870" sldId="257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55451494" sldId="258"/>
        </pc:sldMkLst>
      </pc:sldChg>
      <pc:sldChg chg="modSp new mod">
        <pc:chgData name="Milligan, Clarissa Shay" userId="1902a3b1-48fe-43a4-a156-f0d07c00ae1d" providerId="ADAL" clId="{9CF12B96-10E0-417A-9ABA-456788BA9964}" dt="2024-11-18T06:52:10.749" v="941" actId="20577"/>
        <pc:sldMkLst>
          <pc:docMk/>
          <pc:sldMk cId="916503307" sldId="258"/>
        </pc:sldMkLst>
      </pc:sldChg>
      <pc:sldChg chg="modSp add mod">
        <pc:chgData name="Milligan, Clarissa Shay" userId="1902a3b1-48fe-43a4-a156-f0d07c00ae1d" providerId="ADAL" clId="{9CF12B96-10E0-417A-9ABA-456788BA9964}" dt="2024-11-18T07:00:35.661" v="1711" actId="20577"/>
        <pc:sldMkLst>
          <pc:docMk/>
          <pc:sldMk cId="710517701" sldId="259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137831068" sldId="259"/>
        </pc:sldMkLst>
      </pc:sldChg>
      <pc:sldChg chg="modSp add mod">
        <pc:chgData name="Milligan, Clarissa Shay" userId="1902a3b1-48fe-43a4-a156-f0d07c00ae1d" providerId="ADAL" clId="{9CF12B96-10E0-417A-9ABA-456788BA9964}" dt="2024-11-18T07:00:51.997" v="1730" actId="20577"/>
        <pc:sldMkLst>
          <pc:docMk/>
          <pc:sldMk cId="2271824945" sldId="260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913588871" sldId="260"/>
        </pc:sldMkLst>
      </pc:sldChg>
      <pc:sldChg chg="modSp add mod">
        <pc:chgData name="Milligan, Clarissa Shay" userId="1902a3b1-48fe-43a4-a156-f0d07c00ae1d" providerId="ADAL" clId="{9CF12B96-10E0-417A-9ABA-456788BA9964}" dt="2024-11-18T07:11:05.723" v="2004" actId="20577"/>
        <pc:sldMkLst>
          <pc:docMk/>
          <pc:sldMk cId="1718879845" sldId="261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493970360" sldId="261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576498349" sldId="262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4130391952" sldId="263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3275724792" sldId="264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4089864007" sldId="265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271812709" sldId="266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985691118" sldId="268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3432717699" sldId="269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3231009550" sldId="270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012002154" sldId="271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48517955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D5D3-8C74-6BC4-CB6A-CEC32F0B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 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72D7-AF2E-1A90-9720-E759A863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4 - 6 groups</a:t>
            </a:r>
          </a:p>
          <a:p>
            <a:r>
              <a:rPr lang="en-US" dirty="0"/>
              <a:t>Design the class structure for a given problem using UML</a:t>
            </a:r>
          </a:p>
          <a:p>
            <a:r>
              <a:rPr lang="en-US" dirty="0"/>
              <a:t>Utilize good object-oriented design concepts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  <a:p>
            <a:r>
              <a:rPr lang="en-US" dirty="0"/>
              <a:t>To earn extra credit, you must</a:t>
            </a:r>
          </a:p>
          <a:p>
            <a:pPr lvl="1"/>
            <a:r>
              <a:rPr lang="en-US" dirty="0"/>
              <a:t>Participate in your group’s design discussion</a:t>
            </a:r>
          </a:p>
          <a:p>
            <a:pPr lvl="1"/>
            <a:r>
              <a:rPr lang="en-US" dirty="0"/>
              <a:t>Explain an object-oriented concept related to your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0479-0FDC-DCF1-A06C-9DA85C7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257C-47D3-4F70-91D1-A3CB4E63A87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D2D2-4E42-B06F-C189-EF5A020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02DD8-115A-443D-E46E-ED6B37B6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59B7-E3AE-C55C-A40F-153E0EC42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7F68-6DF6-86AB-E777-3D84C672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GROUP-01: Online Game Store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ACB-5CE1-B689-38E5-12B62403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game store application (think Steam)</a:t>
            </a:r>
          </a:p>
          <a:p>
            <a:r>
              <a:rPr lang="en-US" dirty="0"/>
              <a:t>At a minimum, it should be capable of managing and selling video games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User accounts</a:t>
            </a:r>
          </a:p>
          <a:p>
            <a:pPr lvl="1"/>
            <a:r>
              <a:rPr lang="en-US" dirty="0"/>
              <a:t>Sorting games by various pieces of information</a:t>
            </a:r>
          </a:p>
          <a:p>
            <a:pPr lvl="1"/>
            <a:r>
              <a:rPr lang="en-US" dirty="0"/>
              <a:t>Supporting adding new reviews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0EAC-06D8-E7CA-39FC-FF2D1A69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14FA-8440-C08D-0263-3CDC02A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E4C9-AE4C-D7A4-A3A9-E612F4A3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C720A-6F12-0FF2-E33D-B3908924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28C6-CB4A-0788-68CB-954F702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Group-02: Restaurant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9A9-385B-857F-D506-A2E292D3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an application to simulate a restaurant</a:t>
            </a:r>
          </a:p>
          <a:p>
            <a:r>
              <a:rPr lang="en-US" dirty="0"/>
              <a:t>At a minimum, it should be capable of placing orders and calculating totals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Tracking an order’s status</a:t>
            </a:r>
          </a:p>
          <a:p>
            <a:pPr lvl="1"/>
            <a:r>
              <a:rPr lang="en-US" dirty="0"/>
              <a:t>Calculating tax and tips</a:t>
            </a:r>
          </a:p>
          <a:p>
            <a:pPr lvl="1"/>
            <a:r>
              <a:rPr lang="en-US" dirty="0"/>
              <a:t>Supporting a menu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D049-572C-35AE-EAB0-1073B1DB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3975-B597-A837-8988-EA6EF3D6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2053-9D9C-DBD0-8E59-80CCDADA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28D4-836B-D4E1-EFC5-9FAFF035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3: Virtual Pet Simulator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7ACD-3E3D-5C03-5B79-F582657B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app to adopt and interact with virtual pets, feed them, play with them, etc.</a:t>
            </a:r>
          </a:p>
          <a:p>
            <a:r>
              <a:rPr lang="en-US" dirty="0"/>
              <a:t>At a minimum, app must let user adopt 2 or 3 types of animal (dog, cat, dragon, etc.)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Monitor pet health/happiness</a:t>
            </a:r>
          </a:p>
          <a:p>
            <a:pPr lvl="1"/>
            <a:r>
              <a:rPr lang="en-US" dirty="0"/>
              <a:t>Train pets over time</a:t>
            </a:r>
          </a:p>
          <a:p>
            <a:pPr lvl="1"/>
            <a:r>
              <a:rPr lang="en-US" dirty="0"/>
              <a:t>Different pets have different behaviors/needs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8319-9B32-C623-04D8-81DE3FB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CB87-6CC1-4E1F-9FFA-ACB4C2A4C16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2FC1-D44A-C022-8DB3-CE914352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9853-D13C-7A21-8E51-C5336960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40A-EA45-B10E-14A3-EBDD58BF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GROUP-05: Library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94C0-B464-60A7-197C-61607EA0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library application</a:t>
            </a:r>
          </a:p>
          <a:p>
            <a:r>
              <a:rPr lang="en-US" dirty="0"/>
              <a:t>At a minimum, it should be capable of storing and searching for books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Tracking library users</a:t>
            </a:r>
          </a:p>
          <a:p>
            <a:pPr lvl="1"/>
            <a:r>
              <a:rPr lang="en-US" dirty="0"/>
              <a:t>Systems for checking books out and returning books</a:t>
            </a:r>
          </a:p>
          <a:p>
            <a:pPr lvl="1"/>
            <a:r>
              <a:rPr lang="en-US" dirty="0"/>
              <a:t>Other media formats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83E1-1E4D-FBB3-4A5C-DBF60FD5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62B5-4E22-6679-55FD-5AE48CF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3530-C594-39D6-6D4C-C3082E7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3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E745-1051-F74D-17BB-39C7C773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33E1-AB1C-C34D-C789-575E0F4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Group-: Music Streaming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CFF5-05A3-24F5-4F76-88479C9E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music listening application (think Spotify, Apple Music)</a:t>
            </a:r>
          </a:p>
          <a:p>
            <a:r>
              <a:rPr lang="en-US" dirty="0"/>
              <a:t>At a minimum, it should be capable of storing and searching for songs/albums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Tracking statistics for a specific user’s listening habits</a:t>
            </a:r>
          </a:p>
          <a:p>
            <a:pPr lvl="1"/>
            <a:r>
              <a:rPr lang="en-US" dirty="0"/>
              <a:t>Ability to pause, skip, shuffle, repeat</a:t>
            </a:r>
          </a:p>
          <a:p>
            <a:pPr lvl="1"/>
            <a:r>
              <a:rPr lang="en-US" dirty="0"/>
              <a:t>Various formats: music, podcast, audiobook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CC7A-540E-1043-50F2-0A9D0A7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0679-F4A1-C321-A3AF-7B9FC99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D7A8-8558-4DA0-84BB-FB6A899E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40EF-6D17-CE8F-2DD9-56C86F4E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: Smart Home Automation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E052-5147-60CC-EC46-D9F7B1EB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app to work with smart devices such as lights, thermostats, security cameras, etc.</a:t>
            </a:r>
          </a:p>
          <a:p>
            <a:r>
              <a:rPr lang="en-US" dirty="0"/>
              <a:t>At a minimum, it should be able to let the user know whether devices are on/off 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Automate actions – when heat comes on, lights go off, etc.</a:t>
            </a:r>
          </a:p>
          <a:p>
            <a:pPr lvl="1"/>
            <a:r>
              <a:rPr lang="en-US" dirty="0"/>
              <a:t>Tracking when people are active/at home and when away</a:t>
            </a:r>
          </a:p>
          <a:p>
            <a:pPr lvl="1"/>
            <a:r>
              <a:rPr lang="en-US" dirty="0"/>
              <a:t>Monitor power usage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455F-681C-D6D1-9558-F10714C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5BEA-398D-4C01-99EF-CA0BB100AE1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4F11-B1A4-646D-6904-E76B5591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B4F7-CF16-C7A5-6FD8-130A3A12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88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FB9783B8F8F4798F51C78D9D47D1B" ma:contentTypeVersion="17" ma:contentTypeDescription="Create a new document." ma:contentTypeScope="" ma:versionID="c0b4f33bcaaeee7c27423bca049f7c2f">
  <xsd:schema xmlns:xsd="http://www.w3.org/2001/XMLSchema" xmlns:xs="http://www.w3.org/2001/XMLSchema" xmlns:p="http://schemas.microsoft.com/office/2006/metadata/properties" xmlns:ns3="8797bc0a-8f9c-4206-a352-9087f581073f" xmlns:ns4="3e13eb9f-8ca8-414a-9a42-59bdf4246565" targetNamespace="http://schemas.microsoft.com/office/2006/metadata/properties" ma:root="true" ma:fieldsID="8ca22329633e84d94add569e4fc47a15" ns3:_="" ns4:_="">
    <xsd:import namespace="8797bc0a-8f9c-4206-a352-9087f581073f"/>
    <xsd:import namespace="3e13eb9f-8ca8-414a-9a42-59bdf42465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7bc0a-8f9c-4206-a352-9087f58107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3eb9f-8ca8-414a-9a42-59bdf42465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13eb9f-8ca8-414a-9a42-59bdf4246565" xsi:nil="true"/>
  </documentManagement>
</p:properties>
</file>

<file path=customXml/itemProps1.xml><?xml version="1.0" encoding="utf-8"?>
<ds:datastoreItem xmlns:ds="http://schemas.openxmlformats.org/officeDocument/2006/customXml" ds:itemID="{A6DD1C60-5ED5-4039-8E34-D64DC6C56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FC5377-680E-4732-B7F7-53C208A80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97bc0a-8f9c-4206-a352-9087f581073f"/>
    <ds:schemaRef ds:uri="3e13eb9f-8ca8-414a-9a42-59bdf42465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0E9BFF-B837-49F3-98F8-005E62A22D5A}">
  <ds:schemaRefs>
    <ds:schemaRef ds:uri="http://schemas.microsoft.com/office/2006/documentManagement/types"/>
    <ds:schemaRef ds:uri="http://purl.org/dc/dcmitype/"/>
    <ds:schemaRef ds:uri="http://purl.org/dc/elements/1.1/"/>
    <ds:schemaRef ds:uri="8797bc0a-8f9c-4206-a352-9087f581073f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e13eb9f-8ca8-414a-9a42-59bdf42465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2663</TotalTime>
  <Words>712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Calisto MT</vt:lpstr>
      <vt:lpstr>Univers Condensed</vt:lpstr>
      <vt:lpstr>ChronicleVTI</vt:lpstr>
      <vt:lpstr>Object-Oriented Design Extra Credit</vt:lpstr>
      <vt:lpstr>GROUP-01: Online Game Store App</vt:lpstr>
      <vt:lpstr>Group-02: Restaurant App</vt:lpstr>
      <vt:lpstr>Group 3: Virtual Pet Simulator </vt:lpstr>
      <vt:lpstr>GROUP-05: Library App</vt:lpstr>
      <vt:lpstr>Group-: Music Streaming App</vt:lpstr>
      <vt:lpstr>Group : Smart Home Automation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Clarissa</dc:creator>
  <cp:lastModifiedBy>Anderson, James D</cp:lastModifiedBy>
  <cp:revision>8</cp:revision>
  <dcterms:created xsi:type="dcterms:W3CDTF">2024-08-26T14:32:40Z</dcterms:created>
  <dcterms:modified xsi:type="dcterms:W3CDTF">2025-04-22T18:13:30Z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0x010100365FB9783B8F8F4798F51C78D9D47D1B</vt:lpwstr>
  </property>
</Properties>
</file>