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sldIdLst>
    <p:sldId id="256" r:id="rId2"/>
    <p:sldId id="257" r:id="rId3"/>
    <p:sldId id="260" r:id="rId4"/>
    <p:sldId id="270" r:id="rId5"/>
    <p:sldId id="261" r:id="rId6"/>
    <p:sldId id="267" r:id="rId7"/>
    <p:sldId id="263" r:id="rId8"/>
    <p:sldId id="268" r:id="rId9"/>
    <p:sldId id="262" r:id="rId10"/>
    <p:sldId id="25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587" autoAdjust="0"/>
  </p:normalViewPr>
  <p:slideViewPr>
    <p:cSldViewPr snapToGrid="0">
      <p:cViewPr varScale="1">
        <p:scale>
          <a:sx n="150" d="100"/>
          <a:sy n="150" d="100"/>
        </p:scale>
        <p:origin x="283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19:39:47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12060" units="cm"/>
          <inkml:channel name="Y" type="integer" max="753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3T19:43:21.345"/>
    </inkml:context>
  </inkml:definitions>
  <inkml:trace contextRef="#ctx0" brushRef="#br0">4429 13282 308 0,'0'-6'144'0,"1"0"23"16,-1 6 60-16,0 0-17 0,0 0-71 0,0 0-38 0,0 0-26 15,0 0 6-15,0 0-34 0,0 0-10 16,0 0 0-16,0 0-1 0,0 2-6 0,0-1 7 16,0-1-1-16,0 2 5 0,0-1 7 0,0-1-4 15,0 3 4-15,0-2-4 0,0-1-15 0,0 2-7 16,0-1-6-16,0-1 3 0,0 1-8 0,0-1-1 15,0 0 1-15,0 0 0 0,0 0 7 0,1 0 1 16,0 0-2-16,0 0 2 0,0 0-2 0,1 0 2 16,-1 0 1-16,0 0 1 0,0 0-4 0,0 0 6 15,0 0-2-15,0-1 3 0,0 1-10 0,2 0-1 16,-1 0-4-16,0 0 2 0,34-7-5 0,-36 7-2 16,1 0 0-16,15-1-1 0,-7 2 0 0,-1-1 0 15,0 0-1-15,-2 0 2 0,0 0 1 0,1 3-3 16,0-2 3-16,0 2-2 0,1-3 4 0,-1 0-4 15,1 0 2-15,-1 0-3 0,-4 0 6 0,-3 0 0 16,0 0 1-16,0 0 0 0,1 0 1 0,0 0-3 16,21 1 4-16,-17 1-3 0,3 0 0 0,-4-2 0 15,3 0-2-15,0 0 2 0,2 2 1 16,1-2-9-16,-2 0 1 0,2 0-1 0,-2 0 3 16,1-2-1-16,0 2-2 0,-1-2 1 0,0 2 0 15,-2 0 0-15,1 0 0 0,-1 2 0 0,0 0 1 16,1-1 0-16,-1 1 2 0,-1-1-1 0,1-1 4 15,1 4-5-15,-1-1 2 0,1 0-3 16,0 1 3-16,0-1-4 0,2-2 1 0,-1 3-1 0,0-2 0 16,3-1 0-16,0 1 0 0,1-2 0 15,1 0 5-15,0 0-5 0,-2-2 2 0,2 2-3 16,-1-3 6-16,0 3-3 0,2-4-1 0,-2 3-1 16,0-1 2-16,0 1-1 0,0-2-1 0,-2 3 0 15,-1 3 3-15,2 0 1 0,-2 2 2 0,1-3-1 16,-1 2 0-16,-1 0-2 0,-4 2 0 0,-2-1 0 15,0 2 2-15,2-1-4 0,2-2 1 0,3 2-2 16,-2-1 1-16,0-2-1 0,2-2 0 0,0 2-1 16,3 0 1-16,0-3-1 0,1 0 0 0,-1 0-1 15,0-2 1-15,2 1 1 0,-2-3 2 0,1 4 0 16,-1-3 4-16,-1 3-7 0,0-1 3 0,0-1-3 16,-2 2 3-16,1 0 1 0,-1 0 1 15,0 3-1-15,-2-2 0 0,1 1 0 0,0 2-3 0,0-3 2 16,0 1 1-16,0 3-4 0,-1-2 2 0,0 0-2 15,1 2 5-15,1-2-3 0,1 3 0 16,-1-2-1-16,0 0 0 0,0-1 0 0,1 0 1 16,2 1-1-16,-1-1 1 0,3-2-1 0,0-1-1 15,2 0 0-15,-4 0 1 0,1-3 1 0,0 2 6 16,-3-1-2-16,2 0 4 0,-6 0 0 0,-6 2-1 16,1 0 2-16,10-1 0 0,-3 1 1 0,0 0-2 15,0 0 2-15,-1 1-1 0,2 1-1 0,0 0-1 16,-2 0 0-16,1 1-5 0,-2-2 2 15,-2-1-1-15,2 4 1 0,-3-4 3 0,2 2-5 16,0-1 1-16,0 0-2 0,-2 1 1 0,2-2-15 16,-3 0-32-16,-2 0 4 0,0 0-75 0,0 0-121 15,0 0-105-15,12-3-40 0,-4 3-489 0</inkml:trace>
  <inkml:trace contextRef="#ctx0" brushRef="#br0" timeOffset="18624.24">21656 4692 425 0,'0'0'464'0,"0"0"-100"0,0 0-161 16,0 0-10-16,0 0-84 0,0 0-47 0,0 0-7 16,0 0-9-16,0 0-1 0,0 0-3 15,1 14 7-15,-1-6-2 0,0 6 5 0,0-1-15 16,0 5-6-16,0 5-1 0,0 1-18 0,-2 8-2 16,1 2 0-16,-1 7 1 0,0 5 4 0,-1 3 0 15,-1 1 1-15,1 0 1 0,0-4 6 0,1-3-13 16,-1-7 2-16,1-7-5 0,2-5 4 0,0-6-4 15,-1-7 1-15,2-1-4 0,1 0-27 0,1-5-115 16,2-2-49-16,1-6-25 0,2-1-77 0,2-7-140 16,2-4 257-16</inkml:trace>
  <inkml:trace contextRef="#ctx0" brushRef="#br0" timeOffset="18962.68">21906 5034 1070 0,'11'-1'-180'0,"-11"1"428"0,0 0-64 16,0 0-29-16,7 14-3 0,-5-5-66 0,0 5-6 15,-1 3-2-15,-2 3 2 0,-2 2-10 0,-1-3-30 16,-1 2-4-16,3 0-7 0,0-3-4 0,2 2-14 16,1-4-2-16,-1-2-4 0,6-3-4 0,-2-4-1 15,3-1 0-15,5-5 0 0,-1 3 0 0,0-5-4 16,1 1 4-16,-2-4-2 0,3 1 11 0,4 2 0 16,0-3 4-16,0 1 0 0,-1-4 14 15,-2 0 0-15,1-2 6 0,-4 1-1 0,0 0 14 16,-2-1 4-16,-1 1 5 0,-2-3 1 0,-2 4 8 15,-3-3 12-15,1-1 4 0,-4 1 6 0,-1-2-6 16,-4-1-7-16,-3 2-8 0,-1-4 5 0,-2 2-17 16,-3 1-14-16,-1 2 0 0,1 6-5 15,-1 0-12-15,3 4-31 0,-3 5-10 0,1 4-8 16,-2-1-11-16,10 3 7 0,2 2 1 0,-2-1 2 16,4 2 7-16,-7-3-20 0,2 3-15 0,1-6-4 15,3-1-35-15,0-4-35 0,5-3-10 0,0 0-15 16,4 3-13-16,3-6-41 0,5-2-6 0,-1-5-22 15,4-7-25-15</inkml:trace>
  <inkml:trace contextRef="#ctx0" brushRef="#br0" timeOffset="19312.64">22472 5095 557 0,'-1'0'85'0,"0"-1"269"0,-1-3 85 0,-1 1-158 15,2 2-68-15,-1-3-73 0,2 2-18 16,0 2-8-16,0 0-20 0,0 0-24 0,0 0-10 16,0-1-2-16,-12-12-26 0,5 13 1 0,0 0-4 15,3 0 3-15,-2 2-16 0,6 2-12 0,-3 1-1 16,-2 5-3-16,2 0 0 0,-11 4-10 0,4 1-1 15,-1 2-2-15,2-1 5 0,2 2-2 16,1-1-2-16,2-4 0 0,2-1-4 0,4 1-10 16,2-2 0-16,1 0-3 0,5 1 7 0,3-2 9 0,0 0 5 15,2-6 0-15,-3 0 3 0,-4-1 1 16,2-1 2-16,1 0 0 0,2 4-2 0,2-6 2 16,1 0-5-16,0-2 3 0,-3-3-4 0,3 1-20 15,-2-3-12-15,1-1-4 0,1 1-28 0,1-5-81 16,1-4-67-16,0-7-19 0,1-6-219 0</inkml:trace>
  <inkml:trace contextRef="#ctx0" brushRef="#br0" timeOffset="19580.75">22857 4659 741 0,'8'-13'196'0,"-1"1"455"0,-1 3-435 0,-2 5-59 16,-2 1-28-16,-2 3-1 0,0 0-59 0,0 0 0 15,0 0-15-15,0 0 9 0,-3 14-32 0,2-5-12 16,0 2 0-16,-3 1-4 0,2 2-2 0,1 3-7 16,-1 4 1-16,2 4-2 0,-1 1-1 15,-1 2 2-15,0 5 0 0,-2 1 2 0,2 2-5 16,0 0-1-16,0 0 1 0,2 2-1 0,1 2-2 16,0-2 4-16,3-4-4 0,-2-3 5 0,1-3 1 15,2-3-24-15,-2-1-27 0,1-6-3 0,-1 0-65 16,1-6-63-16,-1-2-30 0,2-6-21 0,-1 2-76 15,-1-2-248-15,0 0 336 0</inkml:trace>
  <inkml:trace contextRef="#ctx0" brushRef="#br0" timeOffset="19886.65">23145 4972 1729 0,'-6'7'-194'16,"3"-3"440"-16,-5 0-81 0,0 1-37 0,-3 1-4 15,-3 0-75-15,-1-2 2 0,-2 0-4 0,-1 0 5 16,0 0-14-16,-1 1-7 0,1 0-2 0,0 1 0 16,-1 1-3-16,4 1-11 0,-3 0-3 0,10 2-1 15,3-2-2-15,1 1 8 0,3-4 6 0,-2 1 1 16,0 1 5-16,3-3-13 0,1 4-7 0,1 1-1 16,1 0-10-16,2 5 3 0,-5-4 4 0,3 3 1 15,1-2 2-15,-1-3-5 0,3-2-1 16,-1-2-1-16,3 1-2 0,-2-2-4 0,4-1-11 0,-2-4 3 15,3-2-22-15,0-3-51 0,3-3-1 16,2-2-22-16,-2-5-1 0,4-4-63 0,-2 2-28 16,0-1-18-16,1 2-30 0,-2 4-115 0,-2 2 224 15</inkml:trace>
  <inkml:trace contextRef="#ctx0" brushRef="#br0" timeOffset="23304.62">23331 5066 657 0,'0'0'150'0,"0"0"234"0,0 0-194 0,1 0-84 0,1 0-17 16,17-5-12-16,-14 2-8 0,4 1-5 0,1-2-4 16,-3 3 3-16,2-1-9 0,2 1-27 0,0 1-2 15,4 0-9-15,4-4-11 0,-3 1 4 0,1 0 2 16,2-2 2-16,-3-2 3 0,0 1 7 0,0-2 3 15,-1-2 3-15,-3 0 8 0,-1 1 4 0,-1-4-2 16,-3 4 3-16,0-3-15 0,-3 1 15 16,-1 1 0-16,-3 1 9 0,-2 0 3 0,-3 1 3 15,-1 0-5-15,-3-2 5 0,0 3-17 0,-1 0-13 0,-1 1-3 16,-1 1-4-16,-1 1-10 0,0-2-6 16,-2 5-2-16,3 1 0 0,1 0-5 0,2 4-5 15,0 0 0-15,0 0-1 0,-1 3 3 0,3 2-10 16,0 0 0-16,3 4-4 0,-1 2 2 0,-1 3 0 15,3 2 1-15,0 3-1 0,0 1 2 0,3 4 5 16,0-2 2-16,0 2 1 0,3 0-1 0,0-4 3 16,2-5-4-16,0-1 3 0,5-5-3 0,0-5 3 15,4-2 3-15,2-5 0 0,2-1 2 0,3-7-7 16,1-1 2-16,4-5-4 0,1-3-4 0,2-4-114 16,4-2-75-16,-2-3-21 0,1-2-177 0</inkml:trace>
  <inkml:trace contextRef="#ctx0" brushRef="#br0" timeOffset="23566.67">23914 4977 494 0,'-1'15'86'16,"0"8"19"-16,0-2-7 0,1 4 15 0,0 0-56 16,3-3-31-16,-4 2-6 0,1-3-6 0,0-2-9 15,-1-2 39-15,1-6 22 0,0-3 7 0,0-8 43 16,0 0-11-16,0 0 17 0,0 0-4 0,0 0 37 15,0 0 4-15,0-8-8 0,-5-2 10 16,3-1-44-16,-1-2-24 0,0-2-9 0,1-2 2 16,-1-2-19-16,1 1-16 0,2-2-12 0,1 1 2 15,0-1-23-15,2 2-10 0,1 0-1 0,-1 3-3 16,3 0-4-16,1 2-9 0,1 2-4 0,5-1-2 16,-2 2-4-16,3 0-90 0,3 2-13 0,0 2-33 15,1-1-25-15,2 2-124 0,2-1-153 0,2 3-42 16,0 2 504-16</inkml:trace>
  <inkml:trace contextRef="#ctx0" brushRef="#br0" timeOffset="23795.29">24440 4785 580 0,'-15'0'83'0,"5"3"300"0,-4 1 148 0,1 9-331 16,-2-1-40-16,2 2-74 0,-3 4-12 0,-6-1-13 15,1 1-11-15,-7 3-23 0,3 4-2 16,1-1-6-16,2 2-3 0,2 0-10 0,4-2 3 0,3-3-4 15,4-3 5-15,7-3-1 0,2-4-3 16,6-1 2-16,3-4-13 0,5-2 0 0,3-1 6 16,3 2 0-16,3-2 25 0,0 1-10 0,1 0 0 15,-3 2-2-15,1 0 3 0,-3 1-10 0,-4 1 5 16,-3-1-6-16,-9 1 5 0,-2 0-15 0,-4 2-26 16,-4 3 2-16,5-2-66 0,-7 1-179 0,-8 2-291 15,-18 2-31-15,-8-5 602 0</inkml:trace>
  <inkml:trace contextRef="#ctx0" brushRef="#br0" timeOffset="24689.81">22937 5061 573 0,'0'0'-149'0,"0"0"332"0,0-2-47 0,0 1-28 0,0 1 3 16,0-2-45-16,0 0 16 0,0 2 8 0,0-2 8 15,0 1 1-15,0-1-11 0,0 1-8 0,0 0 4 16,0-2-24-16,0 3-15 0,0-1-8 0,0-1 2 16,0 2-7-16,-1-1-3 0,0-1 5 0,0 0-2 15,1 2 13-15,0-2 2 0,0 1 2 0,0 1 0 16,0-2-6-16,0 2-8 0,0 0-5 0,0 0 2 15,0 0-11-15,0 0-15 0,0 0 4 0,8-1-7 16,-4 4 8-16,1 0-4 0,-1 4-1 0,-1-1-1 16,3 3-5-16,0 1 2 0,-1-1 0 0,2 3 1 15,0 1 2-15,1-3-7 0,-3 3 2 0,3-2-2 16,1-1 1-16,0-1 1 0,2 2-1 0,-2-2 1 16,1-2 3-16,-1 4-4 0,1-4 1 15,2 3-2-15,-2-2 5 0,0 2-3 0,0 1 1 0,-1-4-1 16,0 5 2-16,-1-2 3 0,0-2-2 15,0-3 2-15,-3-4 2 0,1 0-4 0,-1 3 7 16,-1-2-5-16,-1-1 10 0,1 3-4 0,-2-4 0 16,0 0 0-16,-2 0 2 0,0 0 8 0,0 0 3 15,0 0 3-15,0 0 17 0,0 0 0 0,0 0 5 16,0 0-2-16,0 0-11 0,-1 0-6 0,-18-15-7 16,12 14 2-16,0-3-12 0,-1 1-5 0,1 0 0 15,-1-4-1-15,0 3 2 0,-1-3-1 0,-1-3-1 16,0 0 1-16,-2-2-2 0,1 1-1 15,-1 0 0-15,0-3 0 0,-2 0-1 0,2 0-2 16,0 0-1-16,1 4 0 0,3-2 1 0,-2 6-1 16,1-1 1-16,1 2-1 0,2 2 2 0,0 1-6 15,3 1-3-15,-1 1-1 0,4 0 0 0,0 0-1 16,0 0-2-16,0 0 0 0,0 0-6 0,0 0-25 16,0 0-2-16,0-3-9 0,5-16 10 0,0 12-12 15,2-6-26-15,1 1 0 0,0-2-73 0,4 0-103 16,-2 0-93-16,6 1-25 0,3 5-324 0</inkml:trace>
  <inkml:trace contextRef="#ctx0" brushRef="#br0" timeOffset="25086.6">23010 4990 682 0,'-7'2'116'0,"5"1"63"0,1 0 5 0,2 0-20 0,1-2-104 16,3-1 5-16,-1-4 17 0,1 0 4 16,3-3 53-16,0 0-5 0,2-4-12 0,2-2 10 15,-2-2-44-15,4-3-25 0,0 3-8 0,1 1-2 16,-2 0-20-16,0 1-19 0,-2 2-3 0,1-1-3 15,-2 5 5-15,0-2-5 0,-1 1 7 0,-2 3-5 16,-1 2 10-16,-3 1 8 0,-3 2-2 0,0 0 4 16,0 0-9-16,0 0 0 0,0 0-5 0,-5 13 3 15,-3-8-10-15,-1 5 3 0,-1 1 4 0,-5-1 0 16,0 0 1-16,-3 1-4 0,-1 1-4 0,0 4 1 16,0-3-3-16,2 0-10 0,4 1-6 0,4-3-4 15,1-3-26-15,6-5-65 0,2-3-18 0,0 0-21 16,0 0-39-16,6-9-89 0,5-1-136 0,5-1-27 15,1-3 438-15</inkml:trace>
  <inkml:trace contextRef="#ctx0" brushRef="#br0" timeOffset="25935.36">22926 4542 1252 0,'-3'4'-137'0,"3"-1"308"0,0 0-78 16,2 1-21-16,-2 0-13 0,0 1-33 0,0 2 31 15,-2 2 3-15,-1 0 12 0,3 4-3 0,-1 2-2 16,-1 3-9-16,1 2 8 0,-4-1-26 0,1 1-4 16,0 1-3-16,4-2 2 0,0 2-1 0,0-2-3 15,-1 0-1-15,-2 0 0 0,1-2-7 0,1 1-8 16,-1 1-3-16,2-1 0 0,0 3-5 0,2 3-7 15,-1-3 3-15,2 4-3 0,2-3 1 0,-2 3-1 16,1-4 0-16,-4 3 0 0,0-2 2 0,2-1-2 16,-4 0 0-16,6-2-1 0,-3 1 2 0,2-2 0 15,1-2 4-15,-1-2-3 0,-3 0 2 0,0-3 6 16,0 3-1-16,-2-6 3 0,2-2 1 0,-2 3-3 16,0-4 3-16,1 1-2 0,-1 2 2 15,1 2-7-15,0-2-1 0,0-1-1 16,0 0 2-16,-1-3-1 0,0 0 5 0,2-4-3 0,0 0 8 15,0 0 12-15,0 0 7 0,0 0 4 16,0 0 13-16,0 0-4 0,0 0-7 0,-1-4 3 16,-1-2-28-16,0-1-12 0,-1-1-5 0,2-2-2 0,-2-3-8 15,5 2-10-15,1-2 4 0,-3-2-7 16,0-5 9-16,-4-5 3 0,2-4 0 0,3-4 1 16,3-2 3-16,2-4 2 0,-2-2 3 0,1 0-1 15,-3-1 5-15,2 0 0 0,-3 2 1 0,2 4 1 16,-1 2 1-16,-1 5 4 0,1 1-2 0,-1 5 2 15,0-1-7-15,2 2 0 0,-2 8-2 0,1 0 2 16,0 3 3-16,-1 3-4 0,0-1 5 0,0 5-4 16,1-3 14-16,-1 4 3 0,-1 3 0 0,0 0 1 15,0 0 1-15,0 0 0 0,0 0-2 0,0 0 1 16,0 0-11-16,0 0-7 0,3 6 0 0,-3 6-1 16,0 1 2-16,-2 5 0 0,2 3 0 0,0 2 0 15,0 2 2-15,0 1-8 0,-1-3 5 0,-3 2-5 16,-1 0 6-16,2 2 1 0,-3 6-2 15,3 2 1-15,2 1-2 0,-2 3 4 0,0 0-2 16,-1 4 3-16,-3-1-5 0,3-2 3 0,-2-2 0 16,1-2 3-16,5-7-3 0,0-4 1 0,3 0 1 15,-2-4 0-15,-2 1 0 0,1-1-4 0,-3-7 2 16,5-4-2-16,0-2 1 0,1-1-1 0,1 0-3 16,-3-4 1-16,-2 0-5 0,1-1 1 0,0-2-22 15,0 0 7-15,0 0-69 0,0 0-70 0,0 0-59 16,0 0-13-16,0 0-158 0</inkml:trace>
  <inkml:trace contextRef="#ctx0" brushRef="#br0" timeOffset="54459.79">21660 7164 448 0,'24'0'528'0,"3"4"-180"15,2-1-310-15,1 0-1 0,3 1-39 0,2-1-92 16,2-2-98-16,4 2-11 0,2-7-336 0</inkml:trace>
  <inkml:trace contextRef="#ctx0" brushRef="#br0" timeOffset="54841.49">21475 8428 922 0,'36'-4'-530'0,"-8"3"961"0,16-2-298 0,11-1-117 16,8-2-15-16,5 2-115 0</inkml:trace>
  <inkml:trace contextRef="#ctx0" brushRef="#br0" timeOffset="55297">21581 9530 1234 0,'2'8'45'0,"10"1"65"0,4 0-121 16,6 1-4-16,5 0 6 0,8-3-5 0,4 0 10 0,7-6 4 15,6-1-3-15,2-1 1 0,2-1-45 16,0 2-83-16,-1-2-61 0,-3 4-17 0,1 1-218 16</inkml:trace>
  <inkml:trace contextRef="#ctx0" brushRef="#br0" timeOffset="55590.69">21420 10715 1574 0,'8'7'275'0,"0"-4"-140"0,3 0-6 15,7 5 17-15,-3 0-57 0,9 4-21 0,4 0-15 16,6 2-1-16,9 0-45 0,2 2 0 0,5 1-4 15,4 0-3-15,4 1-77 0,6-1-287 0,-6-6-2 16,8 1-120-16,-1-6 488 0</inkml:trace>
  <inkml:trace contextRef="#ctx0" brushRef="#br0" timeOffset="75987.28">4468 8280 251 0,'-3'-2'-11'0,"1"2"48"0,-2 0 102 0,2 0-11 0,2 0-29 0,0 0 6 0,0 0-18 15,0 0 17-15,0 0-26 0,0 0-24 0,0 0-6 16,0 0-6-16,-1 0-28 0,0 0 7 0,0 0-6 16,-1 0 8-16,1 0 4 0,0 0 0 0,0 2 12 15,-1-2-6-15,0 0 8 0,-34 8-13 16,36-8-6-16,-1 0 0 0,-1 0-3 0,1 0 11 15,0 0 2-15,0 0 4 0,0 0 0 0,0 0 3 16,0 0 4-16,0 0 1 0,-2 0 5 0,2 0 1 0,0 0-1 16,0 0 3-16,-1 0-11 0,1 0-10 15,-2 0-2-15,2 0 0 0,-1 0-4 0,1 0 2 16,-1 0-1-16,-1 0 3 0,2 0-1 0,-1 0 2 16,1 0 3-16,0 0-1 0,0 0 1 0,-1 0-6 15,1 0-6-15,0 0 3 0,0 0-9 0,0 0-12 16,0 0 4-16,0 0-6 0,1 0 5 0,0 0-1 15,0 0-2-15,8 8 0 0,-2-4-1 0,3-2 4 16,0 2 0-16,3 1 3 0,-1-3-2 0,1 1-3 16,0 2 4-16,3-3-2 0,-1 3-1 0,0-2 3 15,2 2-5-15,-2-2 4 0,1 0-7 0,1 1 6 16,-2-1-3-16,2 0 3 0,-1 1-2 0,-6-1-1 16,0 2 0-16,0-2-1 0,1 0 3 0,5 1-4 15,2-3 3-15,1-1-2 0,4 2 4 0,-2-2-2 16,1 3-2-16,1-1 1 0,-1-2 0 15,1 3-5-15,2-3 4 0,1 2-4 0,-1-1 7 16,2 2-3-16,-2-2-2 0,-1 2 2 0,0 0 1 16,-1-1-3-16,1 1 6 0,-3 0-5 0,0 1 7 15,-3-4-3-15,-6 2 4 0,-2-2-2 0,1 0 4 16,0 0-7-16,7-2-1 0,1 2 0 0,-1-1 2 16,1-2 0-16,-1 0 0 0,1 2 0 0,0-3-3 15,0 2-2-15,1 1 2 0,-1-1-1 16,1 1 0-16,0 1 0 0,0-1 2 0,1-2 1 15,0 3 0-15,-2 0 1 0,2 0-2 0,-4 3 2 16,2-3 3-16,-1 1-5 0,0-1 6 0,0 0-5 16,-1 0 4-16,0 1-3 0,0-1 1 0,-9 0-1 15,2 0 0-15,-1-1 2 0,0 1-6 0,6-1 4 16,0-2-4-16,0 3 2 0,1-3 0 0,1 0 1 16,0 1-4-16,0 0 1 0,0 1-1 0,-2-1 1 15,1 1 2-15,0-2 0 0,-2 2-1 0,1 1 1 16,-2-3-3-16,1 2 3 0,0-1 2 0,-1-2-1 15,2 3 3-15,-1-2-5 0,1 0 0 0,0 2-1 16,2-2 2-16,3 2-3 0,-1-3 0 0,1 2-2 16,0-2 3-16,-1 2 1 0,1 0 0 15,-3 2-1-15,0 0-1 0,-7-2 0 0,-9 2 3 16,1 0 0-16,11-1 2 0,-5 1 5 0,0 0-1 16,-1 3 3-16,1-3 0 0,-1 0-5 0,-2 0 0 15,0 0-1-15,1 0-4 0,2-2-2 0,0 1 1 16,-1 1 1-16,1 0 3 0,1-3-6 0,-1 3 1 15,2-1-1-15,0-2 5 0,-1 3-4 0,-2 0 2 16,0-3-2-16,-1 3 1 0,1-3 2 16,-1 1-2-16,-3 2 1 0,0 0 3 0,-2 0-1 0,0 0 4 15,0 0-1-15,0 0 6 0,0 0 0 16,0 0-1-16,0 0 0 0,0 0-3 0,0 0-1 0,0 0 1 16,0 0 0-16,0 0-1 0,0 0-4 15,0 0-1-15,0 0-1 0,0 0 1 0,0 0-3 16,0 0-1-16,0 0-1 0,0 0 1 0,0 0 2 15,0 0 2-15,0 0 0 0,0 0 3 0,0 0 6 16,0 0-3-16,0 0 4 0,0 0-6 0,0 0 0 16,0 0 2-16,-1 0-2 0,0 0 0 0,0 2 3 15,0 0-3-15,-27 6 3 0,20-5-3 0,-1-3 0 16,1 3-1-16,1-1 1 0,-2 0-2 0,-1-1 1 16,-1 1 1-16,-4-1 1 0,3 1 3 0,-2 0-4 15,0-2 0-15,5 2-2 0,-4-2 2 0,-1 0-5 16,-1 0 1-16,-8 1-2 0,-2-1-3 0,0 1 2 15,-2-1 0-15,0 2 1 0,-1 2-3 0,-1-4 3 16,-1 1-1-16,1 1 3 0,0-1 1 0,0 1-4 16,2 0 3-16,-2-2-3 0,0 0 1 0,3 0 2 15,1 0-3-15,7 3 2 0,2-3 0 0,-5 0 1 16,-1-1 0-16,-6-1 2 0,-1 2 3 16,3-2-6-16,0 0 1 0,1 1-3 0,1 1 0 15,0-3 0-15,0-1 0 0,0 2 2 0,2 2-1 0,-1-1-2 16,-1 0 1-16,3-1 0 0,-2-2 4 15,2 3-4-15,-1-2 1 0,3 1-2 0,3-2-3 16,1 3 5-16,3-1-1 0,-4 0 2 0,-5-2-1 16,-1 1-1-16,0-4 0 0,0 1 0 0,2 4 2 15,-1 0 2-15,-1-1-3 0,0-2 2 16,0 2-9-16,-1-4 5 0,3 6-1 0,-1-1 2 16,0 2-2-16,-4 0-1 0,0 0-4 0,0 3 3 15,0 0-6-15,1 1 7 0,4-1-3 0,2 4 3 16,0-3-5-16,-4 3 8 0,0-2 0 0,-9 1 3 15,-1-2-5-15,0-1 2 0,-2 2-1 0,-2 1 2 16,-1-2-12-16,1 2 13 0,2-2-6 0,6-1 9 16,5 2-2-16,0-5-4 0,6 0 5 0,4 0-4 15,-2 0-4-15,5 0 3 0,1-2-2 0,9 2 3 16,0 0-4-16,0 0 3 0,0 0-4 0,0 0 4 16,-1 0-4-16,0 0-2 0,1 0-8 0,0 0 3 15,0 0-14-15,0 0-9 0,0 0 5 0,0 0-6 16,0 0 12-16,1 0 7 0,18 7 6 0,-9-7-1 15,7 0 6-15,6 0 2 0,0-2-2 16,5 2 2-16,0 0 2 0,1 0-4 0,2 0 3 16,1 2-3-16,3-1 6 0,2-1 0 0,1 4 0 15,1-3 0-15,-2 2 2 0,-3 1-2 0,-8-1 3 16,3 0-2-16,1 1 2 0,2-1-2 0,11 0 1 16,2 1-1-16,1-3-1 0,3 2 0 0,2 1 0 15,-1 0 0-15,-1-1 4 0,-12 3-2 0,-3-1 0 16,-3-2-1-16,0 1 2 0,4 3-2 0,-1 0 1 15,-3 0 0-15,1-3 0 0,0 3-2 0,1-1 1 16,-1-2-1-16,0-1 1 0,0 1 2 0,1-4 0 16,-1 0 1-16,-1-3-1 0,-8 0-2 0,2-1-1 15,3-1 0-15,5-2 1 0,9 1 0 0,2-2 1 16,2-1-1-16,-1 1 2 0,0 1-3 16,-2 0 0-16,-6 3 0 0,-4-3 0 0,-6 3 0 15,-5-2 1-15,-11 2 1 0,-1 0 4 0,-2 1 1 16,-1 2 2-16,2-1-1 0,-3 0-1 0,0 2 2 15,-6 0-3-15,0 0 4 0,1 0-8 0,0 0 2 16,0 0-3-16,1 0 3 0,19-10-4 0,-16 9-2 16,1-1 2-16,0 2-3 0,-2 0 7 0,0-1-5 15,-1 1-1-15,-3 0-2 0,0 0 7 0,0 0-2 16,0 0-2-16,0 0-3 0,0 0-10 0,0 0-3 16,-14 8 2-16,4-4-3 0,-4 0 14 0,-3 1-1 15,2 0 7-15,-2 1-4 0,4-1 7 0,-3 2 5 16,-4-3-5-16,-6-1 4 0,-7 3-6 0,-3-5 4 15,-6 3 2-15,-3-2 0 0,-2-1-5 0,-1-1 2 16,-2 0-1-16,-1-3 2 0,3 3 0 16,-3-5-5-16,-5 2 1 0,-4-1-1 0,-11 0 2 15,3 1-4-15,-1-1 0 0,7 1-3 0,3 3 3 16,-3-2-1-16,1 0 0 0,-3 0 0 0,-5 1 1 16,8-1-1-16,1 1 1 0,12 0-3 0,5-2-3 15,6 0 6-15,3 3-5 0,2 0 6 0,-1 0-3 16,4 0-3-16,6 0-5 0,6 0 0 0,5 3-5 15,4 0 1-15,4-2-3 0,3 2 0 16,1 0-9-16,2 1 6 0,4 3 4 0,1-3 0 16,5 3 8-16,2-1 5 0,5 1 0 0,4-2 2 15,1 1 2-15,6-1 0 0,0-2 9 0,0 1-4 16,-1-4 8-16,5 0-3 0,4-1 1 0,12-3-1 16,9 1 2-16,10-4-8 0,4 4 0 0,0-4-1 15,-5-1-3-15,-1 1 2 0,-2-3-2 0,2 4 3 16,4-1-3-16,-6 2 1 0,-6 1 0 0,-14 0 1 15,-12 1 3-15,-13 0-5 0,-4 3-14 0,-6 0 0 16,5-3-63-16,-3 3-97 0,0 0-66 0,1 3-22 16,2 0-189-16,4 0-188 0,3-1 357 0</inkml:trace>
  <inkml:trace contextRef="#ctx0" brushRef="#br0" timeOffset="83623.71">6308 9323 359 0,'-5'0'285'0,"1"0"-35"16,1-3-46-16,0 3-11 0,3 0-80 0,0 0-8 15,0 0-26-15,0 0 13 0,0 0-62 0,0-1-11 16,0-1-9-16,-1-23 1 0,2 21-14 0,0 0 11 16,-1 4-1-16,0 0 7 0,0 0 11 15,0 0 5-15,0 0 5 0,-1 0 0 0,-16-4 0 16,9 5 7-16,0 0 1 0,-2 1 4 0,1 2 8 0,-1-1 4 15,0 2 1-15,2 1 1 0,-1-2-11 16,4-1-9-16,0 0-2 0,2-1-1 0,1 1-14 16,2-3-1-16,0 0-10 0,0 0 6 0,0 0-17 15,0 0-3-15,0 0 1 0,0 0-2 0,0 0 3 16,0 0 0-16,1 0 4 0,0 0-2 0,18 0 5 16,-12-1-4-16,2-1-4 0,0 0 1 15,1 2-3-15,0-3 0 0,3 3 2 0,1 0 0 16,1-2 3-16,3 1-3 0,3-3 1 0,1 4-1 15,4-3 3-15,2 0-2 0,0-4-1 0,1 0 0 16,-1 3 0-16,-2-1 3 0,-7-2-1 0,1 5 2 16,2 1-1-16,-3-2-2 0,3 3 3 0,-4-4-2 15,-3 1 3-15,-5 0 5 0,-2 1 4 0,-3 0 1 16,-1 2 11-16,-4 0 21 0,0 0 11 0,0 0 4 16,0 0 16-16,0 0-19 0,0 0-9 0,-1 0-1 15,-17 2-19-15,10-2-8 0,-2 0 2 0,-1-2-3 16,-1 1-1-16,-3-2-6 0,-1 3-6 0,-1-4 3 15,1 1-5-15,2 2-1 0,4-3 1 0,1 1-3 16,-3 1-1-16,-2 1-2 0,-5-2 0 0,-4 3 0 16,-4-1-4-16,-1 2-3 0,-2 3-3 0,-3 1 1 15,-1 2-6-15,-2 1 5 0,1 2-2 16,1-2 3-16,-1-1-5 0,7 4 7 0,1-1-4 16,5 5 4-16,4-2 0 0,3-4-3 0,5 1 6 15,10-2-6-15,1 2 10 0,5-3-3 0,-4 0-3 16,-2-1 0-16,0-1-4 0,3 2 2 0,6-4-3 15,6 2 2-15,4-2-3 0,7 0-4 0,3-3 7 16,6-3-5-16,3-5 11 0,8-5-6 16,5-2-6-16,4-3-5 0,1-3-73 0,-3-1-107 15,-6-2-74-15,-3 6-11 0,1 0-136 0</inkml:trace>
  <inkml:trace contextRef="#ctx0" brushRef="#br0" timeOffset="84623.13">7322 9263 931 0,'-13'-4'-435'0,"6"4"877"0,1 0-147 0,0 0-98 0,2-3 23 16,0 3-118-16,4 0-34 0,0 0-18 0,0 0 2 16,0 0-20-16,0 0-4 0,0 0 10 0,16 10-5 15,-6-10 22-15,5 0-1 0,5 0-2 0,6 0 2 16,3 0-13-16,7-3-13 0,-2 1 0 15,-3 0-3-15,3-4-5 0,-2 1-7 0,4-1-1 0,6-1 1 16,-4 2 1-16,-2 0 0 0,-2 0 13 16,-2 1-4-16,-2-2 20 0,0 2-22 0,-2 0-4 15,-6 2-2-15,-2 1-3 0,-3 1 0 0,-6 0-1 16,0-2 0-16,-5 1 2 0,-1 1 0 0,-5 0 7 16,0 0-1-16,0 0 17 0,0 0 19 0,0 0-4 15,0 0 9-15,0 0-28 0,0 0-13 0,-8-4-5 16,1 3 0-16,-3-4-7 0,2 1-1 0,-3 0-4 15,-3 0 2-15,-1 1-4 0,-3 2-2 0,0-3-2 16,-4 1 0-16,1 0 3 0,0-3-2 16,-1 5 7-16,0-2-4 0,1-1 9 0,-2 3-6 15,1-2 1-15,0-3-3 0,0 3 4 0,4 2 1 16,0 0-2-16,0-2 2 0,3 6-7 0,2-2-5 16,2 2-2-16,4 2-1 0,-2-2-1 0,1 2 5 15,0-3 3-15,4 1 0 0,2 0 6 0,7-3-8 16,-5 4-5-16,0-4-2 0,0 0-7 0,0 0 4 15,8 8 6-15,2-5-3 0,4 0 9 0,5-2-3 16,4 2 5-16,7-2-2 0,2 1 7 0,5-2-3 16,1 0 0-16,4 0 0 0,2-3 4 0,-2-1-6 15,-1 3 2-15,-5-1-3 0,-6 2 2 0,-9 0 0 16,-11 0 4-16,-6 0-2 0,-4 3 13 0,0-3-23 16,-1 4-3-16,1-1-8 0,0 0 1 0,-12 4-8 15,3 1 4-15,-13 0-6 0,-3 5 15 0,-7-1-6 16,-8-2 1-16,-2 0-5 0,-3-3-7 0,1-3-18 15,1 3-29-15,0 1-1 0,3 2-87 0,4 1-230 16,-1 4-194-16,-3 3-77 0,-4-4 671 0</inkml:trace>
  <inkml:trace contextRef="#ctx0" brushRef="#br0" timeOffset="121481.78">26927 7612 254 0,'-1'0'-3'0,"1"0"50"0,0 0 90 0,0 0-4 15,0 0-51-15,0 0-19 0,0 0 0 0,0 0-6 16,0 0-16-16,0 0-8 0,0 0-9 0,0 0 5 16,0 0 5-16,0 0 9 0,0 0 10 0,0 0-1 15,0 0 7-15,0 0 2 0,0 0 5 0,1 0 0 16,0 0-2-16,0 0-8 0,0 1-8 0,0 2 4 15,1-3-14-15,0 0-5 0,0 1-1 0,0 1 0 16,1-2-4-16,32 8-11 0,-35-8 0 0,0 0-5 16,2 0-7-16,-1 0 0 0,19 7-2 0,-13-7 4 15,1 1 16-15,0-1 4 0,4-1 5 0,0 1-3 16,2-3-2-16,0 2-3 0,2 0-1 0,0-1 1 16,2 1-5-16,2 1 1 0,0-2-1 0,0 2 2 15,0 0-6-15,-2-4-2 0,-2 4 1 16,-4 0 0-16,0-1-4 0,-3-1 3 0,-3 1-1 15,-1-2 3-15,-5 3 1 0,0 0 0 0,0 0 2 16,0 0 0-16,0 0 8 0,0-1-6 0,0 1-2 16,0-2-2-16,0 1-12 0,0 1-1 0,0-1-3 15,0-1 2-15,0 2 3 0,1-1-5 0,-1-2 0 16,1 3-1-16,0-1 6 0,0-1-2 0,1 1 5 16,-2 1-3-16,0 0 2 0,0 0-6 0,0 0-1 15,0 0 0-15,0-2-2 0,-11-6-8 16,9 7 5-16,2 1-5 0,0 0 10 0,-16-3-7 15,4 2 3-15,-3 1-3 0,1-2 10 0,0 2-1 16,-2 0 2-16,-2 0-1 0,0 2 3 0,-1-1-4 16,-1-1 1-16,1 0 0 0,3 3-1 0,0-2 1 15,0 0-2-15,3 1 1 0,-2 1-3 0,2-1 0 16,1 1-1-16,1 0 2 0,3 1 0 0,1-2 2 16,3-1-1-16,4-1 1 0,0 0 4 0,0 0 0 15,0 0 0-15,0 0-1 0,0 0-10 0,0 0 10 16,0 0 0-16,1 0 6 0,13 7-2 0,-7-10-2 15,2 3-3-15,3 0 3 0,-1-1 0 0,1 1-7 16,2 0 3-16,1 0-4 0,1-2 0 0,0 2-1 16,1 0-1-16,0 0 2 0,1 0-1 0,-3 0 1 15,2 0 1-15,-2 0 0 0,-3 0 6 0,2 0-5 16,-2 0 3-16,-1-1-4 0,-1 1 6 0,-2-1-3 16,-1 1 2-16,-3-2-1 0,-1 2 6 15,-3 0-4-15,0 0 1 0,0 0-1 0,1 0-1 0,0 0 1 16,0 0-2-16,-1 0 3 0,0 0 3 0,0 0-6 15,0 0-1-15,0 0-2 0,0 0-3 16,0 0-4-16,0 0 0 0,0 0-2 0,0 0 0 16,0 0-2-16,-11-4 2 0,4 4-1 0,-2-1-1 15,-1 1 5-15,-1 0-1 0,-4 0 3 0,0 0 2 16,-1-2 2-16,-4 2 1 0,0 2 2 0,0-2 5 16,1 1-6-16,0-1 0 0,0 0-1 15,2 4 1-15,0-2-3 0,3-1 0 0,0-1 0 16,2 1 3-16,3 1-3 0,0-1 2 0,4-1-2 15,0 0 3-15,-1 0-4 0,4 3 2 0,2-3-1 16,0 0 1-16,0 0-1 0,0 0-3 0,0 0 0 16,0 0-7-16,0 0-3 0,0 0 6 0,0 0-3 15,0 0 15-15,1 0-1 0,17 6 1 0,-9-4-1 16,1-2 1-16,1 0-6 0,3 3 0 0,1-3-4 16,1 2 1-16,0-1 4 0,-2-1 0 0,0 1 1 15,-2-1 1-15,-2 0-8 0,-2 0-16 0,-2 3 3 16,-3-3-29-16,1-3-14 0,-4 3-6 0,0 0-6 15,0 0-13-15,0 0-86 0,0 0-101 0,0 0-18 16,0 0-381-16</inkml:trace>
  <inkml:trace contextRef="#ctx0" brushRef="#br0" timeOffset="139774.6">24465 7606 292 0,'-5'2'49'0,"5"-2"116"0,0 0 1 0,0 0 8 16,0 0-69-16,0 0 0 0,0 0-6 0,1 0 9 16,0 0-14-16,0 0-20 0,0 0-5 0,2 0-3 15,-1 0-15-15,0 0 3 0,0 0-2 16,1 0 4-16,-1 0-7 0,0 0-2 0,0 0 2 16,-1 0 0-16,1 0-8 0,-1 0 1 0,0 0-2 15,0 0 4-15,0 0-7 0,0 0-10 0,0 0-3 16,0 0 0-16,1 0-2 0,-1 0-3 0,0 0 1 15,0 0-1-15,0 0 0 0,0 0 1 0,0 0-1 16,0 0 1-16,0 0-5 0,1 0 1 0,-1 0-1 16,0 0 2-16,0 0-2 0,0 0-5 0,1 0 4 15,1 0-4-15,-2 0 5 0,0 0-4 16,0 0-3-16,0 0 1 0,1 0-1 0,-1 0-1 0,2 0 2 16,-2 0-1-16,1 0 0 0,0 0-2 15,-1 0-2-15,2 0 2 0,-2 0-2 0,1 0 0 16,0-2 0-16,1 2 0 0,-1 0-1 0,0 0-4 15,0-1 2-15,1 1-2 0,32-11 7 0,-35 11-6 16,2 0 2-16,-1 0-2 0,0 0 11 0,0 0-11 16,0 0 6-16,0 0-6 0,1 0 7 0,1 0 0 15,-1 0-1-15,0 0 0 0,0 0-2 0,33 0-4 16,-35 0 2-16,0 0-1 0,1 0 7 0,0 0-5 16,1 0-1-16,-1 0-1 0,0 0 3 0,0 0-6 15,1 0 2-15,0 0-2 0,1 2 2 0,35 11 0 16,-32-10-1-16,-1-2 0 0,1 2 3 0,-1-2 1 15,1 1-2-15,0-1 0 0,-2 1-1 0,2 0 2 16,-1 0 5-16,0-1-1 0,0-1 2 0,1 2-3 16,0-1-1-16,-1-1-1 0,0 4-2 0,-1-4-2 15,2 1 1-15,-2 1 0 0,0-2 6 16,2 1-4-16,-1 1 1 0,1 0-2 0,0 1 2 16,-1-3-2-16,0 2 1 0,0-1 0 0,1 3 2 15,0-3-3-15,0 1 1 0,-1-1-2 0,0 1 1 16,-2 0 0-16,-3 1 1 0,0-3-1 0,0 0 3 15,0 0-2-15,1 0-1 0,1 0 0 0,13 7 3 16,-8-5-2-16,2-2 3 0,2 0-1 16,-1 1 0-16,2-1-3 0,0 0 1 0,-3 1-1 15,1-1 3-15,-1 2 0 0,-1-2-2 0,0 4 1 16,0-4-2-16,-3 0 0 0,1 0 2 0,-1 0-1 16,0 1 6-16,1-1-6 0,-1 2 0 0,0-1-2 15,0 1 1-15,0 0-1 0,-1-2 1 0,2 0-1 16,-1 0 5-16,1 0-3 0,0 2 0 0,0-2-1 15,1-2 2-15,1 2 1 0,0 0 4 0,1 0-2 16,0 0 3-16,1 0-7 0,1-2 2 0,0 2-3 16,1-2 4-16,0 2-3 0,0 0 0 0,1 0-1 15,0 0 5-15,0 0-6 0,0 0 3 0,-2 0-3 16,0 0 7-16,1 0 0 0,-3 0-1 0,0 0 0 16,0 0 1-16,0 0-3 0,-1 0 1 0,-1 0-1 15,2 0 1-15,-2 0-4 0,-7 0 0 16,0 0-1-16,0 0 3 0,9 2-4 0,-1-2 3 0,-1 0-3 15,2 0 3-15,-1 0-2 0,4 0-2 16,-1 0 0-16,-1 0 5 0,1 0 0 0,0 0 1 16,0 0-1-16,1-2 1 0,-1 2-4 0,2-1 1 15,-1-1-2-15,-1 1 1 0,1 1 0 0,-2 0 0 16,0 0 0-16,0 0 4 0,-1 0-4 0,0 0 2 16,-1 0-2-16,0 0 0 0,-1 1 4 0,1-1-3 15,1 2 2-15,-1-2 0 0,1 1-3 0,0-1 3 16,1 0-3-16,-1 0 3 0,2 0-2 0,-1 0 2 15,1 0-1-15,0 0 1 0,-1-1-1 16,1-1-2-16,0 1 2 0,1 1 1 0,0 0-3 16,-2-3 2-16,0 3-2 0,1-1 0 0,0 1-2 15,-2 0 2-15,-1-2 0 0,0 2 4 0,1 0-4 16,-9 0 0-16,0 0-1 0,0 0 2 0,8-1-1 16,-2 1 3-16,2-1-3 0,1 1 1 0,-3-2 0 15,3 2-1-15,0 0 0 0,1 0-1 0,-1 0 0 16,0-1 2-16,0 1 0 0,-1-3 2 0,2 3 1 15,2 0-3-15,-1 0 2 0,-1 0-3 0,2 0 0 16,0-1 0-16,-1-1 0 0,2-1 0 0,0 1 3 16,0 0-1-16,2 1 2 0,-2-2-2 0,1 3-3 15,-2-1 3-15,1-2-3 0,0 3 3 0,-3-1-2 16,0 1 0-16,0 0 0 0,-1 0 4 0,0 0 0 16,0 1 2-16,-2 2-2 0,1-2-1 0,0-1-2 15,-2 0 1-15,2 1-1 0,0 1-2 0,0-2 4 16,-1 0-2-16,0 0 5 0,1 1-6 15,1-1 4-15,1 0-3 0,-2 2 4 0,0-2-5 0,0 0-2 16,0 0 1-16,-1 0-2 0,-1 0 6 0,-6 0-3 16,0 0 1-16,0 0-1 0,0 0 2 15,12 0-2-15,-6 0-3 0,0 0 0 0,1 0 7 16,-1 0-4-16,1 0 3 0,3 0-3 0,-1 0 3 16,1 2-2-16,0-2 0 0,-2 0-1 0,0 0 3 15,0 0-3-15,1 2 1 0,-1-1-1 0,1-1-2 16,-1 0 2-16,0 3-1 0,-1 0 1 0,1-2 0 15,1 2 0-15,-1 0 0 0,0-3 0 16,1 0 0-16,0 1 0 0,1 2 0 0,0-2 1 16,0 1 2-16,0-2-3 0,2 1 1 0,1-1-1 15,-1 0 2-15,1 2-2 0,-1-2 1 0,-1 0-1 16,1 0-1-16,-1 0 1 0,-1 0 1 0,0 0 0 16,-1 0 1-16,0 0 1 0,-2 2-3 0,1-2 3 15,-2 2 3-15,1-2-5 0,0 0 4 0,-3-2-5 16,3 2 1-16,0 0 1 0,-2 0-1 0,3 0 2 15,-2 0-3-15,2-2 1 0,-2 2-1 0,1 0 1 16,0-2 2-16,-7 2-3 0,0 0 1 0,0 0-1 16,9-8 7-16,0 6-8 0,-1 1 2 0,2-2-4 15,1 2 5-15,-2-2-1 0,1 0-1 0,-2 3 0 16,0-1 0-16,-1-3 0 0,-1 4 0 0,1-2-1 16,-1 2 2-16,0-1 1 0,0 1-1 15,0-2 1-15,-1 1 2 0,2 1-2 0,-1-1-2 0,0-2 1 16,1 3-1-16,1-1 0 0,0-1 0 15,0 2 0-15,1 0 0 0,-1 0-3 0,-1-1 2 16,1 1-1-16,0-2 5 0,0 2-1 0,0 0-3 16,0-2 0-16,0 2 1 0,-1 0-1 0,1 0 4 15,-1-2-3-15,2 2 0 0,-1 0 1 0,1 0-3 16,0 0 2-16,0 0 2 0,1 0-1 0,-1-1 2 16,0 1-3-16,0 0 0 0,0-2-1 0,0 2 2 15,0 0-1-15,0-1 0 0,0 1 3 16,-1 0-4-16,-4 0 3 0,2 0-2 0,1 0-3 15,-3-3 3-15,3 2 0 0,1 1 1 0,-2 0-1 16,0 0 0-16,0 0 0 0,-2 0-5 0,2 0 9 16,-2 0-3-16,2 0 6 0,-4 0-6 0,4 0-1 15,-4 0 0-15,-1 0 0 0,4 0 0 0,-5 0 2 16,0 0-1-16,0 0 1 0,0 0-1 0,0 0 4 16,0 0-5-16,0 0 3 0,0 0 2 0,1-1-3 15,0-1 3-15,0 2-4 0,0-1 2 0,0-1-3 16,22-13 3-16,-19 14-4 0,1-1 1 0,-1 1 0 15,-1-2-3-15,4 2 3 0,-2-1 2 0,-1 1-2 16,2 1 0-16,-3 0 0 0,2 0-2 0,-5 0 1 16,0 0 1-16,0 0 0 0,0 0 0 0,1 0-1 15,-1 0 1-15,0 0 0 0,1 0-6 0,-1 0 9 16,1 0-3-16,0 0 4 0,-1 0-6 0,0 0 1 16,0 0-3-16,0 0 2 0,0 0 2 0,0 0-4 15,0 0 4-15,0 0-2 0,0 0 2 0,0 0-1 16,0 0-2-16,0 0 0 0,0 0-1 0,0 0-2 15,0 0-2-15,0 0 0 0,0 0-1 0,0 0 7 16,0 0-1-16,0 0 1 0,0 0 2 16,0 0-3-16,-1 0 3 0,-16 3-3 0,10-3 4 15,-2 0-3-15,4 0 0 0,-2 0-2 0,0 1 4 16,2-1-3-16,-2 0 2 0,1 0-3 0,-1 0 2 16,0 3-2-16,2-2 3 0,5-1-2 15,0 2 3-15,0-2 0 0,1 1 0 0,-4 2-1 16,-3-3 1-16,2 0-2 0,3 1 2 0,1-1 0 15,0 0 3-15,0 0-3 0,-1 0 0 0,0 0 0 16,-1 0 2-16,1 0 1 0,0 0 1 0,-1 0 0 16,0 0-5-16,-33-1 4 0,35 1-3 0,0 0 3 15,-1 0-4-15,0 0 0 0,-23-2 1 0,16 2 0 16,1-1 3-16,2 1-4 0,-2 0-1 0,0 1 0 16,1-1 1-16,-2 0-1 0,1 2 0 0,0-2-1 15,2 0-1-15,-2 1 1 0,-1-1 3 0,1 0-1 16,1 0 2-16,0 0-1 0,0 0 1 0,1-1-1 15,0 1 1-15,2 0-3 0,0 1-3 0,3-1-1 16,0 0-16-16,0 0-40 0,0 0-17 16,0 0-9-16,0 0-24 0,0 0-81 0,0 0-28 15,0-1-28-15,0 1-62 0,0 0-300 0,1-18 382 16</inkml:trace>
  <inkml:trace contextRef="#ctx0" brushRef="#br0" timeOffset="141733.16">5589 11088 718 0,'-2'6'146'0,"-3"2"283"0,2-1-239 0,1 1-9 16,-3 2-17-16,5-2 10 0,-3 1-58 0,3-3-35 15,0-1-9-15,1-2-4 0,2-1-17 0,1 0 2 16,1-1-6-16,4-1 6 0,0 2-14 0,1-2-9 16,1 0-1-16,2-2-2 0,0-1-8 15,3 3 2-15,1 0 2 0,-1 0 1 0,0 0-1 16,0 2 0-16,1-1-7 0,-2 1 6 0,0 0-10 16,0 2 2-16,-1 3-1 0,0-4 1 0,1 3-7 15,-1-2-2-15,1 3-2 0,0-3 1 0,1 2 0 16,3-4 1-16,1 0-2 0,2-2 1 0,1 0-1 15,3 0-1-15,0-2-1 0,-3 0 1 0,-1-4 0 16,5 2 0-16,3-3-27 0,10-3 3 0,3-1-136 16,2-3-375-16,0-8 333 0</inkml:trace>
  <inkml:trace contextRef="#ctx0" brushRef="#br0" timeOffset="194184.77">7868 15018 468 0,'-1'1'113'0,"1"-1"114"16,0 0-39-16,0 0-42 0,0 0-22 0,0 0 1 15,-1 0-44-15,0 0-3 0,0 0-13 0,0 0 9 16,1 0-29-16,-1 0-4 0,0 0 3 0,-1 0-1 15,1 0 9-15,0-1-11 0,0-1-2 0,0 2-2 16,0-1-3-16,0-2 14 0,0 3-3 0,-1 0 7 16,1 0-13-16,0 0-9 0,0 3-2 0,0-2-1 15,-26 19-4-15,26-16-4 0,-1 3-2 0,2-2 1 16,0-2-3-16,0 0-4 0,2 1 1 0,0-1-1 16,2-3 3-16,-2 0-4 0,1 1 6 0,-1-1-4 15,2 0 5-15,-2 0-4 0,1 0-2 0,1 0 1 16,-4 0 0-16,0 0-3 0,0 0-3 15,0 0 1-15,1 0-1 0,0 0-3 0,0 0 5 16,0 0-3-16,0 0 7 0,0 0-4 0,1 0-1 16,-1 0 0-16,0 0-3 0,0 2 0 0,23 10 2 15,-20-11-2-15,3 1-1 0,-2-1 1 0,0 1-3 16,2-2 4-16,-2 0 1 0,2 2 1 0,-1-2-2 16,0 0 1-16,1 0-6 0,0 0 0 0,1-2 0 15,-3 2 2-15,2 0 1 0,-1 0-3 16,-5 0 3-16,-1 0-2 0,0 0-1 0,0 0 3 15,1 0-5-15,15-3 3 0,-9 3 0 0,-1 0 0 16,0 0 2-16,-1 0-2 0,0 0 0 0,4 1-1 16,-3 1 1-16,1-2-1 0,0 0 0 0,-1 0 0 15,0 2 0-15,2-2 0 0,-1 0 3 0,2 2-3 16,0-2 0-16,1-2 0 0,0 0 0 0,1 0-4 16,1-1 2-16,0-2-1 0,1 2 9 0,0-4-7 15,0 3 3-15,0 0-4 0,-1 1 4 0,-1 0-2 16,0-1 0-16,-1 3 0 0,-1 1 5 0,-1-2-2 15,0 2 2-15,-1 0-3 0,1 0-2 0,0 0 5 16,0 0-5-16,0 0 5 0,1 0-5 0,2 0-1 16,-1 0 1-16,0 0-1 0,1 0 3 0,0 0-2 15,-1 0 2-15,2 0-2 0,-2 0 1 0,1 0 0 16,-1 0-3-16,1 0 2 0,0 0 0 0,-2 0-1 16,-3 2 2-16,-6-2 0 0,0 0 5 0,12 0-7 15,-5-2 1-15,1 1-1 0,0-2 5 0,-1 2-6 16,2 1 1-16,-2 0-3 0,1 0 9 15,2-2-5-15,-3 2 7 0,1 2-7 0,-1-1 2 0,0 2 4 16,-1-2-5-16,1 1 5 0,1-1-1 0,0 3-4 16,0-2 2-16,-1-1-3 0,1 1 5 15,0-1-5-15,2 0 2 0,0 2-2 0,3-3 1 16,-1 1 0-16,0-1 2 0,2 0-1 0,-2 0 0 16,1-1-2-16,-1 1 0 0,-1 0-1 0,2 0 2 15,-2 0 1-15,0 0-1 0,-2 0 1 16,1 1 0-16,-1-1-1 0,0 0-1 0,0 0 1 15,-1 0 4-15,1 0-5 0,-1 0 2 0,1 0-2 16,0 0 3-16,-1 0-3 0,-1 0 3 0,2 0-3 16,0 0 1-16,2 0-1 0,-3 0 0 0,1-1 1 15,-1 1 2-15,-2 0 1 0,1 0-2 0,1-3 1 16,3 2-3-16,3 1 2 0,1-3 2 0,0 0 0 16,0 1 2-16,0-1-3 0,-1 1-2 0,2 1 1 15,-1-3 0-15,-1 1 2 0,0 0 1 0,-2-1 1 16,1 1 0-16,-2 2 1 0,0-1 0 0,-2 0 1 15,0 2 3-15,0 0-2 0,-1 0 3 0,1 2-2 16,-1 0 3-16,1 2-5 0,-1-2 1 0,-1 2-2 16,0-2 3-16,1 1-5 0,1 1-2 0,0-1 0 15,-1 1-4-15,2-1-1 0,0-1 2 0,0-1 0 16,1-1 3-16,-1 0-2 0,3 0 1 16,-1 0-2-16,2 0-2 0,-2-3 1 0,0 3 3 15,1-1-1-15,-4-1 4 0,1 2-4 0,-7-2 1 16,-3 2-1-16,0 0 2 0,8-3-1 0,-2 3-2 15,2 0 0-15,-2 0 1 0,2 0 1 0,-1 0-1 16,2 0 1-16,0 0-1 0,0 0-1 0,1 0 0 16,-2 0-2-16,-1 0 2 0,0 0 3 0,1 0-3 15,1 0 2-15,0 0-3 0,-1 0 0 0,1 0 1 16,1 0 0-16,-1 0 1 0,1 0 0 16,0-2-1-16,0 1 1 0,2-2 1 0,-1 2-2 15,-1 1 0-15,-1-2 0 0,0 2-2 0,-1 0 4 16,0 0 0-16,-2 2 4 0,1-2-3 0,-1 1-3 15,-1-1 4-15,1 3-3 0,0-3 3 0,0 0-1 16,0 0-1-16,0 1 0 0,-1-1-1 0,1 2-1 16,1-2 0-16,-2 0 0 0,3 0 0 0,0 0 0 15,-1 1 0-15,1-1 0 0,0 2 5 0,0-2-3 16,1 2 2-16,0 0-2 0,0-1 3 0,1-1-1 16,-1 2-1-16,-1-2 1 0,1 1 3 0,0-1-7 15,-1 0 6-15,-1-1-5 0,0 1 3 0,-7 0 0 16,0 0-3-16,0 0 2 0,0 0-1 0,0 0-1 15,1 0 1-15,0 0 0 0,0 0 3 0,0 0-1 16,0 0 1-16,1 0-1 0,1 0 4 0,-1 0-1 16,0 0-3-16,0 0 2 0,1 0-3 0,-1 0 0 15,34 6 0-15,-36-6 0 0,0 0 1 0,1 0-4 16,0 0 5-16,0 0-5 0,0 0 1 0,0 0 1 16,1 0-4-16,-1 0 3 0,0-1-4 0,0 1-44 15,0-3-57-15,24-22-1 0,-21 13-148 16,7-6-520-16,5-2 507 0</inkml:trace>
  <inkml:trace contextRef="#ctx1" brushRef="#br0">28509 13345 0,'0'0'15,"0"0"-15,0 0 0,0 0 16,0 0-16,0 0 16,0 0-16,0 0 15,0 0-15,0 0 16,0 30-16,0-21 15,-3-1 1,0 4-16,0-1 16,-2 0-16,-1 0 15,0-2-15,1-1 16,-1 1-16,1-1 16</inkml:trace>
  <inkml:trace contextRef="#ctx0" brushRef="#br0" timeOffset="214613.02">22518 11402 560 0,'-6'2'836'0,"-2"0"-252"0,2 0-422 0,-6-2-7 0,3 0-78 0,1 0-32 16,-6 1-2-16,3 1-5 0,4-1 12 0,-3-1-12 16,5 4-2-16,-2-1-3 0,-5 0-10 0,-1 4-7 15,0 1-4-15,-1 3 1 0,3 3-5 0,-4 3-8 16,1 2-4-16,-1 8-1 0,0 2-9 0,0 7-1 16,1 3 4-16,1 4-2 0,1-1 3 0,2 1 3 15,2 0-4-15,3-4 3 0,3 4-6 0,3-1-1 16,4-2-1-16,2-6 0 0,4 2 0 0,2-3-4 15,2-2-2-15,4-1-1 0,1-2 10 16,1 0-5-16,-1-4 9 0,2-2-7 0,-1-1 14 16,0-3-3-16,1-4-9 0,-5-2 1 0,2-2-13 15,2-7-3-15,6-3 9 0,8-4-5 0,1-6 26 16,2-4 3-16,2-4 8 0,2 0-4 0,1-2 11 16,-3-2 0-16,-2-3 1 0,-4-4 2 0,-5-3 9 15,-11 0-7-15,-4-4 9 0,-5 0-5 0,-3-2 15 16,3 3 16-16,-2 1 4 0,-5-1 6 0,-1 1-2 15,-2 1 8-15,-3 2-2 0,-3 3 5 16,0 2-9-16,-2-2-7 0,-1-2-1 0,3-1 2 16,-3-2-7-16,-4-1-6 0,-1 1-7 0,-10 0 3 15,0 0-14-15,-6 2-5 0,-1 0-1 0,-4 2 0 16,0-1-9-16,-2 4-7 0,1 1-7 0,0 4 2 16,2 3-10-16,1 3-11 0,1 4-7 0,2 5-2 15,0 3-20-15,-2 10-10 0,-5 3-7 0,-4 8-2 16,-5 8-3-16,-1 5-9 0,3 5-38 0,4 9 4 15,7-1-98-15,2 2-184 0,6 3-259 0,4-3-52 16,0 1 710-16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19:44:18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0">
        <inkml:traceFormat>
          <inkml:channel name="X" type="integer" max="12060" units="cm"/>
          <inkml:channel name="Y" type="integer" max="753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3T19:47:37.635"/>
    </inkml:context>
  </inkml:definitions>
  <inkml:trace contextRef="#ctx0" brushRef="#br0">21639 4460 699 0,'0'0'80'0,"0"0"295"16,0 0-341-16,1 0 2 0,16 5 4 0,-9-2-3 15,2-1-22-15,0 0 22 0,1 0 7 0,1-1 8 16,0-1 13-16,0 0 25 0,2 0-1 0,0 0 13 16,0-3-19-16,-1 3-17 0,2 0-11 0,-2-2 3 15,1 2-24-15,2 0-3 0,-2 0-4 0,3 2 1 16,0 1-12-16,3 0-9 0,0-2 4 0,4 2-4 16,-5 0 9-16,6-2 2 0,4 3-2 0,8-2 2 15,12-1-2-15,10 2-2 0,4-2 3 16,11 2-2-16,1-3-4 0,1 0-2 0,5-3 0 15,12 1 1-15,11-1 1 0,10-3 2 0,4-1 1 16,11 0 1-16,3-1 5 0,8-2 0 0,10 3 5 16,1-1-1-16,2 1 7 0,17 7-5 0,-4-1-4 15,2 2-1-15,9 3-9 0,-9 2-7 0,1 5-1 16,10 0-1-16,-12 1 0 0,7 2 4 16,1-1-3-16,-16-2 3 0,4-1-3 0,-1-2-3 0,-10-4-20 15,6-6-1-15,2-3-111 0,-1-3-434 0,5-2 363 16</inkml:trace>
  <inkml:trace contextRef="#ctx0" brushRef="#br0" timeOffset="2408.79">8568 4472 325 0,'0'0'189'0,"0"0"-38"16,0 0-60-16,0 0-4 0,0 0-24 0,0 0 23 15,1 0 7-15,0 0 7 0,0 0-14 0,23-4-10 16,-17 4-16-16,-1 0 10 0,1 2-21 0,1 0-6 16,2 0-4-16,2 0 2 0,2 0-5 0,1 2-18 15,1-1 7-15,5-3-8 0,0 3 6 0,6-1 7 16,4 1-1-16,3-3 4 0,5 2-2 0,2-2-6 16,-4 0 6-16,3 0-3 0,2 0 4 0,3 0-2 15,7 1-3-15,4-1 2 0,2 4-10 0,7-4-8 16,-1 1 0-16,1 1-1 0,0-2 3 0,3 0-2 15,6 0-4-15,7 0 3 0,5 0 3 0,1-3 23 16,-1-1 6-16,4 4 6 0,3-1-7 0,7 1-1 16,0 0-8-16,4-2 5 0,1 2-12 15,6 3-9-15,2-3 1 0,0 4-2 0,6-3 4 16,3-1 7-16,6 0 1 0,8 0 3 0,3 0-5 16,-1-1-8-16,3-2 1 0,5 2-3 0,-4 1-3 15,-4-3-4-15,3 3 0 0,-8 0 0 0,-4 0 0 16,-7 0 0-16,-4 0-4 0,-8 0 2 15,-2 0 1-15,-10 0-5 0,-10 0 3 0,-13-5-5 16,-5-1-9-16,-2-1-106 0,0-3-26 0,-2-2-33 16,3-4-59-16,9-2-397 0,6 2 409 0</inkml:trace>
  <inkml:trace contextRef="#ctx0" brushRef="#br0" timeOffset="25388.84">3708 5410 258 0,'-1'-6'8'0,"2"-4"9"0,0 2 7 16,2 1 3-16,1-1-27 0,3 0-1 0,-3-2-5 16,-2 1-1-16,3 1-41 0,-3 0-14 0,0 2-1 15,1-1-1-15,-1 2 39 0,-2 2 17 0,2 0 7 16,-2-1 1-16,0 4-4 0,0 0 38 0,0 0 5 15,0 0 15-15,0 0 13 0,0 0-3 0,0 0 6 16,0 0-2-16,0-1-2 0,0-1 8 0,0 2-7 16,0-1 12-16,0-1-15 0,0 2 2 0,0-2 1 15,0 0 3-15,0 1-12 0,0 1 17 0,0-2-8 16,0 1 14-16,0 1-20 0,0 0 4 0,0 0 2 16,0 0 4-16,0 0-1 0,-1 0-2 15,0 1-2-15,0 1 3 0,0-2-10 0,-1 1-4 16,1 1-3-16,-1 0 3 0,0-2-12 0,0 2-9 15,-1-1-4-15,1-1 1 0,0 2-6 0,0-1-8 16,-1-1-3-16,1 1 0 0,0 2-3 0,-34 21-6 16,36-24 2-16,0 0-4 0,0 2 4 0,-1 0-4 15,0-2-1-15,-1 1 0 0,1 2 1 0,-14 32-5 16,12-27 1-16,1 0-3 0,1 1 4 0,-1-1 0 16,1 2 0-16,0 1-2 0,-1-1 0 0,2 1 1 15,0 1-1-15,3 1 2 0,1 0-2 0,-2 0-4 16,1 0 1-16,1 1-1 0,0-2 1 0,1 2 0 15,2-1 2-15,-3-2 0 0,4-1 3 0,-1 1-5 16,0-4 1-16,2 0-2 0,-3-2 2 0,6 0-10 16,0-3 8-16,0 1-6 0,2-2 21 0,-1-2-1 15,1-3 4-15,0 1-3 0,1-2 3 0,0 0-5 16,-1 0 1-16,1-1-2 0,-1-1 4 0,1 0 0 16,-2 2-1-16,1-4 2 0,-1 1 8 15,1-2 10-15,-1-2 0 0,2 1 3 0,-2-3-6 0,0-6-4 16,0 2 5-16,0-1-3 0,-3-4 4 15,0 4-6-15,-3-3 1 0,-2-1-1 0,0 1 0 16,-1 1-4-16,-2 3-2 0,2-1 1 0,-2 2 0 16,-2 3-7-16,1-1 4 0,-1 5-2 0,-1-4 5 15,-1 2-4-15,-3-1 4 0,1-2-3 0,-2 2 8 16,1 1-3-16,-1 2 2 0,-3-1 0 16,0 1 2-16,-2-1-4 0,0 4-5 0,-3-1 3 15,2 1-6-15,-2 1-3 0,-2 1 5 0,2 2-4 16,-2-1-3-16,-1 4-3 0,2 0-5 0,0 0 2 15,0 4 1-15,3 0-4 0,-1 3-2 0,0 0-2 16,1 1 2-16,-2 2-5 0,3 1 3 0,-1 2-5 16,-1 2 7-16,2 3-6 0,1 2 4 0,0 1-3 15,-1 2 3-15,1-2 3 0,0-1-1 0,1 0 1 16,3-4-2-16,4-1-2 0,-1 2-1 0,5-5-1 16,-2-2 5-16,3 0-4 0,0-2 3 15,1-1-4-15,-1 0 6 0,2-3-51 0,1 3-33 0,2 1-10 16,0 2-86-16,3 1-199 0,3 4-202 15,5 1-65-15,1-4 656 0</inkml:trace>
  <inkml:trace contextRef="#ctx0" brushRef="#br0" timeOffset="26413.8">4274 5520 102 0,'0'0'22'0,"0"0"34"0,0 0-46 0,0 0 121 16,0-2-81-16,0 1 1 0,0 1-20 0,0-2 16 16,0 1-24-16,0 1-9 0,0-1-4 0,0-2-2 15,0 3-17-15,0-1 16 0,0-1 0 0,0 2 12 16,0-1 29-16,1-1 34 0,0 2 18 0,0-2 5 16,0 0 1-16,-1 1 8 0,0-2-9 0,0 0 12 15,0 2-22-15,0-2 11 0,0 2-8 0,0-1 12 16,2-2-30-16,-2 3 1 0,1-2-5 0,-1 0 5 15,1 2-22-15,-1 1-4 0,0-2-10 0,1 1 6 16,0 1-26-16,-1-1 5 0,1-1-4 0,0 2 6 16,0-1-6-16,0 1-13 0,1 0-3 0,-1 0-2 15,8 11-3-15,-9-5-3 0,1 2-1 0,1-1-1 16,-1 4 0-16,1-1-2 0,0 2 2 16,0-1-2-16,-1 2 1 0,0 2 1 0,0 0 0 15,0 1 1-15,0 2 0 0,-1-1 1 0,0 1 1 16,-1 1 0-16,-1-1 1 0,-1 2 0 0,-2 0 1 15,-2 1 0-15,-2-3-3 0,1-1-76 0,-3 1-40 16,0-2-18-16,1 2-99 0,1 0-403 0,2 4 410 16</inkml:trace>
  <inkml:trace contextRef="#ctx0" brushRef="#br0" timeOffset="35717.58">4620 5070 256 0,'2'-4'2'0,"-1"-1"76"0,0-2 156 0,0 2-19 15,-1-3-36-15,3 0-27 0,-1 0-15 0,0-4 7 16,1 1-20-16,2-4-8 0,-1 2 0 0,1 0 1 16,-2-3-22-16,2 4-3 0,-1-1-10 0,0 1 8 15,1 3-28-15,0 4-9 0,-1-2-12 0,-1 5 7 16,-1 1-19-16,1-2-12 0,-2 6 1 0,2 0-4 15,-2 0 1-15,0 2-9 0,-1 2 0 0,0 3-3 16,0 2-1-16,0 6-3 0,2 3-5 16,-1 4 2-16,2 2 3 0,0 2-4 0,0 3 6 15,2-3-5-15,-2 3 3 0,0 0 1 0,3-3-1 16,-2 3 1-16,1-4-1 0,-2-5-6 0,2 0-24 16,-1-2 5-16,1-3-58 0,0 0-61 0,1-3-50 15,2-2-13-15,1 1-125 0</inkml:trace>
  <inkml:trace contextRef="#ctx0" brushRef="#br0" timeOffset="35925.86">5097 5332 1457 0,'2'15'140'0,"-2"6"48"0,0 0 0 0,0 4-113 16,0 3-28-16,0 1-18 0,-1 0-19 0,-1 3-4 15,0-1 0-15,1 1-2 0,-2 0-2 0,1 1 1 16,-1-2 0-16,3-2 1 0,-1-5 0 0,1-8-4 16,2 0-7-16,-2-8-1 0,1-1-37 0,-1-7-111 15,0 0-82-15,9-3-19 0,-5-11-205 0</inkml:trace>
  <inkml:trace contextRef="#ctx0" brushRef="#br0" timeOffset="36582.14">5535 5090 938 0,'-9'-4'162'0,"4"-3"14"0,1-3 39 0,2-1-15 15,2-3-9-15,-1-3-74 0,3 2-19 0,1-5-10 16,2 0-26-16,1 4-6 0,0 0-4 0,2 2 2 16,-4 1-17-16,4 5-11 0,0 0-5 0,-7 1 0 15,2 2-9-15,-3 5-8 0,1-1-2 0,5 1 0 16,0 3-1-16,1 2-3 0,-2 0 0 0,1 1-2 16,2 1 1-16,0 2 3 0,-2 0-5 0,5 4 4 15,-1 0-3-15,-3 2 0 0,4 3-1 16,-4 0 1-16,0 3 0 0,1 0-5 0,-3 1 6 0,-1 3-5 15,-1-1 9-15,-1 2-8 0,-2 2-9 0,-6 0 0 16,-1 0-13-16,-3 2 12 0,-3-2-2 16,-1 1 4-16,-3 0-11 0,2-2 4 0,-1-2 3 15,0-4 0-15,4-5 15 0,6-6 9 0,-3-3 7 16,4-7 1-16,1 0 15 0,-3-8-3 0,4-6 8 16,2-3-4-16,0-2 9 0,2-2 2 0,1-3 2 15,2 5 1-15,0 1-4 0,1 7-6 0,-2 1-6 16,1 4 3-16,1 2-10 0,-2 4-13 15,3 0 3-15,-6 0-5 0,0 3 5 0,1 1-10 16,-1 2 4-16,3-1-4 0,3 2 6 0,-2 3-4 16,1-2-1-16,-2-2-1 0,2 1 1 0,-2-2-87 15,4 1-38-15,5 1-24 0,2-2-92 0,7 0-282 16,4 1 328-16</inkml:trace>
  <inkml:trace contextRef="#ctx0" brushRef="#br0" timeOffset="36734.08">5993 5396 1448 0,'3'18'155'0,"1"6"122"0,-2 2-83 0,-2 3-105 15,0 3-24-15,-4 3-19 0,0 1-23 0,0 3-6 16,-2-3-5-16,2-1 1 0,0-7-7 0,2-2-5 16,2-10-37-16,2-5 10 0,2-4-107 0,0-7-256 15,4 4 250-15</inkml:trace>
  <inkml:trace contextRef="#ctx0" brushRef="#br0" timeOffset="37485.83">6621 5004 1624 0,'-15'1'-111'16,"5"0"285"-16,1 1-5 0,-1-2-21 0,8 0 10 15,2 0-80-15,0 0-6 0,0 0-14 0,0 0 8 16,0 0-22-16,11-18-4 0,-4 12-4 0,2-4 0 16,1 2-14-16,2 0-20 0,2-1 3 0,-2 4-8 15,2 1 2-15,-2 2-2 0,0 2 1 0,1 0-2 16,-2 2 1-16,0 0-1 0,-1 4 1 0,-1 0 0 15,-1 2 6-15,-1 0-1 0,-2 5-2 0,-2-1 0 16,-1 1-6-16,-3 2-4 0,-2 2 7 0,-1 1-5 16,-2 0 7-16,0 3-4 0,-2 0-1 0,0 1 1 15,-1-1 2-15,1 0 3 0,0-3 0 0,0 0 0 16,3-3 2-16,0-2-8 0,3 2-3 16,2-4-2-16,0-5-5 0,2-5-3 0,2 1-4 15,1-1 0-15,2 0 0 0,0 2 6 0,2-3 10 16,0 0-3-16,2 0 20 0,1 0-2 0,-1 0 4 15,3 3-2-15,-1-2 1 0,0 3 1 0,0 1 1 16,-2 0 2-16,1 3 9 0,-1 2-3 0,-1 0 4 16,-1 2-2-16,0 2 4 0,-3-1-3 0,-3 2 5 15,-3 3-2-15,-3 0 7 0,-3 0-8 0,-2 2-3 16,-3 1 0-16,-1 2-7 0,-1-3-12 0,1-1 0 16,-2 1-2-16,1-2 5 0,-1 0-34 15,2-3-14-15,2-5-10 0,2-2-31 0,1-5-60 16,3-1-71-16,4-2-12 0,0-7-234 0</inkml:trace>
  <inkml:trace contextRef="#ctx0" brushRef="#br0" timeOffset="37645.79">7100 5542 1861 0,'-4'28'112'0,"-4"6"70"0,1 3-55 0,-1 0-53 16,-2 2-11-16,-1-3-15 0,0 0-35 0,1 1-9 15,1-3-28-15,-3-3 5 0,8 0-79 0,1-6-101 16,0-9-62-16,5-6-28 0,-2-10-183 0</inkml:trace>
  <inkml:trace contextRef="#ctx0" brushRef="#br0" timeOffset="38256.53">7619 4974 292 0,'0'-8'98'0,"2"4"23"0,1-2 53 0,-1 2-10 0,-1 1-21 16,0-1 10-16,1 3 7 0,-2 1 7 0,0 0-7 16,0 0-11-16,0 0-14 0,0 0 8 0,0 0-32 15,0 0-23-15,0 0-5 0,0 0-1 16,0 0-22-16,0 0-15 0,0 0-10 0,0 1 2 15,-3 20-19-15,0-15-11 0,-1 7-6 0,0 3-1 16,0 1-12-16,1 3 0 0,0 3 4 0,-1 3-3 16,2 0 12-16,1 1-7 0,1-3 4 0,3-4-6 15,2 0 5-15,0-6-5 0,2 1 0 0,1-5-1 16,0 0 4-16,0-5-5 0,1-2 2 0,2-3-3 16,1 0 1-16,3-7-28 0,-1 1-19 0,3-3-4 15,0-5-48-15,0-1-135 0,1-1-144 0,0-6-42 16,0-2 434-16</inkml:trace>
  <inkml:trace contextRef="#ctx0" brushRef="#br0" timeOffset="38405.28">7905 4921 1336 0,'7'0'-163'15,"-5"5"378"-15,0 2-20 0,-2 2-29 0,-2 7 12 16,1 2-77-16,-1 7-31 0,-2 0-7 16,-2 7-2-16,-2 0-11 0,1 7-10 0,1-2-7 0,-1 4 3 15,-1 0-14-15,0 3-6 0,-1 2-1 16,1 2-1-16,3 1-6 0,2-6-6 0,2-4 1 15,2-10-3-15,4-2 4 0,2-8-36 0,1-5-30 16,1-6-6-16,1-2-75 0,1-6-104 0,0-3-123 16,4-8-34-16,-3-4 407 0</inkml:trace>
  <inkml:trace contextRef="#ctx0" brushRef="#br0" timeOffset="38629.07">8227 5410 1824 0,'7'15'-37'0,"-3"-4"123"0,-2 6 45 15,-1 2-27-15,-1 2 24 0,0 3-104 0,-3 2-14 16,-1 2-2-16,1-1-1 0,-1-1 6 0,0 0-5 16,0-2 2-16,2-2-3 0,-1-6-15 0,3-1-81 15,0-4-44-15,0-4-17 0,0-7-116 0,0 0-268 16,0 0 326-16</inkml:trace>
  <inkml:trace contextRef="#ctx0" brushRef="#br0" timeOffset="39454.21">8973 4874 390 0,'4'0'368'0,"1"0"-60"0,1 2-86 16,4 0-13-16,-2 0-58 0,0 3-26 0,-1 2-7 16,-5-4 1-16,-1 4-20 0,0-1 1 0,-3 1-12 15,0 1 10-15,-2 0-31 0,-1-1-9 0,0 0-7 16,-2 0 3-16,-1 0-9 0,1-4 0 0,-5 2-2 15,1 0 2-15,-2 0-8 0,5-2-7 16,-1 1-4-16,-4-1 1 0,1-2-8 0,-5-2-2 16,-1 1-4-16,3-2 3 0,0 0-10 0,-1-4 3 15,3 1-6-15,-1 0 4 0,3 0-13 0,2 2-2 16,0 2-1-16,4-1-1 0,-1 2-3 0,0 2-17 16,2 1-6-16,0 3-5 0,1 1-7 0,0 3 10 15,-2 1 4-15,2 2 0 0,-2 4 16 0,0 1 5 16,0 1 5-16,1-1-2 0,-1 0 6 0,2-1 1 15,1 1 0-15,1-3 0 0,-1-5-2 0,2 1-2 16,3-3-2-16,0-3 1 0,2 3-2 0,0-4-1 16,2-1 1-16,1 0-1 0,0-3 4 0,2 2-1 15,2-2 2-15,2 0-2 0,2 0 3 0,2 0-1 16,3 0 2-16,-1 2-1 0,-1-1 5 0,1 2-4 16,-1 4 2-16,0 0-2 0,-5 4 8 0,-2 2 1 15,-1-1 3-15,-3 1 1 0,5 2 13 0,-6-1 5 16,1 8 3-16,-4-2 2 0,-2-1 1 0,-3 2 2 15,-3 1-1-15,-2-1 2 0,-2-1-11 0,-1-1-2 16,-1 1-4-16,-2-2 2 0,5-2-8 0,-4 1 3 16,0-2-4-16,-1-5 3 0,-4 0-6 0,0-6-50 15,3 0-13-15,1-4-15 0,0-4-18 16,6 1-58-16,0-4-17 0,5-1-22 0,2 0-35 16,4-5-205-16,4 2 266 0</inkml:trace>
  <inkml:trace contextRef="#ctx0" brushRef="#br0" timeOffset="39614.11">9142 5532 1770 0,'17'16'-180'0,"-7"-4"419"0,-2 2-77 0,0 1-36 0,-4 5-5 16,-1-1-79-16,-3 3-10 0,0 2-6 0,-3-2 1 16,-1-1-3-16,-2 0-11 0,0 1 4 0,1-6-6 15,-1-1-4-15,2-4-33 0,0-1-42 0,3-5 0 16,1-5-106-16,0 0-204 0,7-7 235 0</inkml:trace>
  <inkml:trace contextRef="#ctx0" brushRef="#br0" timeOffset="40068.71">9693 4948 1605 0,'4'-17'-261'0,"-3"12"548"0,-1 5-72 0,0 0-50 15,0 0 14-15,0 0-76 0,0 0-43 0,-4 2-20 16,0 6-2-16,-2 4-30 0,-2 2-5 16,0 8-3-16,-2 6 0 0,-1 4-7 0,0 4 2 15,-1 2 4-15,1 5-2 0,1-4 5 0,3 4-4 16,1-7 0-16,5 0-1 0,2-1 7 0,6-7-2 15,3 0 4-15,4-7-2 0,2-3 6 0,2-7 0 16,1 0-2-16,4-8 1 0,0-1-1 0,3-2 2 16,0-1 0-16,0-6 1 0,-2-1 4 0,0-2 2 15,-3-1 5-15,-4-2-1 0,-1-3 9 0,-9-1 24 16,-3 2 9-16,-4 1 6 0,0-3 7 0,0 2 0 16,-1 2-2-16,-2-2 5 0,1 4-3 0,-1-2-23 15,0 5-10-15,-4 1-2 0,-5 4-34 0,0 3-17 16,1 0-21-16,2 2 1 0,0 2-43 0,0 4-7 15,-2-1 6-15,0 6-5 0,2 0 31 0,1 3-51 16,2 1-3-16,3-2-23 0,2 0-1 0,2-4-30 16,3-3-6-16,4-3-17 0,2 2-5 0,4-6 13 15,2-2-4-15,3-8-2 0,2 1-14 0,1-6-38 16,1 2-12-16,-2-4-30 0,2-3 272 0</inkml:trace>
  <inkml:trace contextRef="#ctx0" brushRef="#br0" timeOffset="40214.24">10092 5258 1117 0,'38'3'-253'0,"-21"0"585"16,-3 2-52-16,-2 2-43 0,-2 0 11 0,-3 6-108 0,-3 1-25 15,-2 6-18-15,-2 3 7 0,-1-2-34 16,-1 4-11-16,-1 0-9 0,-4 1 1 0,1-2-26 16,-3 4-12-16,1-2-3 0,0-1-1 15,1-1-7-15,1-5-2 0,3-1-37 0,3-8 12 0,0 0-93 16,4-6-61-16,2-4-26 0,4 0-20 0,1-6-58 16</inkml:trace>
  <inkml:trace contextRef="#ctx0" brushRef="#br0" timeOffset="40867.85">10620 4966 746 0,'-8'-3'114'0,"1"3"265"0,0 3 120 0,3 0-285 0,0-2-75 16,4 3-36-16,2-1-17 0,-1 0 1 0,2 1-36 16,4-4-15-16,0 1-8 0,3-1 1 0,2-1-7 15,4-4 0-15,1-2-3 0,4 1 1 0,2-2-15 16,4 1-3-16,0 0-2 0,-1 4 1 15,-2 3-1-15,-4 0 1 0,-2 3 0 0,-6 4 1 16,-6 1 3-16,-4 7 6 0,-2 1 3 0,-4 9 0 16,5 1-3-16,-3 5-4 0,-3 8-2 0,-3 0 1 15,-8 1 4-15,1 2-10 0,-3-3 4 0,-2 0-4 16,-1 1 6-16,0-1-4 0,1 1-1 0,3-5-1 16,2-3-2-16,5-8-81 0,2-6-24 0,5-6-25 15,1-6-49-15,3-2-146 0,3-7-98 0,5-1-62 16,1-4 490-16</inkml:trace>
  <inkml:trace contextRef="#ctx0" brushRef="#br0" timeOffset="41053.19">11052 5406 705 0,'2'-2'100'0,"0"8"296"0,4 2 168 0,0 3-411 15,-2 3-26-15,0 3-39 0,-3 1-10 16,-1 0-9-16,-1 3-34 0,-3 0-8 0,0 1-5 15,-2-3 2-15,0 1-8 0,1-2-10 0,-1 0 6 16,3-3-5-16,-1-2 5 0,3-3-92 0,-1-3-60 16,2-6-19-16,2 1-166 0,5-4-278 0,4-9 364 15</inkml:trace>
  <inkml:trace contextRef="#ctx0" brushRef="#br0" timeOffset="41597.8">11903 5097 1781 0,'-2'-13'-138'0,"-3"5"313"0,1 1 6 15,-1 0-21-15,3 3 19 0,-2-2-61 0,-4 2-13 16,1-1-11-16,-2 0 6 0,-1 0-22 0,3-2-11 16,-1 4-7-16,1-4 1 0,-1 3-16 0,-4 0-13 15,-4 1-5-15,-2 2-1 0,0 1-19 0,3 1 0 16,-2 2-11-16,2 1 4 0,-1 4-19 0,-1-2-3 16,2 2-6-16,0 6 1 0,-1-1-8 0,2 2-2 15,2 3-3-15,4 1-1 0,1 1-1 0,4 0 11 16,3-2 2-16,2-2 2 0,3 1 6 15,3-2 4-15,2 1 3 0,2 0 0 0,2-6 5 16,-1 0 2-16,2 0 2 0,-1-2 0 0,3 7 2 16,-1-1 1-16,0 6 2 0,-2 0-2 0,-1 1 0 15,-3 4-15-15,-4-1-11 0,-3 4 0 0,-6 2-6 16,-3-1 18-16,-6 1 7 0,-4-2 3 0,0-2 10 16,0-1 5-16,-1-4 7 0,5-6-1 15,0-5 15-15,3-6 25 0,1-2 13 0,2-5 4 16,2-4 0-16,3-6-28 0,1-8-12 0,6-9 0 15,4-6-13-15,8-8 3 0,5-4-1 0,6-2 4 16,1 0-6-16,3 4 9 0,-1 4-4 0,-8 7 6 16,1-1-15-16,-2 7-12 0,0-2-2 0,3 6-3 15,-4 3-3-15,-7 8 7 0,-3 0-12 0,-5 4 8 16,-3 5-25-16,-4 5-17 0,0 0-1 0,0 0-9 16,0 0-8-16,-1 0-53 0,-17 0-34 0,11 4-12 15,2 0-81-15,0 2-199 0,5-1 271 0</inkml:trace>
  <inkml:trace contextRef="#ctx0" brushRef="#br0" timeOffset="41816.12">12150 5482 1934 0,'2'4'91'15,"1"2"81"-15,-2 4-112 0,1 3-18 0,-2 3 1 16,0 1-8-16,-1 3-15 0,0 1-9 0,-1 0-1 16,-1 4-2-16,1-4-3 0,-1 1-3 0,0-2 2 15,0-2-4-15,1-4-17 0,0 1-87 0,0-7-76 16,2-1-10-16,2-2-203 0</inkml:trace>
  <inkml:trace contextRef="#ctx0" brushRef="#br0" timeOffset="42597.2">12786 5153 590 0,'0'0'139'0,"0"0"192"0,0 0-126 15,0 0-44-15,0 0-10 0,8-7-1 0,-4 1-20 16,-2-5-6-16,2-3-2 0,-4 1 6 0,1-3-15 16,-1-1-16-16,0 0-7 0,0 3 2 0,0 1-16 15,-1 0-8-15,-2 3-4 0,-1-2 3 0,4 2-15 16,-2 2-4-16,-3 2-5 0,-1-2 4 16,-7 1-18-16,-1 0-13 0,-2 4-6 0,0 0-1 15,2 3-11-15,0 0-11 0,1 4-6 0,1 3-1 16,0 3-13-16,1 1-11 0,-2 6 3 0,3 0-6 15,1 2 11-15,0 2 9 0,4 1 2 0,-1 1 1 16,3 0 9-16,2-3 4 0,1-1 1 0,2-4 1 16,1-4 1-16,3-1-7 0,1-3 6 0,2-3-7 15,0 0 10-15,3-4 24 0,3-2 4 0,2-4 9 16,1-1 6-16,4-8 6 0,0 1 0 0,1-4 4 16,-1 1-6-16,-2-1-7 0,-7 2-6 0,-4 3 3 15,-4 5-7-15,1 5-10 0,3 3 1 0,-2 4-4 16,-1 4 0-16,0 10-9 0,-2 3 0 0,2 11-2 15,-1 2 1-15,-4 6-2 0,-2-2 0 0,-2 2-1 16,0 6 6-16,0 4-4 0,1 4 1 0,-1 3-3 16,0-1 4-16,-2-3-2 0,1-6-1 0,4-8-1 15,1-7-6-15,5-10-107 0,1-5-18 16,3-6-37-16,-1-4-30 0,5-4-157 0,3-3-221 16,4-10-48-16,0-4 632 0</inkml:trace>
  <inkml:trace contextRef="#ctx0" brushRef="#br0" timeOffset="71955.47">5224 10294 444 0,'0'0'517'16,"0"0"-125"-16,0 0-208 0,0 0-8 0,0 0-78 16,0 0-28-16,0 0-4 0,0 0-3 0,0 0-4 15,0 0-3-15,0 1-4 0,0-1 3 16,0 2-18-16,0-1-4 0,-1-1 0 0,-15 25 2 15,9-22 0-15,1 2 3 0,-5-3-4 0,0 3 5 16,0-2-14-16,-4 0-5 0,3 1-2 0,0 0 0 16,-2 0-5-16,0-4-6 0,6 2 1 0,0-1-2 15,0-1 1-15,1 0 0 0,-4 3-6 0,2-3 4 16,0 0-6-16,-1 4-2 0,2-3-1 0,0 1 0 16,2 3-3-16,-1-3-6 0,0 2-1 0,1 0-2 15,2 4 7-15,-3 2-10 0,3-2 7 0,-1 2-8 16,1 0 11-16,-2 1 6 0,3-1 3 0,-1 0 0 15,2-1 6-15,1 0-3 0,0-1 1 0,1-1-3 16,0-3 0-16,0 2-1 0,1-2-1 0,1 0 0 16,-1-3-5-16,2 1-4 0,0 1 0 0,2-1-1 15,-1 1 10-15,2-1-9 0,-1-1 7 0,0 2-8 16,0-2 8-16,3 0 0 0,0 1-3 0,0-2 2 16,1 1-3-16,-2 1-2 0,3-2 4 15,0 2-2-15,1 0 6 0,0-2-3 0,-1 0-1 16,-5 1 1-16,-5-1 5 0,1 0-3 0,11 0 3 15,-1 2-2-15,-1-2 3 0,0 1 7 0,3 2-3 16,-2-2 4-16,1 2-4 0,0 0-6 0,-3 2 3 16,1 2-3-16,0-1 0 0,0 4 2 0,2-2-2 15,-2 4 2-15,-1 1 6 0,0 0-3 0,-2 2 2 16,0-1-1-16,0 0-3 0,-3 1 4 16,1 3 1-16,-2 0 1 0,1 0 1 0,-4 0 2 0,-1 0 3 15,-2-4 0-15,-1 3 11 0,-1 0-1 16,-1-5 5-16,-2 3-2 0,-1-2 2 0,-2-3 2 15,-2 2-2-15,-3-5 4 0,1 2-10 0,-3-4-4 16,-1-1-3-16,0-1 1 0,-1-2-6 0,4-1-22 16,-1-1-6-16,7-3-6 0,-2 1-11 0,2-5-10 15,0 1-10-15,-3-1-2 0,3-2-26 0,2 3-37 16,3-2-22-16,3 1-11 0,1 1-52 0,1 0-149 16,2 4-135-16,4-1-56 0,-1 3 547 0</inkml:trace>
  <inkml:trace contextRef="#ctx0" brushRef="#br0" timeOffset="73312.95">5706 10328 283 0,'0'-8'75'0,"2"1"43"15,-1-3 97-15,0 4-16 0,1-1-33 0,2-1-15 16,-1 3-7-16,-1-3 6 0,1 1-28 0,0 2 3 16,-3 5-1-16,0 0 9 0,0 0-10 0,0-1-6 15,0 1-1-15,0-1 2 0,0-2-21 0,0 3-16 16,0-1-17-16,-1-1 8 0,0 2-25 0,-17-7-14 15,10 13-6-15,0-2-1 0,0 3-15 0,-2-4-6 16,0 4 2-16,-1 1-3 0,0 3 0 0,-2 3-5 16,4 4-1-16,-1 3-1 0,0 0 3 15,1 5-6-15,0 2 1 0,2 1-3 0,1 5-1 16,3 2 3-16,1 3-4 0,4 4 3 0,2 1-1 16,-3-3-1-16,0-2 6 0,1-7-4 0,2 0 3 15,1-10-4-15,7 3-4 0,2-7 1 0,2-5-6 16,2-7-1-16,-2-4 3 0,4-4 1 0,-1-4 17 15,2-6-6-15,1-1 1 0,3-5-4 16,1-2 2-16,0 2 8 0,-1-1-2 0,-4 2 5 16,-1 4-1-16,-5 2 6 0,-2-1 15 0,-4 3-4 15,-2-2 24-15,-5 1 9 0,-2 2 1 0,-2 0 5 16,-3 2-5-16,-2-1-5 0,-2 2-9 0,-4-1 4 16,-1-1-21-16,-2 0-7 0,-2 4-7 0,0 2 0 15,0-2-19-15,1 3 1 0,0 3-8 0,3 3 5 16,0-1-9-16,1 5-3 0,0-2-1 0,3 5-1 15,0-1 0-15,1 1-60 0,2-1-3 0,2 2-24 16,0 1 2-16,5-5-39 0,1 1-16 0,4-1-17 16,4 0-42-16,4-2-144 0,3 2-166 0,8-9-52 15,-2 5 590-15</inkml:trace>
  <inkml:trace contextRef="#ctx0" brushRef="#br0" timeOffset="73455.31">6158 10768 1995 0,'0'44'-110'0,"-2"-23"265"0,0 4-52 0,1 1-17 16,-2-1-9-16,0 1-49 0,0-1-14 0,-2-3-5 15,-1 2 0-15,2-2 2 0,-3-2-8 0,3-2-20 16,2-4 1-16,2-6-73 0,2-2-136 0,0-4-138 16,7-2-40-16,2-5 406 0</inkml:trace>
  <inkml:trace contextRef="#ctx0" brushRef="#br0" timeOffset="75031.09">6560 10231 399 0,'-10'4'391'0,"3"2"-41"16,-3 2-47-16,1-2-18 0,8-1-78 0,-1 2-46 15,-1 0-21-15,-1 4 0 0,-6-1-51 0,6 0-17 16,-2 1-10-16,3-4 1 0,0 3-25 0,3-5-20 16,1-2-6-16,5 0-3 0,1 1-8 0,1-3-1 15,2-1 4-15,-1-1-3 0,0-3 8 0,5-2 2 16,2-4-1-16,8-2 2 0,0-1-5 0,1-2-3 15,2 1 0-15,-1-1 0 0,1 4-2 0,0 2-2 16,-3 3 0-16,-2 6-1 0,-2-2 7 0,-4 2-4 16,-3 3 0-16,-2 4-2 0,0 1 0 0,-2 0-2 15,-2 2 2-15,0 1-1 0,-2 6 3 0,-3 1 1 16,0 7 0-16,-3 0 1 0,0 4 1 0,-4 3-6 16,0 3 2-16,-3 3-2 0,-1 1 9 0,-2 2-3 15,-1 0 1-15,0-1-1 0,1-4 0 0,0-4-5 16,-1-4 3-16,6-3-3 0,0-1 2 0,4-7-48 15,2 3-25-15,2-4-9 0,3-4-35 16,0-2-51-16,2-6-30 0,3-4-17 0,2-1-90 16,4-9-323-16,-1-5 390 0</inkml:trace>
  <inkml:trace contextRef="#ctx0" brushRef="#br0" timeOffset="76221.37">7482 10260 716 0,'0'0'174'0,"0"0"350"0,0 0-323 0,0 0-49 16,0-1-29-16,0 1 4 0,-1-2-53 0,0 1-5 16,0 1-3-16,0-1 4 0,-16-24-4 0,11 18 2 15,-3-2 1-15,2 4 2 0,1-2-11 0,-2 0-5 16,1 0-1-16,-2-1 1 0,-1 2-17 0,3-1-13 16,-1 0-8-16,3 4 1 0,-2-1-7 0,3 3-7 15,-2-1-3-15,1 2-1 0,2 0-3 0,0 0-4 16,-1 0-2-16,1 0 0 0,0 2 1 0,0-2 1 15,0 0 0-15,3 0 0 0,0 0 1 0,0 0 0 16,0 0 3-16,-1 0-3 0,0 0 4 0,0 0 1 16,0 0-1-16,-1 0 1 0,1 1 1 0,0 2-4 15,0-3 4-15,0 0-2 0,0 0 2 0,0 0 0 16,0 0-1-16,-1 0-1 0,1 0 0 0,0 1 0 16,0 1 0-16,1-2 0 0,-1 1-1 0,1-1 0 15,-1 0 4-15,0 0-1 0,0 0 2 16,1 2 2-16,-2 0-3 0,1-2 3 0,0 0-1 15,0 0-2-15,0 0 4 0,0 0-2 0,0 0 4 16,0 2-1-16,-1-2 2 0,1 0-1 0,0 1 5 16,0-1-3-16,-1 2-2 0,0-1 0 0,-1-1-3 15,-31 21-8-15,34-21-3 0,-9 11-2 0,4-4-1 16,-1 0-2-16,1 1 3 0,-1 3-3 16,1 0 6-16,0-1-4 0,0-4 2 0,0 2-1 15,2 0 5-15,-1 6-4 0,1-4 0 0,3 0-2 16,-1-2 3-16,2-2-3 0,1-1 0 0,3-2-2 15,0 1 2-15,4-1 0 0,0-2 5 0,4 1-3 16,0 2 8-16,2-3 0 0,0 2-2 0,3-1 1 16,1 3-1-16,2-1 2 0,-1 5 1 0,1 0 2 15,-1 4 1-15,-1 1-4 0,-1 1 1 0,-2 3-1 16,0 2 0-16,-4 3 0 0,-4 5 1 0,-3 4-1 16,0 3 6-16,-4-2-2 0,4-4 1 0,-4-4-1 15,-1-1 2-15,-2 1 2 0,-3-4 3 0,2 3 0 16,-3-2-2-16,-3-1 1 0,4 1 1 0,-7 0 0 15,0 2 2-15,-5-6-12 0,-6 0-3 0,-4-5-2 16,0-1 0-16,1-4 1 0,2-6 8 0,4-2-3 16,2-7 11-16,4-8-2 0,-1-1-3 0,5-12 3 15,3-5 3-15,7-5 7 0,2-3 4 16,7-1 0-16,4 2 0 0,2-1-1 0,1 2-3 16,3-2 3-16,-1 3-7 0,1 2-2 0,1 3-1 15,1 2 1-15,-2 3-4 0,-3 0-2 0,0 3-1 16,-1 3-1-16,0-1-2 0,-4 4-1 0,-1 1 1 15,-4 7 0-15,-3 3 2 0,-2 1 16 0,-1 1 3 16,-4 1 5-16,-4-2 5 0,-2 3-27 0,-3 1-4 16,0 0-8-16,-2 0-17 0,-3 3-17 15,0-1-4-15,-2-1-5 0,1 2-3 0,2-2-10 0,4 0-4 16,4 1-4-16,2-2-4 0,5-1-35 16,0 1-38-16,5 0-5 0,2-4-94 0,5 1-159 15,5 1-133-15,1-3-65 0,-3 1 605 0</inkml:trace>
  <inkml:trace contextRef="#ctx0" brushRef="#br0" timeOffset="76820.02">8354 10170 1191 0,'-6'4'159'0,"1"-1"207"0,-1-2-154 16,1-1-54-16,0 2-17 0,-2-4-4 0,1 1-43 15,1-1-7-15,-4-2-13 0,0 2 8 0,-4-3-25 16,-2-2-15-16,-2 2-7 0,-2 1-1 0,-2-2-16 16,1 2-3-16,-2 0-4 0,-1 1 1 0,1 0-7 15,1 3-3-15,-1 1-2 0,1 4 0 16,-1 0-4-16,1 4-6 0,2-1-4 0,2 5-1 16,5 0-2-16,2 3-11 0,-3 3-3 0,2 3-4 15,-2-2 1-15,1 1 5 0,2 1 8 0,4-1-4 16,1 0 9-16,3-3-3 0,3 0-10 0,6-4 4 15,2-3-10-15,4-4 17 0,3-3 17 0,2-2-1 16,-1-2 39-16,2-5 11 0,-5-2 4 0,2-1 3 16,3-5-1-16,-1-3 2 0,7-1 0 0,-3-1 4 15,0-3-4-15,-2 3-8 0,-2-1-2 0,-2 5 1 16,-5 4-8-16,-2 4-8 0,-4 1-4 0,-1 5 2 16,-4 0-4-16,0 0-4 0,0 0-2 0,0 0 0 15,0 1-8-15,1 16-11 0,-4-3-2 0,-1 5-3 16,1 8 1-16,-2 5 4 0,2 4 0 15,-2 3 0-15,2 5-2 0,-3 11-1 0,1 4 3 16,-1 3-2-16,1-3 3 0,1-3 0 0,3-3-2 16,6-6 1-16,3-4-3 0,5-11-133 0,2-5-32 15,5-6-45-15,0-6-91 0,4-7-513 0,-3-8 526 16</inkml:trace>
  <inkml:trace contextRef="#ctx0" brushRef="#br0" timeOffset="86364.09">8229 11324 208 0,'0'0'-126'0,"0"0"45"16,0 0 81-16,0 0 0 0,0 0 0 0,0 0 11 15,0 0 6-15,0 0 2 0,1 0 5 16,-1 0-3-16,1 0-8 0,-1 0 4 0,0 0-7 0,0 0-10 15,1 0 6-15,-1 0-6 0,1 0-4 16,0 0 4-16,1 0-5 0,-1 0 6 0,0 0 6 16,0-2-7-16,0 2 4 0,0-2-7 0,0 1 4 15,-1 1 3-15,1-2-5 0,-1 1 2 16,0 1-1-16,0 0-4 0,2 0 8 0,-2 0-7 16,0 0-16-16,0 0-24 0,0 0 9 0,0 0-10 15,0 0 44-15</inkml:trace>
  <inkml:trace contextRef="#ctx0" brushRef="#br0" timeOffset="87266.65">8259 11301 532 0,'0'0'-153'0,"0"0"343"0,0 0-47 0,0 0-33 16,0 0 4-16,0 0-70 0,0-2 7 0,0 1-2 16,0 1 8-16,0-3 5 0,0 2 3 15,0 1 10-15,0-2 0 0,0 1 11 0,0 1-14 0,0-1 3 16,0-1-3-16,0 2 6 0,0-2-6 0,0 0-2 16,-1 2 2-16,0-1-9 0,0-1-5 15,0 1-3-15,0 1 2 0,-1-2-14 0,1 0-5 16,0 2 0-16,-1 0 0 0,0 0-2 0,-1 0-3 15,-31-7-3-15,34 7 2 0,0 0-8 0,-1 0-2 16,-1 0-3-16,1 0 2 0,0 0-5 0,0 0-2 16,0 0-1-16,-1 0 0 0,-1 1-3 0,1-1-5 15,-35 13-5-15,32-6 1 0,0-3-4 0,-2 3-3 16,2 3 2-16,0-1-4 0,0 1 2 0,0 4-5 16,2-3 3-16,-2 2-4 0,3 0 6 0,0 0-9 15,1 1 0-15,1 0-4 0,0 0 4 0,0-3 2 16,3 0-1-16,0-1 1 0,1 2 5 0,1-6-8 15,1 2 7-15,1-2-7 0,-2-2 10 0,2 1 3 16,1-2-2-16,-1 1 2 0,0-1-3 0,0-1 2 16,1-1 3-16,0-1-1 0,0 0 3 0,1 0-1 15,0-1 5-15,0-1-3 0,1-1 6 16,-1-2 8-16,-1 2-3 0,-2-4 6 0,1 0-1 16,0-1 4-16,-1 1 2 0,-1-4 1 0,-1 0 5 15,-1-2 2-15,-1 1-1 0,-1-1 4 0,0-2-5 16,-1 5-3-16,0-3 1 0,0 0-1 0,2 3-4 15,-2-1 2-15,0 1-5 0,0 2 3 0,-2-1-6 16,2 5-2-16,-1-3 3 0,1 4-1 16,-1-1 3-16,1 4-9 0,0 0 0 0,0 0-2 15,0 0 0-15,0 0-2 0,0 0-2 0,0 0 1 16,0 0 2-16,0 0-10 0,0 0 1 0,0 0-5 16,0 0 2-16,0 0-4 0,-1 14 0 0,2-8-2 15,-1 6 4-15,2 1 1 0,0-2 2 0,-1 7 0 16,0 0 1-16,-1 3 1 0,0 1 1 0,0 2 0 15,-1-2 1-15,0 6 1 0,-2-2-2 0,1 2 0 16,-1 0-7-16,0 1 8 0,0-1 0 0,1-2 3 16,0 2-4-16,-1 0-2 0,2-3 0 0,0 0 0 15,1-1 2-15,0-2-2 0,1 2 2 0,1-4-3 16,2-3 5-16,-2 0-2 0,1-5-1 0,1-2-2 16,-2-4 3-16,0 1-5 0,1-3 1 0,-1-1-2 15,-2-3 2-15,0 0-74 0,0 0-17 0,0 0-24 16,0 0-36-16,0 0-104 0,0 0-109 0,0 0-23 15,1 0-374-15</inkml:trace>
  <inkml:trace contextRef="#ctx0" brushRef="#br0" timeOffset="90311.13">7639 12283 683 0,'0'0'160'0,"0"0"252"0,0 0-193 0,0 0-42 16,0-3-31-16,0 3 8 0,0 0-67 0,0-1-4 15,0 1-10-15,0 0 8 0,-1-2-24 0,0 2-7 16,0-1-5-16,0-1 2 0,0 0-6 0,0 2 2 16,-1-2 1-16,1 1 1 0,0 1-5 0,0-2-1 15,0 1-7-15,0 1 4 0,-1-1-14 0,-1-2 0 16,1 3 0-16,0-1 1 0,-32-12-4 0,29 14-5 16,0 1-3-16,-3-4 1 0,0 1-4 0,2 2-1 15,-2 1-5-15,3 3 2 0,0 0-2 0,-2 0-5 16,0-1 1-16,-1 3-4 0,2 0 3 0,0 0-3 15,0 4 0-15,3 0-2 0,3-1-1 0,0 1 1 16,0-1-1-16,-1 1-1 0,-5 2-3 0,3-2-1 16,-2 0-3-16,3-1 1 0,1 4 5 0,0-5-4 15,1 1 3-15,2-2-4 0,-2-1 6 0,4-1-2 16,-3-2 5-16,2 2-5 0,2-1 9 0,1-2-2 16,-4 1 3-16,1-1-2 0,-1 0 6 0,2 2-2 15,4-2-1-15,2 4-2 0,3-3-3 16,-1 3 6-16,2 2-2 0,-2-1 2 0,1 3-1 15,1-1-2-15,-1 4 2 0,1 0-1 0,-2 1 2 16,-2 3 0-16,-1 0 2 0,-1 2-1 0,-1-1 5 16,-4 2 2-16,0 1 1 0,-3-1 1 0,-4 0 0 15,0 0 1-15,-2 1-5 0,0 0 4 0,-1 3-5 16,-1-1 3-16,-1-3 6 0,-3-2-1 0,1-2 6 16,1-2-12-16,0-4-1 0,1-2-4 0,0-4-3 15,-1-5-7-15,1 0-5 0,-1-2 0 16,1-4-6-16,0-1-1 0,1-4 0 0,4-3 0 15,-3-4-3-15,3-2 0 0,1 1 7 0,2-5-3 16,0-1 19-16,3 0 11 0,0 0 4 0,3-1 3 16,2 5 8-16,-2-3-2 0,2-1 3 0,1 2-1 15,-1-4 2-15,3 1-9 0,0 2 3 0,1-1-3 16,-1 0 5-16,-1 4-9 0,0 0 0 0,-1-1-2 16,0 1-4-16,-4 3 8 0,-2-2 6 0,-2 4 1 15,0 1 6-15,-2 2 3 0,-1 3-7 0,0 0 7 16,-2 2-11-16,-1 0-10 0,2 1 0 0,-2 1-3 15,1 2-3-15,-1 1-33 0,0 2-13 16,1 2-9-16,-3-1-20 0,3 3-43 0,0 1-14 16,3-1-15-16,2 4-34 0,0-4-176 0,3 2-249 15,7 5-47-15,1-4 654 0</inkml:trace>
  <inkml:trace contextRef="#ctx0" brushRef="#br0" timeOffset="91087.55">8113 12415 515 0,'-8'-7'79'0,"5"4"275"0,0 2 50 0,0-3-113 0,0 1-122 16,0 0-43-16,3 3-23 0,0 0 2 0,0 0-45 0,-1 0-11 16,-1 0-7-16,1 0 4 0,0 0-6 0,-25 1-14 15,21 4-1-15,-4 0-3 0,3 2-11 16,0 1-9-16,0 2 1 0,2 1-2 0,-2 2 2 15,2 4-5-15,0 1-1 0,-3 5-2 16,1 0 3-16,0 4 2 0,0 3 4 0,2 4-1 16,-1 0-2-16,5-1-2 0,1 2-3 0,1-6 0 15,3 3-10-15,-7-4 11 0,2 0-4 0,0-3 7 16,2-4 0-16,6-6-8 0,1-1 2 0,3-4-4 16,1-3 3-16,2-2 0 0,1-4 2 0,2-1 0 15,1-1 7-15,0-6 2 0,2-1 6 0,0-3-2 16,0-6 11-16,3-1 16 0,-1-3 4 0,1-5 4 15,-1-2 1-15,1 0 10 0,-2 3 1 0,0 0 6 16,-3 3-3-16,-4-5 2 0,-2-2-1 0,-4 1 4 16,-1 0-7-16,-4 2-11 0,0-1-4 0,-2 1 0 15,-2 5-12-15,-1-1 7 0,-3 1-1 0,-2 3 5 16,-2 0-1-16,-4 3 4 0,0 2-6 0,-4 2 5 16,1-1-13-16,-3 2-8 0,-1 4 2 0,0-1-4 15,-2-1-6-15,0 1-1 0,0 4-8 0,0 0 4 16,2-1-9-16,1 3-3 0,3 4 0 0,0 2-2 15,0 1-9-15,2 1-4 0,1 1 0 16,-1 2-3-16,1 2 6 0,1 1 2 0,1 3-4 16,-1 1 0-16,3 3-17 0,0-1-79 0,-1 2-18 15,2 3-25-15,1-3-27 0,0 1-105 0,3-3-145 16,8-1-8-16,-2-4-415 0</inkml:trace>
  <inkml:trace contextRef="#ctx0" brushRef="#br0" timeOffset="93819.99">6941 13211 362 0,'0'4'293'0,"-1"-1"-41"16,1 1-61-16,0 0-9 0,-2-1-75 0,2-3-24 15,0 0-13-15,0 0 1 0,0 1-23 0,0-1-4 16,0 0 2-16,0 0-1 0,0 2 0 0,0 0-4 16,0-2 2-16,0 2 1 0,0-1 3 0,0-1 1 15,1 0 5-15,0 0 0 0,0 0 2 0,0 0-12 16,0 0-3-16,0 0 0 0,0 0-8 0,0 0-11 15,1 0-8-15,19 4 1 0,-13-1-16 0,-1-3-5 16,0 1 0-16,1-1 0 0,0 0 6 0,0-1 1 16,-4 1 1-16,1-3 0 0,1 2 2 0,-2-2-3 15,4 2 2-15,0-1-2 0,0-2 6 16,0 4-2-16,1-1 2 0,-3-2-2 0,2 3 8 16,-2-4 7-16,-1 4 1 0,0 0 3 0,-2-3-5 15,2 3-7-15,-2-1 0 0,2 1-2 0,-1 0-2 16,-1 0-2-16,2 1 1 0,-2-1 0 0,1 3 4 15,-1 1-2-15,-1-1 2 0,0 0-1 0,1 1 0 16,-1 0-1-16,-1 4 0 0,2-1 2 16,0 0 2-16,-2 4 1 0,1-1-1 0,-2 8 1 15,1 2 3-15,-1 3 0 0,0 2 4 0,-2 7-2 16,-1 0 0-16,-4 3 0 0,0 1 0 0,-2 4 1 16,-1-1 0-16,1 2-5 0,-1 0 2 0,-2-1-1 15,-1-3-2-15,2 3-4 0,-1-4-6 0,3 2 4 16,0-2-3-16,2-2-1 0,0-1 2 0,0-7-1 15,3-3-3-15,-2-1 1 0,6-4-3 0,-1 0 1 16,2-4-3-16,-1 0-2 0,0-3-4 0,-1 2-1 16,1 0-25-16,2 0-18 0,-5 1-9 0,4-3-2 15,-1 0-11-15,4 3-65 0,0-4-40 0,1-2-18 16,2-2-114-16</inkml:trace>
  <inkml:trace contextRef="#ctx0" brushRef="#br0" timeOffset="94755.99">7634 13450 374 0,'-1'-3'61'0,"-1"0"336"0,2-1-17 0,0 4 46 15,0 0-193-15,0 0-58 0,0 0-22 0,0-1-2 16,-1 1-52-16,0-2-32 0,0 2-10 0,-18-8-2 16,13 8-20-16,1 0-8 0,-1 1-4 15,-1 2 0-15,1 3-9 0,-1-1-4 0,-1 1-10 16,5 4 3-16,-5 1-17 0,2 0-11 0,2 4 2 15,-1 9-6-15,2-1 7 0,-3 8-2 0,3 0 7 16,-2 4-5-16,4 1 16 0,0-3 0 0,1 2 1 16,4-6 0-16,-2-5-2 0,3-2-3 0,3-4-1 15,0-3 1-15,3-1 9 0,-1-4-8 0,1-3 2 16,0-3-5-16,0 0 0 0,0-4 6 0,0-1 5 16,1-5 0-16,-2-1 12 0,0-4 2 0,0 0 4 15,0-6-1-15,1-2 6 0,-2-5 18 0,0 2 1 16,-1-6 9-16,-1-4 5 0,-3 0-2 15,0-4 2-15,-4-2-1 0,-1 2-8 0,-3 3-3 16,0 5-1-16,-4 3 0 0,-2 3-5 0,-1 2 0 16,-2 2-2-16,1 3 1 0,0 0-9 0,1 5-6 15,-1 0-1-15,2 6-1 0,1 0-16 0,0 4-10 16,2 4-10-16,1-1 0 0,-1 4-16 0,-1 1-10 16,1 3-4-16,2 2-1 0,-1 3 7 0,3 3 0 15,-1 0 6-15,2 2-6 0,0 0-8 0,2 4-40 16,3 23-153-16,6-25 46 0,1-5-193 15,9-6-172-15,6-10-67 0,0-8 633 0</inkml:trace>
  <inkml:trace contextRef="#ctx0" brushRef="#br0" timeOffset="95203">8046 13465 2233 0,'-16'10'-268'0,"12"-3"526"0,-1-3-118 0,1 2-62 0,3-4 6 0,-4 1-54 16,4 0-22-16,-2 0 0 0,-1-2-5 0,3 3 3 16,-2-2-3-16,2 1 2 0,-1-1-1 0,0 2 6 15,-1 1-5-15,1 0-1 0,0 3 0 0,0 2-2 16,0 1-7-16,1 3 1 0,-3 4-3 0,4 2 5 16,0 1 2-16,0 4-2 0,3 4 2 15,0-1-7-15,3 1 0 0,-2-4 3 0,5-3 0 16,-2-1 1-16,3-5-4 0,2 2 2 0,1-6-2 15,1-1 3-15,4-4-8 0,-1-3 3 0,1-2-4 16,1-2 14-16,0-2 3 0,0-2 12 0,2-6-5 16,-1-1 25-16,0-4 1 0,-1-3-2 0,0-2 1 15,-2-2-13-15,0 0-6 0,-1-2-1 0,-3-2 0 16,-1 1 1-16,-4-4 6 0,-2 5 9 0,-4 0 1 16,-1 5 31-16,-2 1 12 0,-1 1 2 0,-4 4 4 15,1 0-17-15,-4 4-1 0,-1 2-5 0,-3 0 5 16,-1 2-14-16,-3 1-9 0,-1 1-9 0,-5 0 3 15,1 0-12-15,-3 2-10 0,-1 1-5 0,2 3-3 16,-1 1-13-16,3 1-22 0,-1 2-9 0,4 3-8 16,2 0-32-16,4 1-64 0,1-1-41 0,6-2-16 15,5-2-114-15,7-5-544 0,4-4 551 16</inkml:trace>
  <inkml:trace contextRef="#ctx0" brushRef="#br0" timeOffset="96520.91">6438 14407 486 0,'0'0'634'0,"0"-2"-154"0,0 1-239 0,-1 1-15 16,0 0-88-16,-1 0-29 0,1 0-23 0,0 0 7 15,-29-4-37-15,23 8-4 0,-2-1-2 16,1 5 2-16,-2-1-5 0,0-3-9 0,0 3-4 16,0 2-1-16,-1-1-15 0,1 2-8 0,-1-1-2 15,2 3-1-15,0-1-5 0,0 4-8 0,0 3-4 16,0 6-3-16,2 0-5 0,-1 5-1 0,2 4 6 15,1 5-3-15,0-1 6 0,3 1-3 0,0-2-2 16,2 0 0-16,2-3 6 0,2 2 2 0,3-4 1 16,1 1 0-16,1-3 2 0,1-3-5 0,1 0 4 15,0-3-4-15,2-2 0 0,0-4-2 0,1-5-5 16,0-5 1-16,1-1-1 0,0-8 5 0,-1-2 2 16,2-7 0-16,0-2 10 0,2-7 2 15,-3-1 5-15,0-4-3 0,1 1 5 0,-3-4-1 16,1 2 1-16,-2-5 0 0,-6 5 0 0,-4-1 1 15,-1 2 3-15,-1 6 0 0,2 1 7 0,-1 3 21 16,-2-1 8-16,-1 11 6 0,-4-2 8 0,4 0-5 16,-1 4-9-16,-3-4 5 0,-3 4-20 0,-3 0-12 15,-2 1-6-15,1 4-1 0,-1 1-8 0,0 4-13 16,-1-1-3-16,-1 1-4 0,2 1-2 0,-1 0-1 16,2 1 4-16,0 2-4 0,1 0-6 0,3 4 2 15,0-2-6-15,5 1 3 0,-1-3-3 0,5-1-45 16,0 1-6-16,5-3-18 0,0 0-11 0,5-1-37 15,1 0-16-15,3-2-13 0,2-3-28 0,2 1-112 16,0-3-125-16,3 0-43 0,-1 1 483 0</inkml:trace>
  <inkml:trace contextRef="#ctx0" brushRef="#br0" timeOffset="96937.49">6871 14720 1308 0,'0'-3'162'0,"-2"0"221"0,-1-4-194 16,0 6-73-16,0-2-26 0,0 2-7 0,-1 1-44 15,1 0-4-15,-2 1-8 0,1 3 4 0,1 1-10 16,-2 0-4-16,1 3-8 0,0 2 1 16,1 1-26-16,1 5-16 0,-1-4 5 0,3 6-7 15,0 0 12-15,3 3 0 0,0 4 3 0,3 2-2 16,0-1 6-16,3-1 1 0,1-1-1 0,2-2 1 15,0-4 1-15,1-4-1 0,2-4 3 0,0-2-1 16,-1-1 4-16,3-8 1 0,0-5 10 0,-1-4-2 16,1-2 29-16,-7-6 11 0,0-2-6 0,-2-2 8 15,-2 0-8-15,4 0 24 0,1 1 6 0,-7-2 8 16,-1 1-2-16,-3 1 5 0,-2-2-1 0,-2 2 4 16,-2 4-13-16,-2 3-11 0,0-1-6 0,-3 2 3 15,0-5-10-15,3 3-12 0,-3-3-7 0,0 5-1 16,-2-2-13-16,-3 4-2 0,3 2-2 0,1 4 1 15,2 1-6-15,-1 0-8 0,2 4-6 16,2 0-2-16,0 4-16 0,2 0-35 0,1 1-3 0,1 4-14 16,1 2-6-16,2 0-12 0,2 4-13 0,2 2-4 15,3-4-30-15,2-1-156 0,2 2-181 16,2-1-49-16,1-1 540 0</inkml:trace>
  <inkml:trace contextRef="#ctx0" brushRef="#br0" timeOffset="97392.07">7434 14763 1984 0,'-7'1'-218'0,"-1"-1"453"0,3 0-108 16,-1 0-48-16,-2-1-5 0,3 1-58 0,0-1-13 15,-1-1-3-15,2 2-2 0,-1 0 2 0,3 0-7 16,0 3 3-16,0 0-7 0,-1 1-2 0,2 2-13 15,1 2-5-15,0 2-3 0,5 8 5 0,-1-2 9 16,2 3 11-16,2-1-3 0,0-2 12 0,3 1 0 16,0-3 5-16,0 0 1 0,3-5 11 0,-1-2-1 15,1-2 0-15,-2-5 0 0,-3-2-2 0,-2-3 15 16,1 0-3-16,1-3 9 0,4-3-7 0,2-3-12 16,0 0 1-16,0-3-4 0,-1 1-2 0,-3-2 17 15,-1-2 20-15,-2 1 1 0,-3 1 35 0,-1 0 10 16,-3-1-9-16,-1 1 12 0,-2-1-21 0,-3-1-16 15,-3 0-2-15,-3 2-1 0,0 0-4 0,-4 1-11 16,-2 0-4-16,-1 2-1 0,2 2-12 0,0 1-10 16,2 5 1-16,4 0-3 0,-1 1-1 15,1 5-8-15,-2-1-6 0,-5 4 1 0,1-1-5 0,0 6-23 16,1 0-2-16,0 1-9 0,1 5-9 16,3 2-6-16,1 1-4 0,2 6-2 0,3-3-2 15,2 2-31-15,3-1-15 0,3 2-11 0,3-4-38 16,6 0-109-16,1-4-106 0,4 1-21 0,3-1-308 15</inkml:trace>
  <inkml:trace contextRef="#ctx0" brushRef="#br0" timeOffset="97830.7">7973 14568 1181 0,'3'-4'203'0,"1"0"14"0,-4 0-1 0,-3 0-19 0,0 1-115 0,0-1-29 0,-2 2-8 0,2 1-2 16,-1-3-6-16,0 4 11 0,-1 0 0 0,1 0 4 15,1 0-13-15,0 4-1 0,-2-3-1 0,0 2 2 16,2 3-4-16,-2 0-19 0,3 2-6 0,1 4-4 16,-1-1-12-16,2 7-10 0,0 3 3 0,0 7-5 15,1 2 9-15,0 1 0 0,1-3 7 0,4-2-4 16,-1-1 7-16,4-2 6 0,2 0-2 15,-1-3 4-15,1-1-4 0,-4-6 0 0,-2 2-3 16,2-7 2-16,2-1-4 0,3-2-3 0,1-4 3 16,1-1-4-16,1-3 9 0,1 0 7 0,-1-4 6 15,0-1 0-15,-2-3 3 0,2-3-2 0,0 0-7 16,-1-7 6-16,2 0-7 0,-2-2-3 0,2-1 1 16,0-5-2-16,-3-3 5 0,0 1 2 0,-4-3 7 15,-4 3-2-15,0-1 15 0,-4 8 29 0,-1-2-6 16,-1 4 16-16,-3 1-26 0,0 3-2 15,-3 1-3-15,-1 3 3 0,-2 2 1 0,-2 0 10 16,-3 3-5-16,-2 0 7 0,-2 4-16 0,-2-1-14 16,-1 1-3-16,-3 3-5 0,0 2-20 0,0 6-14 15,3 2-15-15,2 5 0 0,-2 2-19 0,8-1-37 16,-3 7-16-16,2-2-12 0,0 2-38 0,-6 3-114 16,4-1-188-16,-5 1 1 0,1-6-529 0</inkml:trace>
  <inkml:trace contextRef="#ctx0" brushRef="#br0" timeOffset="99067.51">5804 15293 465 0,'0'0'575'0,"0"0"-132"0,0 0-217 0,0 0-11 16,0 0-89-16,0 0-27 0,0 0-16 0,0 0 2 16,0 0-30-16,0 0-7 0,2 8-5 0,-7 1 4 15,1-4-9-15,-3 6-10 0,0-2 5 0,-1-2-4 16,-1 5 3-16,-1-2-12 0,-1 1-1 0,0 2-3 15,-2-1-3-15,1-1-4 0,0 0-2 16,-1-1 2-16,1-1-1 0,0-1 0 0,-1-3-2 16,4-2 0-16,-1 0-8 0,1-2 0 0,2 2-4 15,-2-3 3-15,2 0-7 0,0 3 4 0,1-3-3 16,3 3 4-16,-2-1-2 0,2 3-9 0,1 0 0 16,0-1-3-16,0 5-4 0,0 0-2 0,2 5 3 15,0-1-3-15,0 2 13 0,0 2-3 0,2-2 3 16,1 2-3-16,-1-1 6 0,2 0-11 0,1-5 1 15,0 0-4-15,3-1 11 0,1-5-6 16,0 0 1-16,5-4-5 0,0-1 2 0,1-1 9 16,2-2 2-16,0-1 1 0,2-1 1 0,1 0 0 15,1 2-1-15,3 3 1 0,1 0 11 0,0 0-4 16,1 4 7-16,-1 5-7 0,-3 3 7 0,0 5 13 16,-2 0-2-16,-4 3 7 0,-2 0-3 0,-5-5 10 15,-2 2 4-15,-5 1 4 0,-2 0 9 0,-1 0-10 16,-2-1 1-16,-5 2-2 0,-1-2-5 0,-1 1-8 15,-3 0-3-15,1-1 0 0,-1-3-4 0,-2 1-3 16,-1 0 0-16,-1-2 0 0,1 1-1 0,0-3-12 16,-1-1-15-16,2-5 1 0,2 1-34 0,2-3-27 15,0-3-14-15,3-3-9 0,0 0-21 0,3-4-98 16,2-1-59-16,4-2-34 0,5 2-228 0</inkml:trace>
  <inkml:trace contextRef="#ctx0" brushRef="#br0" timeOffset="99441.28">6139 15660 1375 0,'-3'9'-284'0,"3"-4"618"0,-1 3-121 0,-2 1-60 0,1-1-1 0,1 5-103 15,1-2-24-15,0 0-3 0,1 4-3 0,-1-5 1 16,2 3 0-16,2 2-5 0,1-1 3 0,3 4-5 15,5-3-12-15,-1 0 5 0,3 2-6 16,0-4 8-16,3-2 1 0,2-1-2 0,3-5 1 16,0 2-8-16,3-6 8 0,-1 1 11 0,0-5 2 15,-2-5 35-15,-1-6 20 0,-1 1 7 0,-3-5 7 16,-2-5 3-16,-2-7 0 0,-3 1-4 0,-4-4 5 16,-3-3-19-16,-8 2-15 0,-4-2-3 0,-2 7-1 15,-4 2-11-15,-3 2 0 0,-2 7-8 0,-4 0 6 16,0 4-11-16,-3 5-7 0,-1 3-2 0,0 0-2 15,0 5-9-15,1 1-20 0,3 5-23 0,0 5 0 16,2 3-49-16,3 2-29 0,-1 3-14 0,4 0-12 16,3 0-43-16,4-2-192 0,8-4-271 0,7-9-47 15,1-3 695-15</inkml:trace>
  <inkml:trace contextRef="#ctx0" brushRef="#br0" timeOffset="100141.06">6993 15459 1586 0,'1'-7'-240'0,"-6"4"520"0,-2 1-70 0,0 1-45 0,-1 1 9 0,-4 0-76 0,1 3-34 16,0 2-17-16,-1 1-1 0,-1 2-24 15,1 6-5-15,-2-3-1 0,3 7-1 0,-1 2-5 16,2 5-10-16,0 4 0 0,2 2-2 16,0 5 3-16,3 4-9 0,1 1 1 0,3-4-5 0,1 1 1 15,2-5-1-15,3-2 0 0,2 1 0 0,2-3 0 16,4-4 1-16,0-3-6 0,2-2 2 16,1-5-8-16,0-4 8 0,0-4-2 0,0-4 2 15,0-3-4-15,-1-7 1 0,1-6 7 0,0-5-2 16,-6-3 20-16,-1-5 34 0,-2-3 5 0,0-6 10 15,5-3-1-15,-2-5-5 0,-1 3 2 0,-4-6 2 16,-1 0 11-16,-4 6 3 0,-1-1 0 0,-5 8 2 16,-1 4-17-16,-3 8 1 0,-1 1-3 0,-3 5 4 15,-1 4-7-15,4 3-16 0,-3 1-8 0,-1 1 0 16,2 5-18-16,-5 1-15 0,2 4-6 0,4 0-5 16,0 3-8-16,1 3-27 0,4 1 0 0,2 7-12 15,3 2 5-15,2 6-53 0,1 3-18 0,5 3-19 16,3 0-44-16,3-3-175 0,3-5-189 0,1 0-59 15,1-5 625-15</inkml:trace>
  <inkml:trace contextRef="#ctx0" brushRef="#br0" timeOffset="100572.1">7496 15652 1268 0,'-4'-11'178'0,"2"-2"274"0,-1 1-251 0,3 2-69 0,-1 2-27 15,-2 2-3-15,1 1-41 0,-6 3-4 0,-1-1-6 16,-1 3 5-16,0 0-13 0,1 5-10 16,-1 0-7-16,2 1 0 0,0 6-21 0,1 1-17 15,2 3-10-15,0 7-3 0,4 3-10 0,1 2-4 16,1 4 6-16,4-1-5 0,0-2 16 0,6-1 6 15,-1 1 0-15,1-6 1 0,2 1-3 0,2-9-1 16,0-1-4-16,0-4 2 0,-5-7 1 0,-2-3 8 16,3-3 12-16,-2-5-2 0,8-5 26 0,0-5 25 15,0-6 9-15,-1-3 6 0,-1-8-1 0,0-1 1 16,0-3 0-16,-4-2 5 0,-3-2 0 0,-4 4 5 16,-3-2-7-16,-3 8 7 0,-4 3-18 0,-1 9-9 15,-5 3-2-15,-2 3 0 0,-3 2-6 0,-2 2-6 16,-3-3-4-16,1 6 1 0,-1 2-17 0,3-1-5 15,5 4-8-15,1 1 2 0,1 2-18 0,2 4-7 16,-3 0-9-16,4 0 1 0,1 2-20 0,3 1-43 16,3 1-14-16,2 2-13 0,2-2-20 0,4 2-17 15,2-2-23-15,4 2-6 0,4 0-52 16,3-1-245-16,2 3 304 0</inkml:trace>
  <inkml:trace contextRef="#ctx0" brushRef="#br0" timeOffset="100969.36">8093 15390 1892 0,'0'0'-256'16,"-1"0"559"-16,0 0-114 0,0 0-48 0,0 0-7 16,-1 0-78-16,-30 6-23 0,23-3 1 0,1-1-5 15,1 0 13-15,3 1-8 0,-2 2-1 0,1-2-1 16,1 4-5-16,0-4-5 0,0 4 0 0,2 1-1 15,-2 2-10-15,1 1-12 0,2 6-7 0,0 6-1 16,1 2-6-16,0 9-2 0,1 2 1 0,1 4-3 16,3 2 1-16,2-6 7 0,1-1-3 0,3-11 4 15,0-4 0-15,2-7-7 0,1-2 4 0,1-4-6 16,-1-4 8-16,3-3 8 0,1-4 6 0,0-6 1 16,3-4 19-16,2-4 0 0,0 4 1 0,1-8 0 15,-1 1-7-15,-1-7 8 0,-3-5 5 0,-2-5 4 16,-2 1 11-16,-2-4-8 0,-3 1 0 15,-4 2-1-15,-3 6 2 0,-4-1 17 0,-3 5 3 16,-3 6 5-16,-2-2-8 0,-4 5 5 0,-3 1-9 16,-1-1 8-16,-3 8-22 0,-3 3 2 0,-2 1-6 15,-2 4 5-15,0 1-12 0,-1 4-22 0,1 1-21 16,-1 7 0-16,0-2-41 0,2 7-36 0,0 1-30 16,5 7-8-16,3 5-71 0,5 4-313 15,1 10-187-15,1-6-127 0,0-5 837 0</inkml:trace>
  <inkml:trace contextRef="#ctx0" brushRef="#br0" timeOffset="105756.47">5252 11080 436 0,'-8'-6'495'0,"-1"2"-121"0,1-2-213 0,0 5-2 16,-1-1-89-16,2 2 1 0,-2 0 4 0,2 0 2 15,-2 0 8-15,1 0 1 0,1 0 1 0,1 0 3 16,-1-1-9-16,3 1-8 0,0-4-6 0,2 3 4 15,2 1-15-15,0 0-16 0,0 0-9 16,0 0 0-16,0 0-24 0,0 0-13 0,0 0-4 16,0 0-4-16,0 0 6 0,1 0-5 0,15-9 3 15,-9 11-3-15,0 0 7 0,1 0 0 0,1-1 2 16,1 2-2-16,0 1 4 0,1 0 0 0,2 0 2 16,0 1 0-16,2-1 0 0,-1-3 5 15,4 2 0-15,1 0 2 0,1 1-5 0,2-1 0 0,1-2-1 16,1-1 1-16,2-4 5 0,1 0 2 15,-1-2 0-15,1-1 0 0,-1-1-3 0,-3 0-1 16,-5-2 1-16,-1 3 1 0,-2 1 1 0,0-2-3 0,6 2 0 16,-4 2-1-16,0 0 0 0,0 4-1 15,-2-1 1-15,0 1 1 0,0 0 0 0,1 0-2 16,1 1 1-16,3 2 0 0,0-2 4 0,3-1-8 16,-1 2 1-16,3-2-3 0,-1-2 2 0,4-2 0 15,2 1 1-15,0-2 1 0,-1 0-2 0,-6-1 2 16,-2-1-2-16,-1 1 2 0,2-1-1 0,2 0 0 15,0 3 1-15,-3 0 0 0,0 1 0 0,0 3 0 16,-1-1 1-16,-1 1 1 0,0 0 3 0,0 0-5 16,-2 1 5-16,2 0-4 0,-1 1 0 0,1-1 1 15,1 2-4-15,1-3 2 0,1 0-2 0,2-4 2 16,-2 2 1-16,3-2-1 0,-6-3 4 0,2 0-2 16,2 2 0-16,-1-2-1 0,7 0 1 0,1 1-2 15,-2 2 2-15,0 3 0 0,-1-3-3 0,0 2 3 16,-3 2-2-16,1-1 3 0,-1 1 3 0,-5 0-5 15,0 0 4-15,-2 1-4 0,-2 3 5 0,0-4-4 16,-2 2 0-16,0-2-1 0,0 1 1 16,1-1-3-16,-1 2 3 0,1-2-3 0,-2 1-1 0,-3-1 2 15,-1 0-2-15,1 1 2 0,1-1 1 16,5 3-3-16,0-3 1 0,2 0-1 0,0 0 3 16,0 0-3-16,1 1 2 0,0-1-2 0,1 0 0 15,-1 0 0-15,1 0-1 0,-1 2 1 16,0-2 4-16,-1 0-4 0,-2 3 5 0,0-1-4 15,0 1 6-15,0 0-5 0,2 0 2 0,0-2-4 16,1 0 2-16,0 1-2 0,-2-1 0 0,-1 1 0 16,1 0 1-16,-2 0 0 0,0-1 3 0,0 2-2 15,-7 0-2-15,1-2 2 0,-1-1-2 0,1 3 3 16,4-3-3-16,3 3-1 0,-1-3 1 0,2 0 0 16,1 0 4-16,-1 0-3 0,3-2 1 0,0 1 0 15,2-2 3-15,1-1-2 0,0 1 3 0,1 0-3 16,0 1 7-16,1-1 0 0,-1 1-2 0,1 1 2 15,-2 1-1-15,-1 0-3 0,-1-1 1 0,-3 1-1 16,-2 1 2-16,0-1-3 0,-2 0 0 0,0 0 0 16,-1 0-2-16,-2 0 1 0,-2 0-2 0,0 0 2 15,0-4 0-15,2 4-2 0,4-3 7 0,0 2-5 16,3-3 0-16,-1 1 10 0,0 1 1 0,0 1 4 16,1-3 5-16,-2 3-11 0,0-1-4 0,0-1-2 15,-1 3 2-15,0-4-5 0,1 4 5 0,-1 0-6 16,1 0-1-16,-1 0 5 0,0-1-2 15,-3 1 3-15,1 0-5 0,1 0 1 0,-1-2-2 16,0 1 2-16,1 1-5 0,1-3 2 0,0 2-1 16,-1-1 3-16,3 1-3 0,0-2 1 0,1-1 1 15,-2 3 0-15,-6-2-1 0,0-1 0 0,-2 2-1 16,1 1 0-16,3-2 1 0,3-1-1 0,-2 3 2 16,0-1-1-16,1-1 0 0,-4 1 0 0,-1 0-1 15,-2 1 0-15,-1 1 1 0,0 0-3 0,1-2-34 16,0 2 6-16,0 2-109 0,3-2-111 15,5-2-133-15,7 4-15 0,3-2-455 0</inkml:trace>
  <inkml:trace contextRef="#ctx0" brushRef="#br0" timeOffset="120206.42">8654 15286 665 0,'-2'0'142'16,"-2"0"243"-16,0 0-216 0,1-3-54 0,0 3-12 15,3 0-3-15,0 0-7 0,0 0-1 0,0 0 0 16,0 0 3-16,0 0-7 0,0 0-3 0,0 0-6 16,0 0 5-16,0 0-18 0,0 0-14 0,0 0-3 15,0 0-1-15,0 0-10 0,0 0-10 0,0 0-6 16,0 0 1-16,1 0-5 0,14 10-3 0,-8-10-3 15,3 3 1-15,0-3-6 0,3 0-7 0,1 0 6 16,3-2-6-16,1 1 3 0,2 1-2 16,1-3-2-16,-1 2 1 0,1-2 0 0,-1 0 2 15,-2 3-2-15,-2 0 0 0,-1 0-24 0,-2 3-103 16,-1 1-15-16,0 2-33 0,-9-2-11 0,2 0-133 16,-3 2-183-16,1 3-41 0,5 4 549 0</inkml:trace>
  <inkml:trace contextRef="#ctx0" brushRef="#br0" timeOffset="120637.96">8748 15485 1607 0,'-7'10'-207'0,"4"-5"459"0,-1 1-77 0,2-2-32 0,1-1-2 0,0 0-49 16,1-1 2-16,0-2-4 0,0 0 6 15,0 0-20-15,0 0-17 0,1 0-4 0,17 6 0 16,-9-6 0-16,1 0 2 0,3-1-1 0,2-1 4 16,2-1-19-16,3 1-13 0,-1-1-11 0,2 3 2 15,1 1-7-15,-1 3-8 0,-4-2 2 0,0-1-3 16,1 2 1-16,2-2-96 0,5 2-84 0,3 0-12 15,3 0-193-15</inkml:trace>
  <inkml:trace contextRef="#ctx0" brushRef="#br0" timeOffset="125345.78">9441 15214 526 0,'0'0'744'0,"0"0"-229"0,0 0-371 0,0 0-7 16,0 0-50-16,1 0-20 0,0 0-9 0,0 0 0 15,0 0-20-15,0 0-10 0,0 0 2 0,0 0-1 16,-1 0 6-16,0 0 4 0,0 0 4 0,0 0 2 15,0 0 5-15,0 0 2 0,0 0 3 0,0 0 3 16,0 0-3-16,0 0-10 0,0 0-7 0,0 0 3 16,0 0-5-16,0 0 0 0,0 0 1 0,0 0 0 15,0 0-1-15,-1 0-6 0,0 0-2 0,0 0 1 16,0 2-7-16,0 0-2 0,0-2-2 0,0 1 1 16,-1 1-6-16,2-1 1 0,-1-1 0 0,0 3 1 15,0-2 1-15,0-1-4 0,0 2-1 0,-26 21-1 16,20-19-8-16,-2-2 6 0,1 3-1 0,3-2 3 15,-2 3-4-15,1-4-2 0,1 3-2 16,-1 0 1-16,0-3-3 0,1 2 1 0,-1-1-1 16,1 1 2-16,-1 0-6 0,2 0 4 0,0 0-4 15,2 1 4-15,-1 0-2 0,-1-2 2 0,1 4-2 16,-1-3 2-16,2 0-2 0,0-1-1 0,1 0 3 16,0 1 0-16,1-4 0 0,0 0 0 0,0 0-1 15,0 0-1-15,0 0 2 0,0 0-3 0,0 0 0 16,0 0-1-16,0 0-2 0,0 0 1 15,0 1-1-15,0-1 1 0,0 2 1 0,0-1-2 16,12 16-2-16,-6-14 0 0,-1-1 0 0,2 1-2 16,1-1 3-16,1-1-4 0,0 3 5 0,-1-3-3 15,1 2 4-15,0 1-4 0,1-2 2 0,1-1 6 16,1 2-2-16,-3 1 4 0,3 0-2 0,-10 2-1 16,2-2 1-16,3 0-1 0,-2 2 1 0,6-2 3 15,-2 2-2-15,0-1 3 0,1 2-5 0,-2-3 1 16,2 2 1-16,-3-2 0 0,-1 0 1 0,2-1 0 15,-1 0-1-15,0 1 0 0,2-1 0 0,-3-2 0 16,3 3 1-16,-2-1 0 0,0 0 0 0,1 1-1 16,-2 0 0-16,1 3 0 0,-1 0-1 0,-1-1 2 15,1 1-1-15,-2-1 1 0,1 3 0 0,1-1 2 16,-2-2 0-16,-1 2 0 0,1-1-1 0,-2 1-1 16,0 1 6-16,-2-1-4 0,1 0 2 0,-1 1 7 15,-1-2-3-15,-1 1 6 0,0 0-3 0,-2 1 3 16,0-2-1-16,-3-2 3 0,0 4-4 0,-2-4 6 15,-2 2-3-15,0-1 5 0,-2 2-7 16,-2-1-4-16,0 0 2 0,1-1-3 0,-2-1 1 0,1 2-7 16,0-4-1-16,-1 4-2 0,1-3-1 15,1 1 4-15,6-3-4 0,-1 1 1 0,-1-3-19 16,1 0-28-16,-6 4-16 0,1-4-7 0,-2-2-37 16,2-3-63-16,1-3-39 0,3-2-17 0,0-7-89 15,0-11-404-15,0-2 457 0</inkml:trace>
  <inkml:trace contextRef="#ctx0" brushRef="#br0" timeOffset="125991.41">9428 15122 379 0,'0'0'55'0,"0"0"353"0,0 0 60 16,0 0-136-16,0 0-138 0,-1-1-40 0,1-1-23 16,0 2 5-16,0-1-47 0,0-1-25 0,0 2-7 15,0-2-1-15,0 2-10 0,0 0-12 0,0 0 4 16,0 0-4-16,1 0 1 0,0 0-12 16,0 0-1-16,23 8-3 0,-16-4 0 0,1-4-1 0,2 0-1 15,1 1 0-15,1-1-6 0,-1 0-1 16,2 0-1-16,-1-1 1 0,1 1-4 0,0 0-1 15,0 0-2-15,-1 0 3 0,1 1 2 0,-2-1 3 16,0 2-2-16,0-1 3 0,-2 1-3 0,-1-2-1 16,-2 4 3-16,0-4-2 0,-1 1 8 0,-2-1 0 15,0 0 0-15,-4 0 1 0,0 0 1 0,0 0-2 16,0 0 3-16,0 0-1 0,0 0 6 0,0 0 6 16,0 0 3-16,0 0 2 0,0 0 2 0,0 0 3 15,0 0-4-15,-14 0 6 0,5 2-14 0,-2-1-1 16,-1-1-3-16,-4 4 3 0,0-4-6 0,-2 3-10 15,0-2-1-15,-1 1-2 0,1-2 3 0,-2 2-6 16,1-2-2-16,2 2-1 0,2-2-2 0,4 0 0 16,2 0 1-16,1-2-2 0,-1 0-5 0,5 2 2 15,-3-2-5-15,4 2 4 0,-1 0-7 0,4 0 2 16,0 0-5-16,0 0 0 0,0 0-42 0,-9 2-81 16,5 0-47-16,-1 0-15 0,3-1-93 0,2-1-487 15,-5 0 505-15</inkml:trace>
  <inkml:trace contextRef="#ctx0" brushRef="#br0" timeOffset="127016.9">9998 15258 456 0,'0'0'552'0,"0"0"-122"15,0 0-192-15,0 0-13 0,0 0-95 0,0 0-27 16,0 0-16-16,0 0 4 0,0 0-31 0,0 0-13 15,0 0-9-15,0 0 2 0,0 2-20 0,0 0-1 16,0-2 0-16,0 2 0 0,0-1 1 0,4 19-8 16,0-12-1-16,2 2-2 0,1 1-3 0,2 3-3 15,1 0 0-15,1 6 0 0,2 0 3 0,-3 2-6 16,2 5 2-16,0-1-2 0,1-1 5 0,-2 3-2 16,0-4 0-16,-2 1-1 0,-1-4 1 0,0-3-4 15,-3-5-35-15,1-4 8 0,-1-2-98 0,0-7-90 16,0-3-84-16,0-8-20 0,0-4-276 0</inkml:trace>
  <inkml:trace contextRef="#ctx0" brushRef="#br0" timeOffset="127328.05">10242 15196 921 0,'0'0'156'0,"0"0"169"0,0 2-4 0,0 0-2 16,0-1-165-16,0-1-47 0,0 2-15 0,-13 25-3 16,9-21-20-16,-1 2-5 0,-1-5-2 0,0 4 2 15,-2-6-12-15,-1 6-7 0,-1-1 1 0,-3 6 0 16,0 4-3-16,-2 1-10 0,2 5-8 0,-2 0 2 15,2 6-13-15,-1 1-9 0,1 3 2 0,-2 3-4 16,0-3-3-16,3 1 1 0,0-4-1 0,2-4 0 16,2-2-1-16,2-8-67 0,1-1-37 0,1-6-14 15,2-1-93-15,2-7-195 0,1-1 250 0</inkml:trace>
  <inkml:trace contextRef="#ctx0" brushRef="#br0" timeOffset="127880.27">10708 15041 1448 0,'0'3'208'0,"-2"0"357"16,0 2-356-16,-2 0-81 0,2 0-39 0,-2 3 1 0,-1 2-50 16,3 1-13-16,-2 3-2 0,-1 4-3 0,1 3-4 15,-1 3-4-15,2 4-3 0,-1 2 1 0,1-2-6 16,1 4-3-16,-1 3 0 0,2 4-1 16,0 4 0-16,1 1 1 0,0 1-1 0,2-6 1 15,1-3-3-15,2-3-2 0,0-5-11 0,0-7-2 16,0-3-61-16,2-8-104 0,0 0-51 0,2-9-27 15,3-1-145-15</inkml:trace>
  <inkml:trace contextRef="#ctx0" brushRef="#br0" timeOffset="128204.52">10941 15257 1529 0,'-23'8'-542'15,"15"2"1117"-15,2 5-298 0,-3-1-110 0,3 3-22 16,-1 1-103-16,3 0-28 0,1 0-9 0,1 2-5 15,1-1-8-15,0 3-2 0,2-1 1 0,0-1-1 16,3-1 0-16,1 3-4 0,0-1 5 0,0 0-4 16,1-3 9-16,1-1-6 0,1-6 4 0,2-3-4 15,2-1 7-15,1-7 28 0,0-1 3 16,-1-9 13-16,1-2 15 0,1-8 10 0,0-2 2 16,0-6 3-16,0-4-18 0,-1-4 3 0,1 0 2 15,-3 2 4-15,-2 0 9 0,-2 4 12 0,-3 1 7 16,-3 7 3-16,-2 5 1 0,-4 6-4 0,-3 0-7 15,-3 3 5-15,-1-2-28 0,-1 3-9 0,-2 0-10 16,1 4 4-16,-2-2-18 0,0 5-19 0,2 0-5 16,0 5-4-16,0-2-15 0,0 1-5 0,1 2-6 15,0 1 0-15,3 1-17 0,1 3-48 0,2-2-30 16,2-1-8-16,0 0-47 0,2-5-43 16,2 4-33-16,3 1-20 0,1-1-109 0</inkml:trace>
  <inkml:trace contextRef="#ctx0" brushRef="#br0" timeOffset="128455.57">11307 15467 2277 0,'0'0'-381'0,"1"0"791"0,0 0-222 15,-1 0-74-15,0 0-23 0,8 14-71 0,-7-7-24 16,1 5-1-16,-1 1-7 0,3 5 11 0,-2 3-4 16,-1 1 5-16,0 2-4 0,-1 1 8 0,4-2-11 15,-2-2-25-15,-2 0 2 0,-1-3-60 16,-1-4-98-16,-1-1-62 0,1-5-24 0,1-1-175 16</inkml:trace>
  <inkml:trace contextRef="#ctx0" brushRef="#br0" timeOffset="128811.05">11493 15308 605 0,'-4'-8'93'0,"4"8"357"0,0 0 33 0,0 0-133 16,0 0-229-16,0 0-48 0,-9 18-25 0,7-12 1 15,-3 2-26-15,3 4-6 0,-2 0 0 0,1 0-2 16,1 3-8-16,2-2-3 0,0 5-2 0,2 0 0 15,-1-1-3-15,0 1-3 0,3-2-2 0,-1 1 2 16,3-4 3-16,-1-2-10 0,0-1 3 0,2-2-7 16,-2-4 3-16,2-3 0 0,1-1 6 0,-2-2-1 15,0-5 16-15,1-6 10 0,-2 1 9 0,0-6 2 16,1-2 26-16,-4-1 20 0,0-1 14 0,-2 0 3 16,-2 0 1-16,-2 1 2 0,-1 1-8 0,-2-1 9 15,-1-1-22-15,-1 4-21 0,0 3-12 0,0 1 1 16,1 7-17-16,1 4-4 0,-1-2-2 0,0 2 0 15,-1 0-13-15,2 0-19 0,0 3-24 16,-1 3 1-16,2 1-48 0,-1 3-38 0,1 0-16 16,2 3-12-16,1 2-21 0,3 5-41 0,1 8-64 15,1-3-9-15,7 5-200 0</inkml:trace>
  <inkml:trace contextRef="#ctx0" brushRef="#br0" timeOffset="129165.37">11762 15290 688 0,'-5'10'192'0,"-2"1"426"0,-2 4-427 0,4-2-85 15,-2 2-25-15,1 1-8 0,2-1-18 0,-1 0-10 16,3 2-5-16,2-2 1 0,0 0-7 0,1 2-25 16,4-3-1-16,-2 3-7 0,3-5 3 0,1 2-12 15,0-3 5-15,4-1-8 0,-1-3 10 0,0-4-7 16,0 1 11-16,1-6-5 0,0-3 29 0,1-3 26 15,0-4 7-15,-3-4 8 0,-4-1-3 0,0-5-6 16,-1-3 0-16,-1-3 3 0,2-3 11 0,2-2-1 16,-2-3 6-16,0 5-1 0,0 3-3 0,-5 2-12 15,0 4-9-15,-3 2 4 0,-1-1-12 0,-1 3 6 16,-1 6-2-16,0 1 5 0,-1 5-9 0,-1 1-6 16,1 3-8-16,4 1 1 0,-2 2-27 0,-1 2-21 15,1 4-8-15,-10 3-4 0,0-1-10 0,1 5-7 16,-3 0-12-16,5 3 0 0,-3 1-25 0,3 0-29 15,0 0-13-15,5-5-10 0,2-1-17 0,5-2-40 16,3-6-54-16,5 2-6 0,2-4-120 16</inkml:trace>
  <inkml:trace contextRef="#ctx0" brushRef="#br0" timeOffset="129532.16">12154 15119 2040 0,'7'3'-405'0,"-7"-3"881"15,0 0-199-15,0 0-69 0,0 1-19 16,0 2-111-16,-14 11-38 0,8-7-17 0,-1 1-2 16,2 2-12-16,-1-2-4 0,1 2-2 0,0 0-1 15,1 0-10-15,1 1-11 0,2 4 0 0,0 0-4 16,1 1 2-16,2-1 2 0,2 3 2 0,1 0 0 16,1 6 14-16,1-3-2 0,-1-2 4 0,3-1-2 15,0-1 3-15,3-6 4 0,0 0-5 0,-1-4 1 16,3-4-16-16,0-3 6 0,1-3 2 0,1-2 2 15,0-5 10-15,1-1 4 0,0-2 2 0,-1-5-1 16,-6 0-1-16,0 0-3 0,-1-2 3 0,1-5-3 16,5 2 3-16,-2 0 3 0,0 4 6 0,-4 1 2 15,-3 1 23-15,-5 2 24 0,1-5 0 0,-2 2 9 16,-3 0-16-16,-1 0-6 0,-3 0-5 0,-3 0 3 16,0 1-2-16,-1 3-8 0,-2 3 6 0,2 1-6 15,0 4 3-15,-1 3-25 0,4 0-8 16,-4 7-5-16,2 2-18 0,-3 4-20 0,-6 3-5 15,-3 7-7-15,-3 3-3 0,-2 7-28 0,0-1-31 16,-1 2-5-16,3-1-94 0,5 1-207 0,3 1-262 16,9-3-59-16,3-8 741 0</inkml:trace>
  <inkml:trace contextRef="#ctx0" brushRef="#br0" timeOffset="132377.99">8633 14383 529 0,'-3'6'750'16,"2"-3"-210"-16,0 2-352 0,-1-3-8 0,2-2-82 0,0 0-19 15,0 0-8-15,0 0 1 0,0 0-17 16,0 0-17-16,0 0-5 0,0 0 0 0,2 0-7 16,-1 0-6-16,0-2-3 0,20-9 0 0,-14 7-7 15,1 3-4-15,0-1 1 0,-1 2-2 0,2-1-3 16,2-1 0-16,-1 2-2 0,1 0 3 0,1 3-2 16,1-1 1-16,0-1-3 0,1 0 1 15,0 2 2-15,2-2-57 0,0 1-18 0,0-2-18 16,1 0-35-16,-2 0-21 0,-3 0-27 0,2 0-6 15,-3 0-74-15,0 0-272 0,1 7 327 0</inkml:trace>
  <inkml:trace contextRef="#ctx0" brushRef="#br0" timeOffset="132649.72">8725 14518 976 0,'-2'9'167'0,"1"-1"113"0,1 0-2 15,0-1 1-15,1-1-150 0,0 1-31 0,0-2-18 16,3-2 5-16,-2 1-24 0,2 2-11 0,1-3-3 16,0 2 1-16,2-3-1 0,1-1-9 0,2 3-2 15,1-3 0-15,3 1-10 0,0-2-14 0,0 0-1 16,2 0-3-16,-2-2-5 0,2 1 0 0,-1 0-46 15,-1-2 10-15,2-1-166 0,2-2-331 0,-1-1 327 16</inkml:trace>
  <inkml:trace contextRef="#ctx0" brushRef="#br0" timeOffset="133956.32">9700 14087 563 0,'-2'-1'842'0,"-3"-1"-255"0,2 1-427 0,1-3-9 0,-2 1-68 15,2-4-11-15,-1 3-7 0,-1-3 4 0,2 0-11 16,1 4-1-16,-1-1 0 0,-2 1 3 15,1 2-8-15,-2-1 8 0,1 2-6 0,-1-2 7 16,1 2-24-16,-2 0-2 0,2 2-10 0,-2-2 6 16,1 3-19-16,0-1-6 0,-1-1 1 0,2 3-2 15,1 0-8-15,-2 3 6 0,0 0-10 0,0-1 8 16,1 6-10-16,-1 2-2 0,1 3-2 0,-1 2 1 16,1 5 2-16,-2 0 1 0,-1 2 5 0,0 6-3 15,3 0 0-15,-2 0 6 0,3 0-2 0,2 1 3 16,1 1 1-16,3-5-3 0,4-1 0 0,1-6-2 15,-1-4 7-15,2-3-7 0,1-2-3 0,3-3-5 16,2-2-14-16,2-4-4 0,-1-1 8 0,4 0-5 16,-1-3 20-16,0 0 2 0,0 0 0 15,0 0 1-15,-1 0 1 0,0-3-2 0,0-4 2 0,-1-3-2 16,-1 1 3-16,0-3 3 0,-1 1 5 16,-4-1-1-16,-1-1 10 0,-2 2 9 0,-4-3 5 15,0 3 2-15,-2 0 8 0,-2 3 27 0,-1-1 3 16,-4 1 11-16,1 4-7 0,-3-2-14 0,-3-1-9 15,0 3 2-15,-2 0-17 0,-3 1-15 0,0 2-7 16,-1 1 0-16,0 0-11 0,2 1-5 0,-1 3-4 16,0 2-2-16,1 2-5 0,-1 2-16 0,-1-2-4 15,4 3-7-15,-1 1-11 0,3 1-34 16,1 0-17-16,3-3-10 0,0-2-44 0,5-1-82 16,1-2-84-16,7 0-22 0,2-2-315 0</inkml:trace>
  <inkml:trace contextRef="#ctx0" brushRef="#br0" timeOffset="134465.88">10187 14195 1655 0,'0'0'-354'15,"0"0"762"-15,0 0-174 0,0 0-62 0,0 0-15 16,0 0-88-16,1 2-35 0,1-2-11 0,11 16-3 15,-8-11-11-15,0 7-8 0,2-2 1 0,0 0-2 16,0-1 8-16,5 4-8 0,-1 1 0 0,1 4-2 16,2 3 2-16,-2-2 2 0,-1 1-1 0,1-1 2 15,0 2-2-15,-2-4-17 0,-1-2-10 0,-1-4-5 16,-5 0-25-16,1-5-59 0,-2 1-39 0,-1-6-14 16,-1-1-110-16</inkml:trace>
  <inkml:trace contextRef="#ctx0" brushRef="#br0" timeOffset="134666.07">10406 14158 2144 0,'0'1'-270'0,"-9"13"566"0,6-8-163 0,-2 2-49 16,-1-1-19-16,6 1-47 0,-6 2-6 0,3 1 7 15,-3 2-3-15,-7-1 20 0,-1 1 7 0,-2 1-5 16,1 4 7-16,-2 3-17 0,0 4-12 0,-1 0-4 15,1 5-1-15,1 1-11 0,4 0-3 16,1 1-39-16,2 0 8 0,-1 1-136 0,2 0-425 0,0-5 381 16</inkml:trace>
  <inkml:trace contextRef="#ctx0" brushRef="#br0" timeOffset="135337.84">10771 14105 542 0,'1'-7'785'0,"0"-1"-195"16,1 2-334-16,-2-1-8 0,1 2-125 0,-1 5-27 16,0 0-4-16,0 0-1 0,0 0-5 0,0 0-19 15,0 0-11-15,0 0 0 0,0 0-36 0,-6 16-7 16,4-4-7-16,1 3 2 0,1 1-8 0,-3 4-3 15,2 5 2-15,0 4-3 0,-1 0 9 0,-1 5-7 16,0 2 1-16,2 3-4 0,-1 4 0 0,2 0-18 16,0 0-16-16,2-6-2 0,3-4-45 0,0-7-48 15,2-5-8-15,2-3-18 0,0-5 3 0,2-6-77 16,1-4-76-16,0-5-18 0,0-9-214 0</inkml:trace>
  <inkml:trace contextRef="#ctx0" brushRef="#br0" timeOffset="135676.89">10951 14271 1947 0,'-9'0'-266'0,"4"0"555"16,2 0-153-16,1 1-51 0,0 2-17 0,2 1-59 15,-3-1-21-15,2 4-7 0,2 2-5 0,-2 0 1 16,5 2 4-16,-1 3 1 0,3-2 1 16,0 4 5-16,0 0-3 0,4 0 10 0,-3-1-6 15,3 2 23-15,0-5-6 0,-1-2 4 0,2 0-5 16,-1-3 3-16,1-2-8 0,1-2-3 0,0-3-1 15,2-2-1-15,0-3 4 0,2-5 2 0,0-1 2 16,0-4 14-16,-1-3 27 0,1-3 9 0,-3 0 7 16,0-1 8-16,-3-2 22 0,-2 0 7 0,-3 3 9 15,-1-12 115-15,-6 19-120 0,-2-1 5 16,-4-2-31-16,-3 1-9 0,0 0-10 0,-4 4 4 16,2 1-13-16,-3 2-10 0,1 4-4 0,2 2-1 15,-2 0-23-15,3 5-21 0,-1-1-13 0,1 4-3 16,1 2-6-16,1 3-11 0,0 0-4 0,2 0-6 15,2 1-13-15,1 0-46 0,0 3-22 0,3-3-12 16,1 0-33-16,2 3-64 0,2-3-76 0,5 0-18 16,3 6-261-16</inkml:trace>
  <inkml:trace contextRef="#ctx0" brushRef="#br0" timeOffset="136009.03">11373 14215 990 0,'-7'11'168'0,"2"-3"165"0,1 1-16 16,2-1-28-16,-2-4-228 0,1 0-40 0,1 1-17 16,2 2-2-16,2 4-11 0,1 1-12 15,-1 1 5-15,1 5-5 0,1-2 19 0,1 3-7 16,4 0 4-16,-2 2-5 0,5 0 7 0,1-6-5 16,-2-1 5-16,5-6-4 0,-3-5 3 0,2-4 38 15,-1-5 10-15,2-5 15 0,1-4 29 0,-3-8 7 16,2-3 5-16,0-3 4 0,-3-4-12 0,0 2-15 15,-3 3 0-15,-3 3-1 0,-3 3 1 0,-4 1 4 16,-1 0-10-16,-6 2 10 0,-1 0-22 0,-1 3-1 16,-2 3-4-16,-5 1 3 0,0 1-9 0,-4 1-10 15,1 0-6-15,0 7 0 0,0-2-24 0,-1 5-14 16,2 1-11-16,1 6-1 0,1 0-16 0,6 6-14 16,-2 0-3-16,-1 3-7 0,5 2-3 0,-1 0-16 15,2 0-5-15,6-1-7 0,-4-2-1 0,4-4-47 16,1-1-26-16,4 1-15 0,1-1-56 0,4 0-211 15,2 2-122-15,4 1-95 0,3-5 667 0</inkml:trace>
  <inkml:trace contextRef="#ctx0" brushRef="#br0" timeOffset="136388.16">11798 14200 1540 0,'0'0'265'15,"0"0"43"-15,1 0-14 0,0 0-11 0,0 0-184 16,-1 0-31-16,0 0-18 0,0 0 1 0,0-2-22 15,0 2-1-15,0 0-6 0,0 0 2 16,-1 0-24-16,0 0-11 0,0 0-10 0,-8 14 0 16,11-8-11-16,0 6 8 0,1-2 3 0,0 3 1 15,1-4 8-15,2 4 2 0,1-2 5 0,-1 0-3 16,1 4 6-16,0-2 1 0,-4-2 1 0,5 1 0 16,-1-2-1-16,2 0-12 0,6-4-2 0,1-1-2 15,1-1 6-15,1-1-3 0,1-3 3 0,1 0-3 16,0-4 2-16,0-2 12 0,0 1 3 0,-1-5 4 15,0-1 12-15,-2 0 9 0,0-3 10 0,-3-3 0 16,-1 3 18-16,-1-5 14 0,-3 2 2 0,-3-5 7 16,-3 1-2-16,-3 0-7 0,-1-5-5 0,-6 1 3 15,-3 2-14-15,-4 1 4 0,-2 1-6 0,-3 3 6 16,-4 3-16-16,0 5-14 0,-2 2-15 0,-2 6 2 16,1 2-39-16,-3 6-18 0,1 5-14 0,1 4-3 15,1 3-26-15,9 6-99 0,-3 1-95 16,1 4-19-16,-6 3-301 0,-1-11-200 0,5-11 437 15</inkml:trace>
  <inkml:trace contextRef="#ctx0" brushRef="#br0" timeOffset="137359.84">8767 13407 589 0,'0'0'915'0,"0"0"-319"0,0 0-533 0,0 0-2 16,0 0-42-16,3 12-3 0,-1-5-7 0,1-1 5 16,0-1-5-16,3 0-9 0,-1 0-1 0,2-2-5 15,1-3 1-15,1 1-12 0,2-1 9 0,1-2-10 16,2-3 17-16,0-2 0 0,2 0 1 16,-1-1 2-16,-2 0 7 0,0 2-37 0,-4-1-19 15,-4 2-10-15,-5 3-51 0,-2 1-85 0,2 1-78 16,0 0-14-16,1 7-217 0</inkml:trace>
  <inkml:trace contextRef="#ctx0" brushRef="#br0" timeOffset="137551.17">8823 13603 1866 0,'0'22'-291'0,"-3"-11"635"0,-1-5-147 15,3 2-55-15,0 1-13 0,1-4-82 0,1-1-34 16,1 3-4-16,3-4-8 0,0 4-1 0,2-4-5 15,0 2-2-15,2-2-1 0,0 1-4 0,2-2-2 16,1-1-1-16,1-2 0 0,4-1 6 0,-1-3 8 16,-1 2-69-16,0-4 19 0,4 3-226 0</inkml:trace>
  <inkml:trace contextRef="#ctx0" brushRef="#br0" timeOffset="138441.14">9500 13230 524 0,'0'4'735'0,"0"-4"-226"0,0 0-386 16,0 0-5-16,0 0-68 0,0 0-25 0,0 2-3 0,0-1-5 15,1-1 3-15,0 0-2 0,0 0-3 16,1 0 2-16,21 4-3 0,-13-6 3 0,0-1 7 16,6-4-1-16,0 0 13 0,4 1 0 0,0-1 1 15,4-1 1-15,-2 1-12 0,2 1-1 0,-2 1-5 16,0-1 3-16,-2 5-4 0,-4 0 9 0,-3 1 5 16,-3 0 3-16,-1 1 5 0,-1 4 4 0,0 2-1 15,-1-1 4-15,-2 2-6 0,0 2-13 16,-2 4-3-16,-1 0-1 0,1 0 0 0,-3 2 4 15,0 4 7-15,-3 2 0 0,1 10 8 0,-4 4-4 16,0 2-9-16,-4 1 5 0,-2 4-12 0,0-1-11 16,-1 1 0-16,-1-4-5 0,1 1-3 0,0-8-9 15,1-1-37-15,2-4 3 0,0-4-138 0,2-5-169 16,2 0-254-16,1 3 32 0,0-2-403 0</inkml:trace>
  <inkml:trace contextRef="#ctx0" brushRef="#br0" timeOffset="139041.56">10358 13166 1128 0,'0'0'151'0,"0"0"222"16,0 0-209-16,0 0-32 0,0 0-23 0,0 0 8 15,0 0-25-15,0 0-21 0,0 0-9 0,0 0 0 16,0 0-29-16,0 2-17 0,2 13-2 0,3-5-4 16,-1-1 1-16,2 5-9 0,1 0 5 15,-6 1-5-15,3-2 6 0,0 5-5 0,-1-1-1 16,7 1 0-16,-3 3 1 0,2 1 0 0,-1-4 1 15,-2 0-1-15,3 0-2 0,-3-4-60 0,0 0-36 16,0-3-12-16,-1-3-76 0,0-3-134 0,4 2-226 16,3-7-33-16,2 0 583 0</inkml:trace>
  <inkml:trace contextRef="#ctx0" brushRef="#br0" timeOffset="139223.14">10559 13142 2261 0,'-9'-4'-302'0,"5"1"641"0,-1 1-166 16,1-1-51-16,-1 3-19 0,1 0-60 0,0 0-17 16,1 0-7-16,-2 4 0 0,2 0-12 0,-3 6-10 15,-2 0-4-15,3 5-4 0,-4 3 2 0,-1 3 1 16,1 4 3-16,-4 3 0 0,1 0 2 0,1 4 4 16,-2 1-1-16,5 0 3 0,-3 0-3 0,6-3-115 15,-1-8-48-15,5-5-39 0,3-4-178 0</inkml:trace>
  <inkml:trace contextRef="#ctx0" brushRef="#br0" timeOffset="140037.5">10913 13065 687 0,'-5'0'105'0,"0"-2"369"16,0 2 66-16,5 0-184 0,0 0-174 0,0 0-48 15,-1 0-23-15,0 0-1 0,1 0-54 0,0 0-31 16,0 0-14-16,0 0-3 0,-9 17-20 0,8-3-4 16,1 1 4-16,0 6-2 0,1 4 7 0,0 3 4 15,0 1 0-15,0 4 1 0,0-2 1 0,-1 1 0 16,3 4 2-16,-2 2 0 0,1-2 2 0,1-3-2 15,-3-2-1-15,4-7-2 0,-4-4-35 0,3-7-127 16,3-2-56-16,-2-5-31 0,7-4-141 0</inkml:trace>
  <inkml:trace contextRef="#ctx0" brushRef="#br0" timeOffset="140385.57">11126 13257 1767 0,'-11'15'-109'16,"4"-11"222"-16,3 6-71 0,-1 5-18 0,1 0-11 16,0-1-15-16,2 6-4 0,1-1-2 0,0 2 1 15,1 0-3-15,2-2 5 0,1 0-1 0,2-4 2 16,2-4 1-16,0-4-16 0,4-3 19 0,-1 0-12 16,2-4 50-16,2-1-6 0,0-3 8 0,1-3-4 15,0 1 16-15,-1-6 15 0,0-1-2 0,0-4 8 16,-1-1-25-16,0-1 12 0,-1-2 4 0,1-6 6 15,-5 4 11-15,1-1-2 0,0-1-1 0,-5 7 4 16,-1 0-6-16,-3 3 15 0,-3 4-2 0,-4-2 10 16,-1 3-13-16,-4-1-17 0,-2 4-9 0,-1 2 0 15,-1-1-22-15,-2 3-16 0,-1 3-12 0,2 2-2 16,0 3-33-16,0 2-13 0,3 3-14 0,0 0 1 16,2 2-14-16,1 4-19 0,2-2-14 0,3 2-7 15,3-2-37-15,3-1-48 0,3-2-32 16,6-3-15-16,3 3-75 0,5 3-215 0,2-1 319 15</inkml:trace>
  <inkml:trace contextRef="#ctx0" brushRef="#br0" timeOffset="140727.34">11557 13201 2011 0,'-5'0'-342'0,"-1"3"708"0,-1-3-185 0,2 5-65 16,-1-2-14-16,0 1-63 0,-1 2-34 15,-1-1-1-15,1 5-9 0,-1 0 5 0,6 1 0 16,-1 1 0-16,0 1-2 0,1 2-2 0,2-1-1 16,0 6-1-16,1-2 1 0,4 4 1 0,0-1-2 15,1 0 4-15,2-3-1 0,0 0 11 0,1-4 0 16,1-3 0-16,2-1-1 0,-1-5-7 0,3-1-1 16,-1-2-1-16,4-2 1 0,0-3 13 0,3-4 12 15,1-3 7-15,1-2 0 0,1-5 5 0,-1-1 14 16,0-2-6-16,-5 1 12 0,-1 1 1 0,-4 0 29 15,-2 1 15-15,-2-1 5 0,-3 0 11 0,-5 0-23 16,-3 3-6-16,-3 2-2 0,-5 3-27 0,-3-1-14 16,-4 1-11-16,-6-3 4 0,-2 0-23 0,-4 3-29 15,-2 2-26-15,0 1-2 0,0 0-52 0,1 7-86 16,4 2-67-16,4 3-23 0,5 3-234 0,5-1-348 16,2-5 495-16</inkml:trace>
  <inkml:trace contextRef="#ctx0" brushRef="#br0" timeOffset="141742.7">8813 12354 472 0,'-5'1'585'0,"0"6"-145"0,-1 0-230 0,0-3-14 15,3 3-56-15,0-1-30 0,0-2-13 0,1-1 1 16,2-3-31-16,0 0-27 0,0 0-10 0,1 0-3 16,0 0-12-16,20 1-4 0,-11-1 0 15,4-1-2-15,2-2-1 0,0 0-8 0,1 0 2 16,1-2-3-16,-3 2 5 0,1-1-1 0,-7 3 1 16,-2-1-3-16,0 2-15 0,-3 0-100 0,4 3-21 15,-1-2-32-15,1 5-48 0,-2 1-344 0,9 4 358 16</inkml:trace>
  <inkml:trace contextRef="#ctx0" brushRef="#br0" timeOffset="141926.56">8898 12546 1805 0,'-5'19'-226'0,"5"-6"461"0,0-4-114 15,2 0-42-15,2-1-8 0,1-2-45 0,2 1-11 16,-1 0-11-16,2-3 3 0,0 1-11 0,-4-3-5 15,2-2 2-15,1-3-3 0,2-1 6 0,8-6 3 16,4-1-7-16,1-4-2 0,2-3-71 0,2-2-322 16,3-1 257-16</inkml:trace>
  <inkml:trace contextRef="#ctx0" brushRef="#br0" timeOffset="142840.85">9816 12188 1580 0,'0'0'-397'0,"0"0"848"0,0 0-187 0,0 0-60 16,0 0-15-16,0 0-67 0,0 0-16 0,0 0-9 16,0 0 4-16,-2 0-17 0,1 0-5 0,-19 4-9 15,10-4 6-15,0 2-23 0,-4-2-21 0,0 1-10 16,-3 2-1-16,-1-3-16 0,0 5-4 0,1 0-4 15,0 0 0-15,3 5-10 0,-1-3-2 16,3 3-3-16,2-2-1 0,0-2-7 0,4 1-5 0,0-2-1 16,3-2-3-16,2 4 0 0,1 1 0 0,0 2-2 15,3 1 0-15,2-3 5 0,3 4-11 0,1-4 7 16,2 0-9-16,2 1 16 0,3-4 17 16,1 4 5-16,2-2 3 0,1-1 6 0,0 3 2 15,2-1 3-15,-1 0-2 0,2 4 2 0,-3 0 4 16,-1 3-3-16,-1 2 4 0,-2 1-1 0,-4 0 2 15,-1-2 4-15,-4 2-2 0,-4 0 0 0,1 4-7 16,-6-1-4-16,0 0 0 0,-3 1-4 0,-4-1-7 16,0-2-9-16,-4 1 1 0,1-2-11 0,0-3 18 15,-4-5 8-15,0-5 1 0,2-5 13 0,-1-4 6 16,0-4-2-16,3-6 4 0,-2-8-4 0,3-7-6 16,2-8 1-16,5-8-3 0,3-4 0 0,4-4-2 15,5-1 1-15,2 1-1 0,2 4-1 0,1 5 8 16,-1 6 0-16,-1 12 4 0,-2-1 4 0,-3 9-3 15,-3 0 3-15,0 7-2 0,-3 1 5 0,-2 3 11 16,-1 3 0-16,-1 1 4 0,-2 2-11 0,-2 1-35 16,0 0-19-16,-1 0-7 0,0 4-42 0,-1 0-26 15,-1 2-15-15,1 1-8 0,0-3-33 16,2-1-89-16,2 4-100 0,6-6-19 0,1 1-352 16</inkml:trace>
  <inkml:trace contextRef="#ctx0" brushRef="#br0" timeOffset="143147.13">10276 12187 1025 0,'1'7'214'0,"1"-3"662"0,1 3-761 0,3 1-49 0,1 2-18 0,2 5-3 15,1-2-23-15,0 3-12 0,2 4-4 0,1 2-1 16,0 5 3-16,1 1-8 0,-2-2 4 0,-6-1-4 16,-3 0 6-16,5-4-6 0,-4 0 2 0,6 1-2 15,0-4 5-15,-6-1-58 0,4-2-20 0,0-4-19 16,-1 2-50-16,2-8-118 0,-5-1-142 0,4-4-36 15,0-5 442-15</inkml:trace>
  <inkml:trace contextRef="#ctx0" brushRef="#br0" timeOffset="143297.24">10575 12184 1961 0,'-14'-3'-348'0,"7"3"739"0,0 3-194 0,-2 3-75 15,-3 2-17-15,-2 6-92 0,-1 1-9 0,-1 6 0 16,0-2-3-16,-1 2 6 0,-5 3-5 0,7 4-2 15,-5 1 1-15,5 4-1 0,5 0-3 16,-5-4 3-16,5 1-4 0,-1-9 0 0,3-1-8 16,4-5-26-16,4-7 5 0,0 2-69 0,4-7-116 15,3 2-87-15,6-5-27 0,3-2-279 0</inkml:trace>
  <inkml:trace contextRef="#ctx0" brushRef="#br0" timeOffset="143622.79">10868 12067 1354 0,'0'0'204'0,"0"0"445"0,0 0-473 0,0 0-70 16,0 0-28-16,0 0-7 0,0 2-47 0,1 13-15 16,-6-4-7-16,5 7-1 0,0 6-2 0,0 1 1 15,3 5 1-15,-3 1 1 0,1 0-2 16,-1 1-6-16,-4-2 4 0,1 5-3 0,4 1 7 16,3-1-50-16,1 0-12 0,1-6-17 0,-7-3-21 15,1-5-85-15,0-1-82 0,3-5-17 0,8-1-242 16</inkml:trace>
  <inkml:trace contextRef="#ctx0" brushRef="#br0" timeOffset="143921.87">11127 12240 1763 0,'-5'1'-1004'16,"0"-1"1921"-16,2 4-569 0,-3 5-216 0,-1-1-28 15,1 2-83-15,1 6-18 0,0 1 0 0,2 7-6 16,2-1 3-16,2 4-6 0,3 1 3 0,0-2-4 15,2 0 7-15,0-3 0 0,2 0 4 0,2-5-3 16,2-1 10-16,1-6 1 0,2-1-1 0,2-7 2 16,2-2-2-16,2-2 14 0,0-2 0 0,2-7 8 15,0-1 3-15,0-7 0 0,-2-3-3 0,-1-2 3 16,-6-5-6-16,0-4 6 0,0-2 8 0,1-6 2 16,4 4 17-16,-3 2 17 0,-1 4 10 0,-7 6 5 15,-4-1 11-15,-6 4-11 0,-2-5-11 0,-6 4 4 16,-4 1-29-16,-4 1-5 0,-1 2-8 15,-5 7 3-15,5 1-29 0,-2 5-30 0,-5 5-19 16,-4 7-2-16,-7 2-17 0,0 4-27 0,0 1-24 16,2 0-7-16,3 3-69 0,9-6-115 0,5-3-210 15,11-9 18-15,6-12-479 0</inkml:trace>
  <inkml:trace contextRef="#ctx0" brushRef="#br0" timeOffset="144651.16">8889 11466 603 0,'-1'7'954'0,"2"-4"-337"0,3 3-566 15,2-5-1-15,0 2-37 0,5-3-2 0,0 0 2 16,-3 0 1-16,2-3 4 0,3 0-11 0,-3-1 0 16,8 0-4-16,0-2 1 0,-3 3-2 0,2-2 2 15,-2 4-2-15,-3-1 5 0,-1-1-6 0,2 3 7 16,-4 0-5-16,-1 2 6 0,0-1-56 15,-3 5-49-15,1-2-8 0,-3 1-137 0,3 1-418 16,-3 1 422-16</inkml:trace>
  <inkml:trace contextRef="#ctx0" brushRef="#br0" timeOffset="144786.16">8969 11626 1095 0,'-7'11'190'0,"5"-1"50"16,-1-2-36-16,-1 1 37 0,3-2-185 0,1 0-33 15,2 0-19-15,5-2 1 0,1 1-19 0,1-2 5 16,3-3 0-16,2-1 2 0,1 0 7 0,5-5-66 16,0-1-68-16,3-6-10 0,4-6-230 0</inkml:trace>
  <inkml:trace contextRef="#ctx0" brushRef="#br0" timeOffset="145641.63">9903 11155 840 0,'0'5'139'0,"0"-5"218"0,0 0 15 16,0 0-55-16,0 0-169 0,-1 0-37 0,0 0-16 15,0 0 1-15,0 0-32 0,0 0 1 0,-28-10-4 16,23 6 6-16,-2 0-9 0,1 0-1 0,2-2-7 16,-4 1 5-16,-3-2-17 0,1 3-8 15,-1-2-2-15,-1 2-2 0,2 4-12 0,-2 0-14 0,-1 0-13 16,1 4 1-16,-2 3-14 0,2 1-17 15,0 5-1-15,3 4-8 0,0-1 5 0,1 5-10 16,2 1-6-16,2-1-4 0,0 0-11 0,5 3-11 16,0-2 10-16,4 6-10 0,0-2 41 0,2-2 16 15,0-6 4-15,2-5 2 0,1-4 3 0,1-2-7 16,-1-4 24-16,4-3-12 0,-2-1 54 0,2-6 15 16,4-6 10-16,-1-5 3 0,3 0 5 0,-1-7-3 15,-2-1 4-15,0 5 2 0,-4-4 4 0,-2 12-2 16,-2-2-4-16,-4 7 5 0,1 2-8 0,-4 2-5 15,-1 4 1-15,0 0 1 0,0 0-5 0,0 0-20 16,0 0-12-16,0 0 0 0,-1 15-26 0,1-5-5 16,-1 0-1-16,1 5-1 0,0 0 0 0,3 9 5 15,0 4-3-15,2 2 4 0,-1 5 0 0,0 3-5 16,-1 2 0-16,1 2-3 0,-1 2 6 0,-1-2 0 16,2-3 1-16,-6-6 0 0,1-5 3 0,0-4-53 15,-1-6-27-15,3-3-17 0,2 2-64 0,-3-6-66 16,3 3-51-16,1 0-26 0,0 1-243 0</inkml:trace>
  <inkml:trace contextRef="#ctx0" brushRef="#br0" timeOffset="148276.82">10391 11135 483 0,'-3'3'617'0,"3"1"-144"16,0-4-244-16,1 3-10 0,-1-3-109 0,0 0-37 16,0 0-21-16,0 0 1 0,0 1-30 0,2 23-9 15,0-16-4-15,-1 2 0 0,5 4-6 0,-4 4-10 16,2 0 2-16,3 2-5 0,-1 2 6 16,4 4 1-16,2-2 2 0,2 8 0 0,0-3 4 15,-3-1-2-15,2-2 1 0,-2-3-1 0,-1-4 5 16,1-2-28-16,-2-2-29 0,-1-4-4 0,-1-1-82 15,0-3-140-15,-2-4-116 0,2 1-49 0,0-4 445 16</inkml:trace>
  <inkml:trace contextRef="#ctx0" brushRef="#br0" timeOffset="148479.26">10557 11220 1252 0,'-16'4'217'0,"5"0"14"0,-3-1-2 0,2 3 3 16,0 2-127-16,-1-1-61 0,2-1-16 0,0 6-9 16,-3-2-14-16,1 8 2 0,0 4-6 0,-4 6 5 15,8 5-5-15,-4 2 1 0,1 3 2 0,1-2 0 16,-6 0 1-16,3-4-6 0,2-1-2 0,5-8-3 16,4-3-12-16,4-2-127 0,1-1-59 0,5-2-31 15,0-1-148-15</inkml:trace>
  <inkml:trace contextRef="#ctx0" brushRef="#br0" timeOffset="151821.01">10974 11184 589 0,'0'0'91'0,"0"0"225"16,0 0 74-16,0 0-176 0,-9-14-82 0,7 4-27 15,-1 2-16-15,0-2 3 0,-1 2-29 0,1 1 2 16,-1 0 3-16,4 7 1 0,0 0-5 0,0 0-18 16,-1 0-4-16,0 0-2 0,0 0-16 0,-12 7-20 15,7 1-4-15,6 5-4 0,-2 5-2 0,1 4-20 16,1 4 5-16,-3 4-9 0,4-4 25 16,2-1-5-16,1 2 8 0,1-1-5 0,-1 3 5 15,0 0-1-15,0-1 2 0,-1-4 0 0,0-2 8 16,-3 1-5-16,1-1 2 0,0-1-3 0,-1-2 2 15,1-4-1-15,-1-5-3 0,1-6 0 0,-1-4-14 16,0 0-2-16,0 0 18 0,1-9-4 16,-3-3 53-16,-2-6 10 0,-1-1-1 0,2-6 4 15,-1 0-13-15,0-4-5 0,0-2-1 0,1-5 0 16,2 0-4-16,0-2-6 0,2 0-6 0,1 2 3 16,2-4-11-16,0 8 3 0,-2 4-2 0,1 6 2 15,-1 8-1-15,-2 10 8 0,0 4 8 0,0 0 1 16,0 0 7-16,0 0-18 0,0 0-7 0,-5 17-1 15,5-8-14-15,-2 8-10 0,0 1-6 0,1 6-2 16,3 1-2-16,-1 1 1 0,2-1 3 0,1 0-3 16,-1-2 7-16,3 0-25 0,1 5-24 0,-1-2-6 15,2 2-76-15,3-4-78 0,-1 2-46 0,5 1-24 16,2-2-168-16</inkml:trace>
  <inkml:trace contextRef="#ctx0" brushRef="#br0" timeOffset="175603.59">12684 15183 253 0,'0'3'43'0,"0"-3"83"16,0 0-11-16,0 0 25 0,0 0-89 0,0 0-29 16,0 0-22-16,0 0 5 0,0 0-19 0,0 0-20 15,0-1-9-15,0-1-7 0,0 2-25 0,0-1-6 16,0-1-3-16,0-2-2 0,0 3 15 0,0-2 26 15,0 0 24-15,0 2-5 0,0-1 28 0,0 1 83 16,-2 1-1-16,1-1 37 0,0-1 0 0,1 2 11 16,-1-1 6-16,0-2 5 0,0 3-16 0,1 0-4 15,0 0-3-15,0 0 8 0,-1 0 5 0,1 0-9 16,0 0-2-16,0 0 1 0,0 0-26 0,0 0-15 16,0 0-9-16,0 0 3 0,0 0-18 0,0 0-4 15,0 0-2-15,0 0 3 0,0 0-4 0,0 0-11 16,0 0-4-16,0 0 0 0,0 0-9 0,1 0-6 15,0 0 0-15,23 4-2 0,-17-2-4 0,4-1-5 16,0-1-1-16,0 0 0 0,2 0 3 0,2-3-9 16,-1 2 3-16,0-2-5 0,-7-1 2 15,1 4-2-15,0-2-1 0,2 4 0 0,4 1-4 16,2 4-68-16,0 1-10 0,-4-2-25 0,2 1-37 16,-4-2-92-16,0 1-74 0,-1-1-16 0,0 2-159 15</inkml:trace>
  <inkml:trace contextRef="#ctx0" brushRef="#br0" timeOffset="176065.93">12780 15370 195 0,'0'0'28'0,"0"0"238"0,0 0 17 15,-1 0-46-15,1 0-114 0,0 0-16 0,-1 0-9 16,0 0 4-16,0 0-21 0,0 0 13 0,-1 0 1 16,1-2 10-16,1 2-5 0,-1-1-2 0,0-1-6 15,1 1 6-15,0 1-20 0,0-2-8 0,0 0 1 16,0 2 0-16,0 0-3 0,0 0-18 0,0 0-4 16,0 0-2-16,0 0-13 0,1 0-5 15,16-6-1-15,-10 9 0 0,1 0-2 0,-2-1 2 16,-1 1-4-16,2 0 4 0,-1 1-9 0,6 1-4 15,3 0-3-15,-1-2 1 0,1 2-3 0,0-2-6 16,0 0 1-16,-3 4-2 0,1-2 0 0,-1 1-26 16,-1 0-56-16,-2-2 7 0,1 0-132 0,0 0-226 15,4 6 273-15</inkml:trace>
  <inkml:trace contextRef="#ctx0" brushRef="#br0" timeOffset="179817.88">13739 14952 657 0,'0'0'140'0,"0"0"239"0,0 0-203 15,0 0-24-15,0 0-17 0,0 0 7 0,0 2-32 16,0-1-20-16,0-1-4 0,0 1 0 0,0 1-8 16,0-2-5-16,0 2 2 0,1 0 1 0,0-2-1 15,1 0 2-15,-2 0-3 0,0 1 5 16,0 1-10-16,0-1-10 0,-13 13-2 0,4-13 0 16,-2 2-14-16,-3 1-9 0,-3-2-12 0,-3-1 4 15,1 2-13-15,0-3-8 0,-1 3 0 0,1-3-4 16,0-3-5-16,2 3-6 0,1-1 0 0,3-1-2 15,3 2 0-15,1 0 2 0,1-1 0 0,0 1 0 16,1 0 4-16,1 0-1 0,0 1 2 0,-1 1-2 16,2-1 5-16,-1 3 0 0,-1-3 0 0,2 1 1 15,0-1 5-15,1 1-1 0,0 2 4 0,2-3-5 16,1 2 2-16,-1 1-6 0,2-1-3 0,0 0-2 16,0 2-4-16,0 2-3 0,1 0 2 0,1 2-3 15,0-1 6-15,2 4 1 0,1-1 3 16,1 1-1-16,-1-1 3 0,3 1 1 0,-1-1-1 15,0 2 1-15,0-1-1 0,-2 1 0 0,2-2 2 16,-2 4 0-16,1 1 0 0,-1-2 0 0,-1-2 1 16,-1 2 0-16,0-4 0 0,0-2 0 0,-1 2 0 15,1-2 1-15,-1 2 5 0,-1-6-4 0,1 3 5 16,0-5-5-16,-2-2 7 0,0 0-10 16,0 0-2-16,0 0-4 0,2 0 4 0,13-6 2 0,-8-1 1 15,1-1 0-15,1 1 4 0,1 1-2 16,0-1 0-16,2 4-1 0,2-1-2 0,2 3-2 0,-2 1 1 15,3 0-1-15,-1 1 3 0,-2 6 1 16,0 0 0-16,-1 3 1 0,0-2 1 0,0-1-3 16,1 2 2-16,-2-1-1 0,-6 0 3 0,-1 2-4 15,1-2 4-15,-2 1-3 0,5-1 3 0,4 0-1 16,1 2-3-16,2-2 0 0,1 2-1 0,0 0 1 16,-3 0 2-16,0 1 0 0,-2 1 3 0,-2 1 11 15,-2-1 14-15,-2 4-1 0,-2-1 16 0,-3 0-12 16,-1 6 3-16,-2-3-2 0,-2 3 10 0,-5 0 0 15,-5 1-4-15,-4-1 4 0,-2 0-11 0,-3-3-4 16,-2 0-8-16,1-4 4 0,0 0-13 0,2-2-15 16,2-1-15-16,-3-6-2 0,1 3-36 0,-5-2-53 15,1-2-41-15,2 3-10 0,2-2-86 0,2 0-186 16,0 0-176-16,2 5-1 0,2-1-118 0</inkml:trace>
  <inkml:trace contextRef="#ctx0" brushRef="#br0" timeOffset="180911.87">14288 15254 290 0,'-2'-4'96'0,"2"4"42"16,0 0 97-16,0 0-17 0,0 0-54 0,0 0-18 15,0 0-6-15,0 0 6 0,0 0-15 0,0-1-11 16,0-1-15-16,0 2 8 0,0 0-43 0,0 0 2 15,0 0-6-15,0 0 7 0,0-1-16 0,0-1-18 16,0 2-6-16,0-2-1 0,0 2-13 0,0 0-7 16,0 0-1-16,0 0-2 0,0 0-3 0,1 0 0 15,0 0-2-15,0 0 2 0,1 0 5 0,-1 0-6 16,20 7-1-16,-13-2-1 0,1-2-2 0,1 5-3 16,0-1 2-16,3 4-3 0,2 2 7 0,0 2-5 15,0 3 3-15,1-3-2 0,0 5 7 0,-2-5-7 16,1 5 2-16,0-2-3 0,-3-3 7 0,0 0-4 15,0-2 3-15,-3-1-4 0,0 1-1 0,-2-5-53 16,0 2-24-16,-2-2-13 0,-2-1-37 0,-1-1-64 16,-1-2-39-16,-1-4-21 0,0 0-107 0</inkml:trace>
  <inkml:trace contextRef="#ctx0" brushRef="#br0" timeOffset="181280.9">14605 15196 1790 0,'0'0'-277'0,"0"0"592"0,0 0-156 0,0 0-45 0,0 0-20 0,0 0-47 0,-1 0-22 0,0 0-6 0,0 0-2 16,-1 0-4-16,1 0 2 0,0 0 11 0,-15 11-4 15,11-6 21-15,-1 5-3 0,1 0 4 0,-2 0-1 16,1-1 2-16,-3 2 1 0,0 2-6 0,-2 4 5 16,-1 4-12-16,-1 2-12 0,2 3 3 0,1 2-4 15,0-4-1-15,0 3-7 0,1-1-4 0,0 0 1 16,-1 1-5-16,2-5-5 0,-1 3-44 15,2-5 9-15,-1-2-131 0,4-2-304 0,3-3 299 16</inkml:trace>
  <inkml:trace contextRef="#ctx0" brushRef="#br0" timeOffset="181957.83">14972 14945 1161 0,'0'0'192'0,"0"0"291"16,0 0-263-16,0 0-59 0,0 0-35 0,0 0 6 16,0 0-53-16,0 0-19 0,0 0-11 0,8 3 0 15,-9 4-28-15,0 8-10 0,0-1-1 0,-2 10-1 16,2 2 4-16,-1 5 1 0,1 6-2 0,0 5 1 15,1-1-3-15,-1 3-4 0,0 0 0 0,1 2-2 16,0 3-4-16,0 1 6 0,2-3-4 0,1-2 4 16,2-3-6-16,1-9 0 0,1-5-26 0,0-9 5 15,1-3-94-15,0-11-123 0,1-1-79 0,1-9-25 16,0-6-193-16</inkml:trace>
  <inkml:trace contextRef="#ctx0" brushRef="#br0" timeOffset="182329.68">15190 15250 1446 0,'11'1'-246'0,"-7"5"560"0,-6 1-157 0,-2 4-34 16,2 0-31-16,-2 3-66 0,3 0-12 0,-1 4-13 16,2 3 5-16,-1 0-8 0,2 1-4 0,1 4 10 15,-1 1-4-15,3-1 19 0,-1 2 12 0,3 0 7 16,-3-3 2-16,2-4 4 0,0-2-16 0,1-4-7 15,5-2 0-15,1-3-9 0,1-5 0 16,1 2-3-16,0-7 1 0,-1 0-4 0,1-5 3 16,-1-4 2-16,1-3 2 0,-1-2 3 0,2-4 5 15,-1-4 5-15,1-5 2 0,1-2 11 0,-3-3 1 16,0 0 9-16,-5-1-1 0,-1-2 25 0,-3 4 29 16,-1-2 1-16,-3 5 12 0,-1 4-25 0,-3-1-25 15,-2 4-9-15,-4 3 0 0,-2-4-13 0,-2 4 3 16,-3 3-2-16,0-1 4 0,-1 5-13 0,0 0-4 15,0 4-9-15,-2 5 5 0,-1 0-21 0,3 6-7 16,-3 0-9-16,4 6 0 0,-1 4-19 0,4 3-9 16,2 1-13-16,-1 4 1 0,0-1-22 0,-3 0-73 15,3-6-40-15,1-1-22 0,5-4-120 0,-2-2-490 16,0 3 520-16</inkml:trace>
  <inkml:trace contextRef="#ctx0" brushRef="#br0" timeOffset="183263.96">15585 14840 2118 0,'1'-6'-254'0,"-1"-1"521"0,1-1-120 15,2-1-48-15,-2 1-5 0,1 0-48 0,1-1-18 16,0 2-6-16,-1 0-1 0,-2 2 3 0,0 5 4 16,0 0 4-16,0 0 1 0,0 0 7 0,0 0 0 15,0 0 0-15,0-2-1 0,0 2-9 0,0 0-6 16,0 0-2-16,0 0-1 0,0 0-7 0,0 0-7 16,0 0-8-16,-1 0 1 0,0 0-18 0,0 0-1 15,-11 12 1-15,11-3-1 0,1 0 8 0,0 3-1 16,1-1 7-16,0 2-5 0,2 2 8 0,-2 0 1 15,2 1 3-15,1 2-1 0,0 0 9 0,2 0-2 16,-1 0-1-16,1-3 1 0,-2-2 5 0,2-1-7 16,-1-2 4-16,0-4-4 0,3-1 0 0,1-2-6 15,1 1-1-15,-1-4-3 0,0 0 0 0,-4 0-1 16,-3-4 2-16,2 1-1 0,1 0 1 0,3-2-2 16,1 1 0-16,1 0-11 0,0-1-16 0,1 1-24 15,0 3-61-15,-3-2 11 0,0-1-9 0,-5 1-82 16,4-4-93-16,2-3-19 0,1-1-337 15</inkml:trace>
  <inkml:trace contextRef="#ctx0" brushRef="#br0" timeOffset="183441.02">15804 14661 1987 0,'-10'23'-245'0,"6"-9"517"15,1 0-150-15,2 1-31 0,0 3-25 16,0-3-19-16,0 3-5 0,0 2-5 0,0 2 4 15,0 6-1-15,-1 4 8 0,1 1-1 0,-2 6 5 16,0 0-14-16,0 6-9 0,-1-2 3 0,3 0-3 16,0-1-3-16,-1-6-8 0,5-6-5 0,-3-6 1 15,3-5-6-15,0-2-9 0,0-3-46 0,1 0 5 16,0-3-186-16,9-1-671 0,2-7 582 0</inkml:trace>
  <inkml:trace contextRef="#ctx0" brushRef="#br0" timeOffset="186361.62">12784 14162 310 0,'-2'4'151'0,"1"-4"-42"0,1 0-72 0,0 0-2 16,0 0-36-16,0 0-2 0,0-2-9 0,10-18 7 15,-7 12 4-15,1 3 1 0,-2 0 9 16,-3 1-4-16,0 2 5 0,-3 0 37 0,4 2 10 16,0 0 11-16,0 0 25 0,0 0-34 0,2-2-8 15,0 2-9-15,-2 0-40 0,0 2-10 0,0 0-13 16,-1 0 3-16,1-2 3 0,0 0-13 0,0 0 12 16,0 0-13-16,0 0 15 0,0 0 11 0,0 0-5 15,0 0 8-15,0 0 1 0,0 0-1 0,0 0 10 16,0 0-7-16,0 0-2 0,0 0 18 0,0 0 8 15,0 0 8-15,0 0 38 0,0 0-13 0,0 0-6 16,0 0-2-16,0 0-22 0,0 0 8 0,0 0 6 16,0 0 2-16,-1 0 1 0,0 0-17 15,0 0-2-15,0 0-3 0,-2 0-2 0,1-2-7 16,0 2-4-16,0-2 1 0,-34-28-5 0,32 25 22 16,0-1 6-16,0-2 8 0,1 4 19 0,0-2 11 15,0 1 7-15,0 2 4 0,3 3 0 0,0 0-6 16,0 0-4-16,0 0 3 0,0-2-9 0,0 2-3 15,0-1-1-15,0 1 3 0,0 0-11 0,0 0-19 16,0 0-9-16,0 0-1 0,0 0-22 0,9-7 4 16,1 6-2-16,4-1 2 0,1-2 0 0,2 0-6 15,-2 0-1-15,-2-2-1 0,3 1 0 0,1 0 0 16,2 1 0-16,2 3 0 0,-3-1 3 0,-1 2-5 16,0 2-21-16,-4-2 3 0,1 3-63 0,-1 1-51 15,0-1-25-15,-2 2-15 0,-2-1-52 0,-1 3-202 16,-2 3 264-16</inkml:trace>
  <inkml:trace contextRef="#ctx0" brushRef="#br0" timeOffset="186573.01">12806 14258 913 0,'-9'6'153'0,"3"2"144"0,2-1 17 0,4-2-36 0,0 0-125 0,0-5-38 0,0 0-30 0,0 0 5 15,0 0-51-15,1 0 1 0,18 1-1 0,-11-4 2 16,3 0-7-16,5 1-10 0,2-1-5 0,2 0 0 16,3 2-11-16,-1-5-2 0,2 6 0 0,1 0 0 15,0 6 9-15,-1 3-91 0,-2 4-64 0,-2 0-23 16,-2 5-205-16</inkml:trace>
  <inkml:trace contextRef="#ctx0" brushRef="#br0" timeOffset="187627.13">13684 13720 900 0,'-10'-7'224'0,"1"1"382"16,0 2-324-16,0 1-77 0,2 1-46 0,-1 0 7 15,1-1-81-15,2 3-6 0,-2-1-8 0,3 1 6 16,-2 0-24-16,0 0-11 0,0 4-6 0,-2 0 2 15,-1-1-13-15,0 4-8 0,-2-1-7 0,0 5 1 16,-2 1-14-16,1 5-8 0,1 4 1 0,1 7-3 16,1 5 7-16,2 6 0 0,2 5 1 0,2 5-1 15,1 1 4-15,2-1-3 0,1 2 1 0,4-7-2 16,1-4 9-16,5-10-15 0,2-3 1 0,5-8-8 16,2-2-6-16,1-7 1 0,-1 1-5 15,2-7 2-15,-2-3-6 0,1-6-3 0,2-3 8 16,0-6-5-16,1-3 23 0,-4-3 2 0,-5 4 6 15,-5 1-1-15,-1-1 4 0,-6 2 10 0,4 2 3 16,-5 2 5-16,-1 0 14 0,-1 3 37 0,-2 0 2 16,-2 2 14-16,-3-1-14 0,-2 1-13 0,-2 0-11 15,2 3 3-15,-3-2-21 0,-1 2-13 0,-2 1-5 16,-4 2-3-16,-1 2-17 0,2 5-15 0,1 5-4 16,3-2-4-16,1 3-2 0,4 4-4 15,1 0-14-15,4-4 1 0,4 0-36 0,3-2-63 0,4-7-22 16,5-4-22-16,5 3-47 0,3-8-112 15,3 0-121-15,-1-2-46 0,-3-6 523 0</inkml:trace>
  <inkml:trace contextRef="#ctx0" brushRef="#br0" timeOffset="187875.28">14142 13828 1681 0,'0'0'-276'0,"0"0"605"0,7 10-150 0,-5-2-43 0,2 2-20 0,0 1-58 0,2 0-19 15,-1 3-4-15,2 4-3 0,1 2-13 0,2 2-9 16,1 3-5-16,2 4 1 0,-2 6-6 0,-4 1 3 16,-1 2 0-16,1-5 2 0,1-1-2 0,4-5 2 15,1-1 0-15,-2-5 0 0,0 1-7 16,-1-2-54-16,-1-2-39 0,-1 1-7 0,-3-1-92 0,5-1-201 15,-2-3 246-15</inkml:trace>
  <inkml:trace contextRef="#ctx0" brushRef="#br0" timeOffset="188066.1">14384 13916 2252 0,'-43'51'-193'16,"19"-23"396"-16,2 4-98 0,2 3-35 0,0 0-6 16,7-1-34-16,3 1-24 0,-3-3-2 0,0 0-5 15,-4-8 4-15,2 1-43 0,1-4-35 0,6 1-7 16,1-1-100-16,3-2-194 0,3 1 232 0</inkml:trace>
  <inkml:trace contextRef="#ctx0" brushRef="#br0" timeOffset="188609.18">15023 13650 1135 0,'-4'6'191'0,"1"-2"567"0,0 4-658 0,-2 5-34 16,1 1-24-16,-2 7 5 0,-1 2-32 0,0 2 3 15,1 9-1-15,-1 6 2 0,1 4 1 0,2 7-1 16,1 0 1-16,-1 3 1 0,1-5-3 16,2-3-5-16,1-3-5 0,1-11 0 0,3-4-11 15,3-13-36-15,2-7-49 0,2-3 1 0,2 0-121 16,1-6-164-16,2-3 228 0</inkml:trace>
  <inkml:trace contextRef="#ctx0" brushRef="#br0" timeOffset="188912.55">15224 13862 1317 0,'-5'4'229'0,"0"4"-97"0,0 3-7 0,-2 3-8 15,3 7-97-15,2 1-12 0,0 5-9 0,5 1 1 16,-3 1-7-16,0 3 4 0,3 0-3 0,-3 0 3 15,6-3 2-15,0-4-7 0,1-4-2 0,6-10-3 16,4-3-13-16,5-6 1 0,0-2 14 0,1-10-5 16,-3 2 45-16,-1-8 23 0,-1 0 15 0,-1-4 4 15,-1-2 22-15,-3-2 2 0,1-6-5 0,-5 2 6 16,-3-1-17-16,-1-1-8 0,-5 3 5 0,-1 2-1 16,-5 0 9-16,-3 4-2 0,-1 1-8 0,-4 4 5 15,1 0-33-15,-4 5 2 0,-1 0-11 0,-2 3 6 16,0 1-35-16,-4 5-39 0,-2 1-12 15,3 1-10-15,-2 0-23 0,3 3-77 0,8 4-74 16,-1-2-15-16,4 6-237 0</inkml:trace>
  <inkml:trace contextRef="#ctx0" brushRef="#br0" timeOffset="189391.1">15537 13428 2040 0,'0'-2'-387'0,"0"2"828"0,0-2-196 15,0 0-72-15,11-22-16 0,-6 16-89 0,4 0-31 16,2-2-8-16,3-2-5 0,3-1-14 0,1 3-7 15,1 0-2-15,-1 4 0 0,0-1 2 0,-8 1-3 16,-1 1 0-16,-1 2-3 0,-2 3 2 0,5 1 3 16,-1 2 3-16,-1 4 1 0,0 1 9 0,-4 0-7 15,-3 1 5-15,0 0-5 0,-1 3 8 0,0-1-8 16,-3 1 1-16,-2 2-3 0,-3 0 1 0,0 0 0 16,0 3 3-16,-3-1 0 0,-1 1 2 0,-1 0 1 15,1-3-2-15,4 1 2 0,1-1-9 0,3-4 5 16,1-2-3-16,-1-2 3 0,3-6-7 0,0 0 3 15,0 0-5-15,0 0 3 0,0 0-7 0,14 1 2 16,-7-2 2-16,-3-1 0 0,2-2 3 16,-1 3 2-16,1-1 0 0,5 4 0 0,0-1 1 0,-2 6 0 15,3 0 3-15,-3 1-1 0,1 2 2 16,-2 1 1-16,-3 2 8 0,-4 1-1 0,-1-2 18 16,-3 5-7-16,-5-2-7 0,-4 3 2 0,-3-2-19 15,-1-1-7-15,0 1-21 0,-1-4 2 0,4-1-62 16,-5 1-99-16,-2 1-60 0,-6 3-27 15,-12 4-194-15</inkml:trace>
  <inkml:trace contextRef="#ctx0" brushRef="#br0" timeOffset="190336.8">12383 13124 497 0,'-6'5'662'0,"2"0"-171"0,-2-2-277 16,-1-2-11-16,3 1-66 0,4-2-17 0,0 0-10 15,0 0 4-15,0 0-38 0,0 0-33 0,0 0-16 16,1 0 0-16,11-5-19 0,-4-1 2 0,4-3 3 15,2 0 0-15,3-3-1 0,2 1-8 0,-1-1-1 16,1 2-1-16,0 0-1 0,-2 2 2 0,1 2 0 16,0-1 0-16,-1 2-3 0,1 2 0 15,-1 2-6-15,1-1-1 0,-1 2-40 0,-1 0-82 16,0 2-36-16,-2 0-18 0,-1 5-59 0,-5 0-141 16,-3 3 232-16</inkml:trace>
  <inkml:trace contextRef="#ctx0" brushRef="#br0" timeOffset="190521.77">12514 13229 1272 0,'-10'12'222'0,"2"-5"10"16,1 0-27-16,2 0 51 0,-1 1-144 0,2 4-51 16,-1 0-18-16,4-1-7 0,-1 2-27 0,2-2-5 15,2 0 4-15,2-1-3 0,2-2 0 0,2 0 3 16,2-2-3-16,2-3 3 0,2 0-5 0,5-5-3 15,2-1 1-15,5-5-1 0,3-5 4 0,3-3 3 16,-1-1-25-16,3-4-1 0,-2-1-160 0</inkml:trace>
  <inkml:trace contextRef="#ctx0" brushRef="#br0" timeOffset="192734.52">13219 12654 533 0,'-2'2'763'16,"-1"2"-222"-16,3-4-361 0,0 0-11 0,0 0-80 0,0 1-41 16,0-1-14-16,0 2-4 0,0-1-13 0,0-1 4 15,0 3-5-15,0-2 4 0,1 0-5 16,17 27-2-16,-9-25 2 0,3-3-2 0,2 0-2 16,-4-1 1-16,0-2-4 0,3-4 5 0,3 0-3 15,4-1-7-15,4-2 1 0,-2 2-3 16,1-2 3-16,-2 6-2 0,-2-3 0 0,-3 7 1 15,-3-2 0-15,-2 4 7 0,1 3 7 0,-2 1 0 16,0 4 1-16,-3 5 3 0,-1 3-1 0,-3 4 4 16,-3 3 2-16,-6 3-9 0,-1 4-5 0,-1 4 1 15,-1 5-8-15,0 2-5 0,2-1 4 0,-2-1-4 16,2-3 5-16,1-5-4 0,2-4-9 0,2-8-2 16,2-3-50-16,0-5-104 0,2-6-73 0,2-3-19 15,2-4-186-15</inkml:trace>
  <inkml:trace contextRef="#ctx0" brushRef="#br0" timeOffset="193090.64">13878 12718 1462 0,'0'0'253'0,"-1"0"-48"0,0 2-25 16,-10 13-12-16,11-7-160 0,2 2-11 15,0 0-2-15,4 5-4 0,0 3 8 0,1 3-3 16,4 4 3-16,-1 3-3 0,1-2 5 0,1-2-1 16,1 1 0-16,-1-4-2 0,1-2 3 0,1 1-7 15,-1-5-14-15,2-1 0 0,-2-3-36 0,1-1-38 16,-3-2-42-16,0-1-5 0,0-4-114 0,-2 4-313 16,-2-4 356-16</inkml:trace>
  <inkml:trace contextRef="#ctx0" brushRef="#br0" timeOffset="193294.02">14136 12664 1789 0,'-18'12'-195'0,"4"-6"430"0,-2 4-99 16,0 5-34-16,-5 0-11 0,-1 3-57 0,-2-2-16 15,1 2-4-15,0 3-1 0,3 1 1 0,2 4-6 16,2 1-2-16,4-3 0 0,2-1-5 15,2-3-2-15,2-2-5 0,3-3 0 0,0-5-7 16,4-2-95-16,0-2-84 0,7-1-16 0,2 1-242 16</inkml:trace>
  <inkml:trace contextRef="#ctx0" brushRef="#br0" timeOffset="193587.25">14349 12535 2269 0,'0'0'-188'15,"0"0"378"-15,0 0-77 0,0 1-40 0,3 17 4 16,-3-7-47-16,1 6-16 0,1 1-6 0,-4 6-1 15,1-2-1-15,-2 3-5 0,0 3-2 0,-1 1-1 16,0-1 0-16,0 4-2 0,1 0-2 0,2 4-2 16,1 2-9-16,1-4-22 0,1-2-6 0,4-7-8 15,1-1-15-15,-1-7-30 0,3-3-12 0,1-6-11 16,-1-3-35-16,4-5-102 0,-1-5-94 0,2-6-40 16,1-2 395-16</inkml:trace>
  <inkml:trace contextRef="#ctx0" brushRef="#br0" timeOffset="193897.18">14543 12778 956 0,'9'-25'-536'0,"-9"25"1146"0,0 0-209 0,0 0-88 16,0 0-2-16,0 0-127 0,0 0-68 0,0 0-32 16,0 0-2-16,0 0-49 0,0 0-21 0,0 0-3 15,-10 15-4-15,9-5-1 0,1 4-5 0,1 1 1 16,2 3-3-16,3 2 5 0,1-1 0 16,-1 3 1-16,3-2-1 0,2 1 0 0,1-6-1 15,0-1 5-15,3-3-2 0,1 0 15 0,-2-8-11 16,3-1 1-16,-2-2-3 0,-2-3-3 0,2-6 4 15,-9 0 12-15,3-5-3 0,-1-4 25 0,-1-6 0 16,8-1 2-16,-4-4 1 0,2-3-5 0,0 1 10 16,-4 5 3-16,-1 5 6 0,-5 3 4 0,-4 1 0 15,-3-1-5-15,-6 0 4 0,-1 1-9 0,-5 1-10 16,0 2-3-16,-2 0-2 0,4 4-19 0,1 4-22 16,-1 2-12-16,0 4-3 0,-6 2-15 0,2 3-16 15,1-2-20-15,2 4-3 0,1 0-46 0,2-3-72 16,3 2-40-16,3-5-24 0,6-1-114 0,-2-7-373 15,4-7 457-15</inkml:trace>
  <inkml:trace contextRef="#ctx0" brushRef="#br0" timeOffset="194409.72">14870 12251 626 0,'-9'-3'95'0,"4"-1"356"0,3 4 74 0,0 0-193 15,3 0-165-15,0 0-31 0,-1-3-27 0,2 0 10 16,0-2-47-16,-1 2-16 0,2-3-3 0,-1 2-2 16,1-3-15-16,1 0-13 0,1 3-8 0,1-1 1 15,1-2-5-15,1 4-3 0,0 0 2 0,2-1-3 16,-2 1-3-16,2 0-1 0,-1 3 1 0,1 0 1 16,1 0 1-16,1 3-3 0,2 0 1 0,1 4-2 15,0 0 2-15,2 1-3 0,1 2-1 0,0 4 0 16,-1 1 2-16,-1-2-10 0,-3 2-16 15,-3 3 0-15,-2 3-27 0,-2 1 12 0,-6 0 10 16,-3 2-2-16,-1-3 15 0,-3 0 8 0,0-2 5 0,-3-2 1 16,-1 0 11-16,-1-8 8 0,-3 1 5 15,1-3 1-15,0-3 2 0,2-1 3 0,1-3 0 16,0-4 3-16,2 1 2 0,2-7-8 0,1 1 7 16,3-5-3-16,1 3 12 0,4-5-17 0,2 4-2 15,2 1-3-15,2 1 0 0,1 3-8 0,1 0 1 16,1 4-3-16,2 3-5 0,3 3 1 15,0 1-3-15,0 4 2 0,-1 1-7 0,0 0 5 0,-2 1-1 16,1-3 3-16,-1 2-10 0,1-4-182 16,-1-2-72-16,2-3-54 0,-3 3-225 0</inkml:trace>
  <inkml:trace contextRef="#ctx0" brushRef="#br0" timeOffset="195418.82">11967 12003 295 0,'0'0'49'0,"0"0"260"0,0 0-22 16,0 0 71-16,0 0-160 0,0 0-35 0,-8 6-17 16,3-2 6-16,1 1-32 0,0 1-14 0,0 0-3 15,2-2 2-15,-1 0-11 0,2-1-11 0,1 2-16 16,0-3 6-16,1-1-43 0,2-1-7 0,3 0-2 16,2 0 1-16,2-1-5 0,3-6-7 0,3 0-4 15,5 1 1-15,3-4-5 0,3 2-2 16,2 1 1-16,0 2-1 0,-1 2 1 0,-2 3-2 15,-1 0 1-15,-4 0-5 0,-3 1-25 0,-4 3-100 16,-2 2-37-16,-2 0-24 0,-2 2-57 0,-2 0-241 16,-4 2 305-16</inkml:trace>
  <inkml:trace contextRef="#ctx0" brushRef="#br0" timeOffset="195634.64">12003 12320 1650 0,'-4'6'137'0,"2"1"152"0,2-2-172 0,3-2-41 15,1 0-24-15,1-3 3 0,3 3-30 0,2-3 6 16,2 0 1-16,3-3 4 0,0 0 0 0,3-2-6 16,0-1-8-16,2 2 3 0,1 0-19 0,-1-3-3 15,2 4 1-15,-1-1-3 0,-1 1-19 16,-1 3-210-16,-1-1-128 0,-1 6-53 0,0 8-434 0</inkml:trace>
  <inkml:trace contextRef="#ctx0" brushRef="#br0" timeOffset="197438.97">13276 11640 419 0,'0'0'67'0,"0"0"282"15,0 0 14-15,0 0-18 0,0 0-150 0,0 0-39 16,0 0-23-16,0 0 6 0,0 0-40 0,0 0-13 16,0 0-3-16,0 0 0 0,0 0-19 0,0 0 2 15,0 0-2-15,0 0 6 0,0 0-9 0,0 0-26 16,-1 0-5-16,-20-4-4 0,13 5-3 0,-2 1-12 15,2 3 2-15,-1-2-5 0,-2 1 2 0,-2 2-12 16,-2 1-2-16,-1 1-4 0,2 0-3 16,0 4-6-16,1-1 1 0,3 4-3 0,-2-1 11 0,3 0-3 15,3-3 0-15,-1-1-2 0,2-3-2 0,3 1 0 16,1 3 3-16,1-1-2 0,2 1 3 0,3-1-4 16,1-2 3-16,3 2-1 0,3 0 10 15,1-2-3-15,4 2 1 0,1 1-3 0,3 0 5 16,1 3 2-16,1 1-1 0,-1 3 2 0,-3-1-1 15,-4 4 0-15,-7-2-2 0,-1 6 0 0,-6 0-6 16,-2 6-4-16,1-3 9 0,-3 4-5 0,0-6 17 16,-1 1 0-16,3-5 0 0,0-4 1 15,1-3 2-15,-2-9 5 0,-1-3 9 0,0-3-1 16,-2-2 4-16,2-2 3 0,-2-8-2 0,0-9 4 16,-2-7 2-16,4-10-24 0,0-8-4 0,6-5-6 15,1-5 0-15,3 2 4 0,1 1-1 0,-1 7 2 16,-3 6-2-16,-2 7 0 0,-1 5 2 0,-1 8-2 15,-2 1 2-15,-1 4-37 0,-1-1-10 0,-1 1-11 16,0 5-17-16,-4 2-3 0,1 1-8 0,-1 1-2 16,-1 2-20-16,0 0-130 0,0 0-131 0,-2-2-16 15,-4 1-341-15</inkml:trace>
  <inkml:trace contextRef="#ctx0" brushRef="#br0" timeOffset="197784.93">13607 11685 1431 0,'2'8'128'0,"0"2"195"0,3 2-210 0,0 4-20 15,3-1-28-15,0-4 10 0,1 4-59 0,4 1-11 16,0 0-1-16,-1 4-2 0,0-1 10 0,4 1-13 15,-3-5 6-15,0 0-8 0,0 2 4 0,-2-3-32 16,-6 1-19-16,2-2-7 0,-4 2-38 0,3-2-69 16,2-1-44-16,-3-2-13 0,4-2-67 0</inkml:trace>
  <inkml:trace contextRef="#ctx0" brushRef="#br0" timeOffset="198013.08">13878 11654 1127 0,'-10'8'150'0,"-3"3"336"0,-2 6-365 0,-2 3-37 15,-3-1-24-15,2 8 1 0,2-4-51 0,0 4-4 16,-1 3-5-16,-3 2 2 0,-5 3 4 0,0-2-12 16,2 1 5-16,2-2-5 0,3-3 8 15,6-4-7-15,2-4-3 0,4-3-5 0,3-5-34 16,1-5-83-16,1-1-76 0,2-2-8 0,2-2-191 15</inkml:trace>
  <inkml:trace contextRef="#ctx0" brushRef="#br0" timeOffset="198261.57">14085 11516 1251 0,'0'0'213'0,"0"0"49"0,0 0 17 0,0 0-93 16,-7 13-143-16,4-5-14 0,0 5-9 0,-1 5 1 15,2 5-17-15,0 4-10 0,2 2 1 0,0 6-4 16,1-2 12-16,0 1-4 0,-1 2 1 0,1 1-3 16,-1 1 3-16,2 2 1 0,3-2 1 0,-1-9 0 15,4-4-5-15,0-7-23 0,1-4-14 0,0-4-6 16,-2-2-47-16,1-6-98 0,-2-2-57 15,1-9-25-15,2-2-158 0</inkml:trace>
  <inkml:trace contextRef="#ctx0" brushRef="#br0" timeOffset="198573.54">14238 11650 1445 0,'0'0'250'0,"0"0"-34"0,0 0-3 15,0 1-11-15,-8 15-111 0,1-11-34 0,0 1-16 16,-2 6-3-16,-1-5-30 0,2 7-11 15,-2 1 2-15,4 1-7 0,-1 2 1 0,2 4-14 16,2-1 1-16,3 4-6 0,3 6 11 0,4-5-5 16,3 2 6-16,3-5-5 0,0-5 13 0,3-5-1 15,1-3 2-15,-4-5-2 0,-3-2 0 0,0-4 2 16,2-6 2-16,5-3 1 0,4-3 16 0,-1-7 6 16,-1-4 8-16,0-4-2 0,-1-5 5 0,-1 1-7 15,0-3 7-15,-3 7-2 0,-2-2 19 0,-6 7 24 16,-1 2 1-16,-5 1 11 0,-2 0-4 0,-4 4-18 15,-2 2-5-15,-2 0-3 0,-2 3-24 0,-3 1-18 16,-1 3-13-16,-2 1 1 0,-2 2-24 0,0 4-16 16,-1 2-5-16,1 5-8 0,0 1-28 0,5 0-86 15,4 2-46-15,5-2-24 0,1-2-126 0,-3-6-342 16,-3-3 427-16</inkml:trace>
  <inkml:trace contextRef="#ctx0" brushRef="#br0" timeOffset="199007.4">14651 11248 1150 0,'1'-1'198'0,"-1"1"40"0,0 0 14 0,0 0-29 16,0 0-92-16,0 0-34 0,0 0-12 0,0 0-1 15,0 0-25-15,0 0-8 0,0 0-3 0,0 0 1 16,0 0-6-16,0 0 0 0,0 0 0 0,1 0 1 15,-1 0-6-15,0 0-15 0,0 0-5 0,0 1-2 16,0-1-16-16,2 18-5 0,-4-6-3 0,-1 5 0 16,-2 4 1-16,0 3 5 0,-1 1 0 15,1 3 1-15,-1 1-3 0,1 1 4 0,0-2 0 0,1 0 3 16,1 1-1-16,1-4 1 0,1-4-3 0,2-3 3 16,2-7-3-16,1-1-4 0,-1-3-43 15,1 0 11-15,0-4-112 0,-1-3-74 0,-1-3-150 0,0-9-1 16,-4-5-529-16</inkml:trace>
  <inkml:trace contextRef="#ctx1" brushRef="#br0">18846 11786 0</inkml:trace>
  <inkml:trace contextRef="#ctx0" brushRef="#br0" timeOffset="200063.09">11830 11127 1029 0,'-1'3'203'0,"-1"-1"484"0,2-2-512 0,0 0-74 0,0 0-29 0,0 0-5 15,0 0-42-15,0 0-12 0,0 0 2 0,0 0-3 16,10 6 11-16,-1-6-7 0,3 0-5 0,-1 0 2 15,3 0-8-15,-1-1-2 0,1-1-1 0,0 2 1 16,1-1-1-16,-1-1 2 0,-2 2-28 16,1 0 8-16,-1 0-84 0,0 0-66 0,0 2-47 15,2-4-14-15,-2 2-118 0</inkml:trace>
  <inkml:trace contextRef="#ctx0" brushRef="#br0" timeOffset="200236.48">11866 11290 1160 0,'-10'14'200'0,"3"1"19"0,2-4-10 15,3 4 7-15,2-4-129 0,3 1-37 0,1-3-21 16,2-3 1-16,2 1-22 0,2-4 6 16,2-2 7-16,3-1-2 0,2 0-1 0,2-3-10 15,2-2 3-15,3-1-2 0,0-2 10 0,3-5-84 16,0 2-86-16,1 1-13 0,-3 6-295 0</inkml:trace>
  <inkml:trace contextRef="#ctx0" brushRef="#br0" timeOffset="201249.22">13152 10764 499 0,'0'0'78'0,"0"0"291"0,0 0 25 16,0 0-72-16,0 0-158 0,0 1-22 0,0 2-15 16,-1-3 7-16,0 0-29 0,-1 0-8 0,1 0-2 15,0 1 2-15,0 1-21 0,0-2-16 16,0 0-6-16,0 0 1 0,-32 1-8 0,25-2-10 15,0-1 1-15,-2-3-2 0,-1 5 1 0,-1-3-5 16,-3 3 1-16,-1 0-1 0,1-1-5 0,-3-1-10 16,-1 2-5-16,2 5 0 0,0-3-12 0,4 5-10 15,-1-5-7-15,3 5 0 0,0-1-11 0,3 6 3 16,-1 1 1-16,2 3-1 0,2 2 5 0,1-3 2 16,3 0 1-16,1-2-1 0,1-3 2 0,3 1-12 15,3-4-3-15,0 1-3 0,1-2-1 0,1-5 6 16,0 2 6-16,2-3-2 0,0-2 13 0,0-3 8 15,2 2 1-15,-1-5 3 0,2 0 4 0,-1-2 6 16,-1 0 4-16,0 3 0 0,-1-1 2 0,-3 2-2 16,-1 2 1-16,-2 4 0 0,1 3 8 0,1 4-2 15,-1 7-1-15,2 4 0 0,0 7-8 0,-1 4-5 16,1 7-2-16,-1 6 1 0,0 4-5 0,1 5-2 16,-1-2 1-16,-3-3 0 0,1-5 6 0,-4-6-5 15,0-4-6-15,1-10-2 0,0-2-28 0,2-5-111 16,0-7-43-16,3-7-30 0,1-7-90 0,-4-9-359 15,-2-7 423-15</inkml:trace>
  <inkml:trace contextRef="#ctx0" brushRef="#br0" timeOffset="202815.73">14193 10680 400 0,'0'0'393'0,"0"0"-55"0,0 0-93 16,0 0-10-16,1-12-118 0,2 5-19 0,1 0-8 16,-1-1 3-16,0-2-10 0,2 0-4 0,-2-1-5 15,1 0 6-15,-3-3-10 0,-1 3-8 0,0 1 0 16,0 2-1-16,-1 1-4 0,0 3-3 0,1 4 1 16,0 0 2-16,0 0 3 0,0 0-14 0,0 0-8 15,0 0-1-15,-12 8-31 0,11 3-11 0,-1-1-6 16,1 8-1-16,1 0 2 0,1 7-2 15,1-1 3-15,3 6-1 0,-2-2 10 0,2 4-4 16,-1 0 4-16,0 2-4 0,0 4 5 0,-1 0 0 16,-1 1-1-16,1-1 1 0,-2-4 2 0,-1-3-10 15,1 1-39-15,-1-6 6 0,0-3-101 0,1-10-99 16,1-3-74-16,4-10-19 0,-5-12-159 0</inkml:trace>
  <inkml:trace contextRef="#ctx0" brushRef="#br0" timeOffset="203239.05">14430 10657 1734 0,'0'0'-232'0,"0"0"486"0,0 0-108 16,0 0-43-16,0 0-5 0,0 0-48 0,0 1-5 15,0-1-5-15,0 1 2 0,-1 1-10 0,0-2-10 16,-1 1-5-16,1 1 1 0,-9 20-3 0,10-14-10 15,0 2 1-15,0 3-4 0,1 2 0 16,2 3 1-16,-1 0 2 0,1 1-2 0,2 2 2 16,-1 3 1-16,2 0 1 0,0-1 1 0,3-3 0 15,2-2 2-15,-1-3 1 0,3-5 1 0,1 0 1 16,0-5-13-16,3 1 0 0,1-6-4 16,1 0 0-16,0-2 7 0,3-3 4 0,-2-5 2 0,0-1 12 15,-1-6 18-15,0 1 4 0,-2-4 7 16,-2-2 3-16,-8-3 6 0,0-2 1 0,-3 1 2 15,-1 0-8-15,3 2-2 0,-2-3 2 0,-1 2 2 16,-3-2 8-16,0 0-7 0,-4-1 4 0,-3 2-3 16,-2 1 0-16,-5 0 3 0,-1 0-7 0,-3 5 6 15,-7 2-19-15,-2 3-14 0,-5 5-7 0,-3 9-2 16,1 1-13-16,4 5-11 0,1 2-7 0,3 9-2 16,2 0-11-16,3 4-1 0,2 6-15 0,2-1 2 15,5 0-39-15,5-1-82 0,4-3-49 0,8-6-22 16,5-4-130-16,11-7-439 0,3-6 504 0</inkml:trace>
  <inkml:trace contextRef="#ctx0" brushRef="#br0" timeOffset="209751.17">14895 10177 940 0,'-3'0'165'0,"0"0"436"0,0 5-469 0,-2-3-48 15,0-1-10-15,0 2-8 0,-2 1-10 16,1 2 6-16,0 1-1 0,-1-2 5 0,3-1-10 15,-1 2 3-15,0-2-2 0,1 0 6 0,0-1-12 16,0 0-21-16,3 2-6 0,-2-2-3 0,2 4-13 16,0-1-14-16,0 1-7 0,3 1-2 15,0 0-7-15,3 8 8 0,0-2 5 0,3 8 0 16,1 2 8-16,2 1 1 0,0-1-2 0,3-4 1 16,-2-2-7-16,2-5-15 0,-1-5-7 0,1-4-2 15,1-3 0-15,2-6 11 0,1-3 11 0,1-6-2 16,0-6 35-16,-1-5 37 0,-1-3 4 0,-2-2 12 15,-4-2-13-15,-3 1 3 0,-5 3 4 0,-3 3 4 16,-5 2 2-16,-3 2 2 0,-2 0-3 0,-3 3 5 16,0 1-16-16,-2 3-3 0,0 2-9 0,-2 5 6 15,0 3-21-15,0 2-13 0,0 2-8 0,0 3 0 16,0 1-17-16,1 5-8 0,-1-1 3 0,-1 2-5 16,1 1 3-16,2-6-19 0,-1 2-42 0,2-1 7 15,3-3-102-15,-2-3-164 0,9-2-261 0,3-8 25 16,0-5-451-16</inkml:trace>
  <inkml:trace contextRef="#ctx0" brushRef="#br0" timeOffset="-187284.78">12289 10203 461 0,'-9'-1'566'0,"0"-3"-185"15,-2 4-295-15,1 0-8 0,3 0-14 0,0 2-8 16,-2 1 2-16,-2-1 1 0,2-1 8 0,3 5 2 16,-2-2-2-16,2 3 3 0,1-2-13 0,0 1-16 15,2-1-14-15,3 0 3 0,-1 3-22 0,2-1-7 16,1 0-2-16,3 1-2 0,0 0-7 0,3 5 4 15,-1 2 3-15,-1 1 1 0,3 6 7 0,-1-3-5 16,1 2 1-16,-2 1-1 0,0-1 0 0,1 2 0 16,-2 2 0-16,3 0 0 0,1 1 2 0,-2 2 0 15,0 1 1-15,0-1-1 0,-6-2 2 0,3 2-7 16,-1 0 2-16,4-3-3 0,8 3 8 0,2-6-4 16,2 2 2-16,2-2-3 0,1 3 4 0,2 1-2 15,0 4 4-15,0-1-3 0,2 3 5 0,0 4-5 16,1 3 3-16,-1 7-2 0,-1 3 5 15,-4-1 2-15,-3 1-2 0,-3-3 2 0,-2 0 1 16,-3 1-4-16,0 6 1 0,-3 1-3 0,-1 3 2 16,1 2-6-16,1-1 2 0,-3-2-3 0,2-2 5 15,-1-1 0-15,-4 1-2 0,2 3 0 0,0 6-2 16,-5 1-1-16,2 1 0 0,-1 1 0 16,-1-2 0-16,5 1 2 0,3 3 1 0,2 4 0 0,-1 5-3 15,1 2-1-15,2-4 1 0,-2-1 0 16,1-3 4-16,-2 1-3 0,0 3 1 0,1 6-2 15,2-3 5-15,-2 0-5 0,-1-6 2 0,-1-2-3 16,-1-1 7-16,1 6-3 0,0 5 0 0,-3-7-1 16,1 1-2-16,0-8-2 0,-1-1 2 0,1 3-2 15,-2 0 6-15,2 3-2 0,-2-1-1 0,0-8-1 16,-1-2 3-16,0-7-1 0,1 0 1 0,0-2-1 16,0 5 2-16,-2 0-4 0,-1 2 3 0,-1-2-2 15,0-2 4-15,-3-1-2 0,0-2-1 0,0 2 0 16,1 3 1-16,-2 1 8 0,1 4 3 0,1 0 1 15,-2-1 1-15,1-2-9 0,0-5 0 0,-1-1-3 16,2-1-3-16,0-1 6 0,1 5-5 0,1-4 5 16,-2-1-5-16,2 0 0 0,-2-4-1 0,0-4 0 15,1-2 0-15,-1-2 2 0,0-6 1 0,-1 4 0 16,0-1-1-16,1 1-3 0,-3 0 2 16,2 2-2-16,1-1 10 0,-2 1-4 0,0-1 6 15,0 3-4-15,0-2 10 0,-1-2-11 0,2-6 1 16,0-3-4-16,0 1 1 0,2-3-3 0,0 3 0 15,2-6-1-15,0 0 2 0,1-5 0 0,0 0 0 16,0-9 1-16,1 3 3 0,1-8-6 0,0 1 4 16,2-1-3-16,-2 0 5 0,2-3-1 0,1 1-5 15,-1-1 4-15,2-1-1 0,2 1-4 0,0 0 5 16,2-2-5-16,-1 1 0 0,1 1 2 16,2-3-2-16,0 2 2 0,3 1 2 0,2 0-5 15,2-1 1-15,1-1-3 0,2 2 3 0,-1-3-2 16,2-1 2-16,-2 1-1 0,-3-2 3 0,-3-1-3 15,3-2-1-15,0-2-1 0,6 2-5 0,1-2 7 16,1 0-3-16,0-2 4 0,2 2 2 0,3-1-3 16,3 0 1-16,2-2-3 0,2 4 2 0,2-3 1 15,-1 4-1-15,-4 0 1 0,-3-2-1 0,0 2-1 16,-2 1 3-16,5-2-1 0,6 1 3 0,3 4-2 16,5 0-1-16,4-2 0 0,1-2 0 0,-2-2-1 15,-6-1 1-15,-4-2-3 0,1-2 3 0,1 0 1 16,4-1-1-16,6-2 0 0,4 0-4 0,0-1 3 15,2-2 2-15,-6 3 0 0,-4 0 3 0,-1 0-6 16,-1 4 1-16,5 0-3 0,7 3 4 0,3 1 3 16,-1 3-2-16,-6-1 3 0,-6 3-4 0,-6 3-4 15,0-2 3-15,1 2-2 0,5 1 5 0,2 1-1 16,1-2 0-16,0 0-1 0,-2 2 0 0,-7-3-1 16,-8 0 1-16,-2-1 0 0,0 1 4 15,0-2-3-15,4 2 0 0,-1 1-1 0,1 1 0 16,-1 1-1-16,-2 0 3 0,-2 1-2 0,-3 1 1 15,-5 1 2-15,-1 2-2 0,-6-2 3 0,-6 4 3 16,-4 1-6-16,-1-1 5 0,-3-1-5 0,4 4 9 16,-1-2-1-16,-3 0 2 0,0 2 0 0,-3-3 1 15,1 1-1-15,0-1-3 0,-1-1 1 0,0-1-3 16,-2 1 0-16,0-5-1 0,-1-1 0 16,0 0 0-16,0 0-1 0,0 0 1 0,0 0 0 15,0 0-1-15,9-10-1 0,-8 2 3 0,3-7 0 16,-2-3 10-16,0-7-1 0,-1-4 1 0,-1-8 0 15,0-3-6-15,0-6-3 0,1 2-1 0,2-8 0 16,-2-5-2-16,-1-7 2 0,0-7-4 0,-1-2 4 16,0-1-6-16,1 0 0 0,-2 0 1 0,1-2 1 15,0-5 1-15,-4-4-2 0,0 0 1 0,-1 2-1 16,1 2 3-16,-1-5 1 0,1-2-3 0,-3-5 1 16,1-4-1-16,1 1-2 0,2-6 3 0,2-5-3 15,-1 0 7-15,2-4 2 0,0-1 2 0,0-3 0 16,1-2-2-16,0 0-4 0,1-1 1 0,-1 1-2 15,-1-2 4-15,0 2-2 0,-1 3-1 0,-2 0 1 16,1 2 7-16,-3 2 4 0,4-1-2 16,0 8 2-16,-4 0-7 0,-1-1-4 0,-7 0 1 15,-2 1-2-15,0 1 0 0,-2-1-4 0,2-1 4 16,-2-2-3-16,0 1-3 0,1-1 6 0,0-1-5 16,-2 0 5-16,1-2-5 0,1 12 0 0,-1-6 1 15,1 8 1-15,-1-2 5 0,1 5-5 0,1 10 2 16,-1 5-2-16,0 0 2 0,-1 0-3 0,0 2 3 15,-1 4-2-15,1 7-2 0,1 3 4 16,1 9-1-16,3-1 4 0,-2 1-6 0,6-1 1 0,0-3-2 16,-1 2 2-16,-1 2-2 0,-2 4 0 0,-2 2-1 15,3 4 1-15,-1 2 1 0,1 6-1 0,0-2 4 16,1 3-4-16,1-3 1 0,1 1-1 16,1 4 1-16,2 5 0 0,-2 5-2 0,1 4 3 15,2 6-1-15,-1 3 5 0,0 1 4 0,0 1 2 16,0 4 0-16,-2 0 1 0,1 1-11 0,-1 1 5 15,-1 0-7-15,-2 1 4 0,0 1-10 0,-1 0 2 16,-1 4-1-16,1-1 1 0,-1-2 0 0,-1 3 4 16,-1-2 0-16,0 4 1 0,-2-1-4 0,-1-1 3 15,-5 6-3-15,1-2 3 0,-2 4-3 0,-1 3-2 16,1 1-1-16,-5 3 0 0,-4 2 1 0,-6 0 3 16,-7 2 3-16,-5 1 0 0,-1 2 5 0,-1-2-2 15,0-5 0-15,1 1-2 0,4-2-2 0,0-1 9 16,-2 1-1-16,-2-5 4 0,-7-4-6 0,2-1 7 15,3-2-6-15,1-5 6 0,5 1-11 0,1-4 3 16,1 0-4-16,-3-1 3 0,-6-5 2 0,-4 1-3 16,-4-1 1-16,5-1-3 0,0 0 0 0,6 0 3 15,2 3 0-15,-4-1 0 0,-2 0-7 0,-7 4 3 16,-4 1 0-16,1 3 0 0,1 2-4 0,4-2 1 16,2 4-3-16,-2 1 5 0,-4 1 4 15,-4-2-5-15,-2 4 2 0,3-6-4 0,6 2 4 16,5-4-1-16,5 1 2 0,2-4-1 0,-2 0 0 15,0-5 0-15,0-2-2 0,3 3 2 0,5-3-3 16,4-2 3-16,2 4 0 0,6-4 0 16,2 1-2-16,9 3 1 0,2 0 1 0,-2 0 1 0,2-2 6 15,-4 4-2-15,-1 3 1 0,4-3-1 16,0 3 6-16,4-1-3 0,1 1-1 0,4 1 0 16,1-1 0-16,2 3-11 0,0 0 4 0,3 1-8 15,0 4-7-15,1 5-4 0,2 3-2 0,2 9 0 16,1 3 3-16,5 10 7 0,3 1-1 0,6 12 2 15,2 5-1-15,4 8 6 0,1 3 1 0,-1 12 2 16,1 4-1-16,-4 12 2 0,-1 7-1 0,-6 2 0 16,-2 0-4-16,1 6-29 0,3 0-78 0,3-3 12 15,-2-12-216-15,19-13-443 0,4-17 158 0,1-22-253 16,1-11 856-16</inkml:trace>
  <inkml:trace contextRef="#ctx1" brushRef="#br0" timeOffset="57393.29">17922 7733 0</inkml:trace>
  <inkml:trace contextRef="#ctx0" brushRef="#br0" timeOffset="-168950.07">13872 7862 2340 0,'-21'-15'-517'0,"16"12"1000"0,1 3-248 15,2 1-113-15,-5 1 2 0,1-1-74 0,-6 1-5 0,0 0-9 16,3 4 7-16,0 1-20 0,2 0-22 16,1 4-7-16,2 2-5 0,1 2-12 0,0 1-4 15,-1 1 7-15,-1-1-3 0,1-4 16 0,4-1-10 16,1-3 0-16,3 1-6 0,0-2 6 0,3-3 6 15,-1 0 4-15,-1 2-1 0,1-1 8 0,-6 0-25 16,-1 3-39-16,-2 7 0 0,-3 2-123 0,5 5-347 16,-3 6 340-16</inkml:trace>
  <inkml:trace contextRef="#ctx1" brushRef="#br0" timeOffset="70587.1">15560 8463 0,'0'0'0,"0"0"0,0 0 16,34 31-16,-20-11 15,-6-4-15,-8-4 16,-3-7-16,-2 1 15,-1-3-15,1-1 16,-4 1-16,1 0 16,-1 0-16,4 3 15,-1-1-15,1 4 32</inkml:trace>
  <inkml:trace contextRef="#ctx0" brushRef="#br0" timeOffset="-158570.97">7948 9266 809 0,'-5'0'122'0,"5"0"301"0,0 0 129 16,0 0-317-16,-3-13-98 0,2-2-51 0,0 2-21 15,-1-5-1-15,0 0-30 0,-2 0 2 0,2 0 4 16,-3 0 1-16,0 3 0 0,-3 1-3 0,-1 0 0 15,0 3 2-15,-1 1-2 0,2 3-4 16,0 3-1-16,3 0 3 0,-2 2-3 0,3 1-13 0,4 1-2 16,0 0-3-16,0 0-8 0,0 0-9 15,0 0-6-15,0 0-2 0,0 0-15 0,0 0-1 16,0 0 2-16,0 0-1 0,0 0 14 0,2 0 3 16,16 3 3-16,-12 8 1 0,2 0 6 0,0 3 2 15,-1 8 0-15,1 0 0 0,-1 6-3 0,0 4 4 16,0 0 1-16,1 3 0 0,-1-7 1 0,-2 1-5 15,1-1 3-15,-2-2-4 0,1 5 3 0,-1-6-2 16,1 0-2-16,-5 0 1 0,4-4 1 0,0 4-2 16,-4 1 2-16,1-1 0 0,-5 0 1 0,1 0 1 15,2-2 1-15,-1-1 1 0,3-1 4 0,-1-3-2 16,-1 1 3-16,-3-2-1 0,-1 0 4 0,-2-6-5 16,-1-3 1-16,6-6-2 0,-4-1 5 0,6-1-16 15,0 0-10-15,-8-10-2 0,5-1-11 0,1-8 22 16,-2-5 4-16,1-5 5 0,0-2 6 0,-3-2-1 15,3 5-3-15,1 4 2 0,1 9 0 0,1 8 5 16,0 7-3-16,0 0 1 0,0 0-22 0,4 10-9 16,-1 1 4-16,3 11-3 0,2 3 18 0,2 2-2 15,-1 3 2-15,0-5 0 0,1 0 3 16,-4-4 0-16,-1 0-2 0,-1-4 1 0,-2-10 2 16,-2-2-8-16,6 1 3 0,-3-6-5 0,3 1 2 15,0-1-3-15,-3 0 7 0,4-4-2 16,0-4 21-16,1 2-3 0,1-4 0 0,3 2 0 0,0-2 0 15,3-2-6-15,0 2 0 0,-2 0-2 16,0 5 4-16,1 1-3 0,-2 4-1 0,0 1 1 16,-1 3 4-16,-3-1-16 0,-2 2-91 0,-2-2 16 15,1-3-295-15,-1-12-512 0,-2-15 547 0</inkml:trace>
  <inkml:trace contextRef="#ctx0" brushRef="#br0" timeOffset="-157913.52">7756 8395 578 0,'-10'18'874'0,"-1"3"-283"15,-3 0-488-15,2 0-2 0,0-2-64 0,2-1-3 0,2 0-2 16,1-1 1-16,2-2-7 0,4 1-10 16,1-5-5-16,3 1-1 0,0-4-15 0,5-2-9 15,1 0-3-15,3-5-2 0,3 1 4 0,0-2 7 16,3-2 1-16,0-5 2 0,3 1 3 0,-1-6 3 16,2-2 5-16,2-4 1 0,-1-4 7 0,1-3-1 15,-2-2 6-15,-2 2-1 0,-6-1 19 0,-3 1 35 16,-8 4 20-16,0 1 7 0,-1 1 28 0,-3 1-11 15,2 4-8-15,-6 0 5 0,-5 4-18 0,-7 2-32 16,-2 1-10-16,-7 0-7 0,-2 4-32 0,-6 3-23 16,-1 3-18-16,1 5-1 0,1 4-39 0,5 3-15 15,2 4-18-15,7 2-1 0,5 3-25 0,9-5-33 16,4 1-14-16,7-3-14 0,4-2-28 0,7-6-45 16,2 0-9-16,6-6-23 0,1-2 6 0</inkml:trace>
  <inkml:trace contextRef="#ctx0" brushRef="#br0" timeOffset="-157289.3">8090 8190 931 0,'-4'6'150'16,"9"-6"168"-16,-1-1 80 0,1-1-184 0,0 2-69 15,0 0-52-15,-2 0-11 0,-1 3-9 16,1 1-18-16,-2 6-16 0,1 1-2 0,-2 6-3 15,0 1-12-15,-2-4-8 0,-2 4-3 0,0 1 1 16,-2 2-2-16,1 7 2 0,-1-4-2 0,1-1 2 16,-1-3-6-16,1-9 0 0,2-1 1 0,2-5 1 15,1-5-5-15,0 0-13 0,0 0 6 0,8-8-5 16,-4 1 30-16,2-7 7 0,0-3-1 0,1-4 2 16,1-2-12-16,1-4 1 0,1 1 4 0,-1 5 0 15,0 4 4-15,-2 6-11 0,-1 1-1 0,-2 5-2 16,-2-1-1-16,1 4-1 0,-3 2-10 0,0 0 4 15,9 5-18-15,-5 2 6 0,2 1 4 0,-1 3 0 16,3 1 6-16,-1 3 2 0,1 3-2 0,-1 3 3 16,0 4-1-16,0-6-2 0,-1 4 2 0,-2-1-2 15,1 0-1-15,-2 0 1 0,0-6 1 0,2-2 0 16,-1-6-4-16,2-4-21 0,1 0-9 16,1-4-3-16,2-4-2 0,0-3 10 0,3-2 8 0,1-5-2 15,0-3 18-15,3-7-1 0,0 2-2 16,0-3 1-16,0 1 1 0,1-2 1 0,-7-2 3 15,0 3-1-15,-1 7 0 0,0 0-1 0,5 5 1 16,0 5 0-16,-2-6 3 0,-1 6-3 0,0 5 2 16,-6 0-2-16,0-1 1 0,-3 4 3 0,-3 0 4 15,0 0 1-15,0 0 21 0,0 0 6 0,0 0 3 16,0 0 3-16,0 0-1 0,0 0 2 0,0 0-3 16,0 0 3-16,-1-1-13 0,0-1-16 0,-18-17 2 15,13 13-6-15,2 3-2 0,-1-1 8 16,1 4-9-16,1 0 8 0,-4 3-14 0,1 5-10 15,2 2-2-15,-4 8-4 0,2 3 3 0,-2 7 0 16,2 1 7-16,-1 0-4 0,4 3 9 0,1-1 0 16,1-3-7-16,4-6-3 0,0-8-62 0,5-10-76 15,4-4-22-15,8-10-18 0,7-8 8 0,8-15-185 16,7-6-161-16,1-11-5 0,-1-6-113 0</inkml:trace>
  <inkml:trace contextRef="#ctx0" brushRef="#br0" timeOffset="-157074.61">8967 7975 1688 0,'0'0'292'0,"0"0"-66"0,0 0 22 0,0 0-24 0,-1 0-87 0,-17-2-62 16,10 5-27-16,-6 4-2 0,0 3-33 0,-2 1-5 16,-7 6-2-16,4 1-1 0,-1 3-4 0,3 1 1 15,3-1-2-15,4-3 1 0,5-1-8 0,5-3-1 16,3-1-10-16,8-1 4 0,1-1-16 0,6 1 9 16,3-1 8-16,3-1-2 0,1 0 14 0,-3 1 3 15,-4 1 2-15,-2-2 1 0,-1-2-2 0,1 0 2 16,2 0 2-16,-1 4 0 0,-6 1 1 0,-3 2-10 15,-7 6-34-15,-8 1 6 0,-8 7-99 0,-7 2-68 16,-6 0-184-16,-11 1 25 0,-6-10-525 16</inkml:trace>
  <inkml:trace contextRef="#ctx0" brushRef="#br0" timeOffset="-156261.08">7021 8278 617 0,'-3'0'992'0,"3"0"-328"0,0 0-562 0,0 0-2 0,0 0-75 16,0 2-22-16,1 16-5 0,2-6-4 0,-1 5-1 15,2 2-1-15,1 5 4 0,2 6-3 0,-1 4 8 16,6 9-1-16,-3 3 2 0,2 11-1 15,1 7 3-15,-1 4-2 0,2-1-1 0,0-3 2 16,3 0-2-16,1 3-1 0,0 5 3 0,-2 0-1 16,1 1 7-16,-1-8 0 0,-2-7-1 0,1-7 1 15,-1 0-5-15,0-2 3 0,-1 3-2 0,-2-1 4 16,-1 0-3-16,-2-5-1 0,-2-3 3 0,-1-11-2 16,-2-4 7-16,-2-10 2 0,0-6 2 0,-1-6 3 15,-3-3 9-15,1-2 45 0,-1 1 2 0,-4-5 16 16,-2-3-18-16,-4-2-32 0,-2-3-7 0,-2-3-5 15,0-3-18-15,2-2-10 0,-1-4-2 0,2 1 0 16,2 3 3-16,3 6-3 0,2 3 2 0,2 5-2 16,2 2 0-16,-1 0 3 0,2 1-3 0,3 2 2 15,0 0-2-15,0 0-2 0,0 0 1 0,0 0 0 16,0 0 2-16,0 0-6 0,0 0 1 0,0 0-4 16,0 0 3-16,0 0-9 0,0 0-3 0,0 0-3 15,0 2-2-15,9 11 2 0,-4-8 3 16,3 0-2-16,1-1 5 0,0-4-7 0,4-3 3 15,0-5-2-15,2 2 13 0,3-9 12 0,2-2 6 16,2-5 2-16,2-3 1 0,1-2 10 0,-1 5 0 16,-4 4 5-16,-3 4 0 0,-4 4 0 0,-5 6 9 15,-4 4-1-15,-2 0 16 0,1 6-3 0,-2 6-16 16,0 9 9-16,2 8-36 0,-2 16 0 0,-1 8-2 16,-2 2 1-16,-1 0-10 0,-3-12-104 0,2-6-31 15,1-16-31-15,1-8-66 0,2-13-283 0,-4 0-108 16,-7-31-129-16,-3-23 761 0</inkml:trace>
  <inkml:trace contextRef="#ctx0" brushRef="#br0" timeOffset="-155787.27">6829 7215 2130 0,'-13'7'-126'0,"5"-2"299"0,1-3-10 15,-2 4-38-15,1-3 18 0,0 2-98 0,1 1-20 16,3-1-6-16,-1 5-2 0,3 4-15 0,1 0-1 15,1 7-4-15,4 4 3 0,2 5-1 0,2 2-1 16,2 6 1-16,0 2-1 0,1 2 2 0,0 5 0 16,1 3 1-16,-2 2 0 0,0-5 0 0,-3-8-97 15,-1-10-33-15,0-5-34 0,-4-6-114 0,-1-3-388 16,-4 6 414-16</inkml:trace>
  <inkml:trace contextRef="#ctx0" brushRef="#br0" timeOffset="-155615.64">6814 7591 2258 0,'-7'22'-115'0,"5"-11"287"15,0-4-43-15,1 0-24 0,1-3-3 0,0-1-66 16,4-1-28-16,1-1-2 0,0-1-7 0,3 0 1 16,0 0-4-16,2-1-1 0,1-4-10 15,4 0-75-15,2-5-87 0,3-1-78 0,4-6-4 16,-3 1-174-16</inkml:trace>
  <inkml:trace contextRef="#ctx0" brushRef="#br0" timeOffset="-155085.48">7051 7566 1557 0,'0'7'132'0,"0"3"197"16,0-1-206-16,2 5-50 0,0-4-14 0,2 1-8 16,0-3-31-16,3-1-8 0,1-1-5 0,0-2 0 15,-2-4-2-15,1 0-2 0,1-4 10 0,-1-4-5 16,1-2 13-16,1-4 6 0,-3-4-3 0,1-4 6 15,-1 1-2-15,-1-4 1 0,-1 4 8 0,-2 0-2 16,-2 1 18-16,0 5-7 0,-3 0 4 0,-1 4-2 16,-1 1 9-16,-3 2 6 0,0 3-6 0,-2 3 5 15,1 2-28-15,-2 0-25 0,2 5-7 0,-3 4-4 16,1 2-11-16,2 4 0 0,0 3-2 16,4 4 2-16,2 5 1 0,1 1 6 0,0 0 1 15,0 1 0-15,3-1 0 0,1-5-4 0,4-3-8 16,0-8 2-16,3-1-23 0,3-8-53 0,1-3-5 15,2-7-20-15,-1-1 3 0,2-6 4 0,-2-3 13 16,1-4-7-16,-3-1 51 0,1 1 9 0,-3 0 16 16,0-1-7-16,-2 7 32 0,1 1 0 15,-2 3 1-15,-2 2-1 0,1 4 0 0,-2 2-6 16,1 2 9-16,-1 1-4 0,0 1 17 0,0 2 29 16,0 2-1-16,0 4 12 0,-1-1-6 0,1 3 2 15,-1 2-7-15,0-1 6 0,0 1-15 0,-1-2 0 16,0 1-1-16,0-3 1 0,1-4-6 0,0-3 2 15,-1 0 3-15,1-4 2 0,0 0 8 0,0-2 7 16,3-6 2-16,0-2 3 0,0-5-12 0,1 2-16 16,0-2-7-16,0-1 0 0,-1 1-5 0,1 3-3 15,-1 1 1-15,-1 3-1 0,1 0 1 0,-2 3 4 16,1 4 4-16,-2 3 1 0,1 2 4 0,0-1-12 16,1 5 1-16,1-1-5 0,1 4 0 0,-1 2-4 15,-1 0 0-15,1 0-1 0,-2 2 0 0,2-1-3 16,1-1 0-16,-3-3-1 0,3 1 2 0,1-2-3 15,-1-3-1-15,-1 0-4 0,-1 0-35 0,-1-4-118 16,1 0-28-16,-1-4-31 0,0 0-5 0,-1-6-90 16,5 0-108-16,4-3-10 0,4 2-209 0</inkml:trace>
  <inkml:trace contextRef="#ctx0" brushRef="#br0" timeOffset="-154820.8">7775 7281 1494 0,'9'-3'-849'0,"-9"3"1677"0,0 0-425 0,0 0-139 0,0 0-22 0,0 0-71 16,0 0-65-16,-12 4-39 0,-2 0 3 0,-1 2-53 16,-4 4-6-16,-3 2-4 0,1 1 0 15,0-2-5-15,3 6-10 0,-2-1-3 0,6 2-4 0,3-1-6 16,3-3 1-16,3 1-1 0,4-5 1 16,1 0 5-16,6-4-24 0,1-1 13 0,4 0-15 15,2-2 32-15,1-3 10 0,0 0 8 0,3-3 0 16,1-2 11-16,1 2-1 0,1-1-3 0,1 0 4 15,-2 1-2-15,-1-1 0 0,-1 4 1 0,-3 0-1 16,-1 4-1-16,-5 0 4 0,-1 3-1 0,-5 4 3 16,-2 3-5-16,-3 7-46 0,-5 2-65 0,-4 7 0 15,-4-1-176-15,-2-3-479 0,0-6 481 0</inkml:trace>
  <inkml:trace contextRef="#ctx0" brushRef="#br0" timeOffset="-154203.02">6666 7484 501 0,'-1'4'668'0,"-2"-1"-173"0,1 2-292 0,1-2-9 0,1-1-92 15,1-1-27-15,3 3-13 0,-4-4 1 0,0 0-20 16,0 0-9-16,1 0 2 0,0 0-3 0,19-4 2 16,-11 4 1-16,1-1-7 0,5-1 5 0,2 2-19 15,3 0-2-15,2 3-5 0,5 1 1 16,0 0-1-16,1 2-3 0,1 1 3 0,-1 0-2 15,-2 4 6-15,-2-4-3 0,-3 5 3 0,-2-2-3 16,-6 1-2-16,-3-4-34 0,-1 1-74 0,4-2 7 16,9-2-211-16</inkml:trace>
  <inkml:trace contextRef="#ctx0" brushRef="#br0" timeOffset="-136736.58">16987 4122 1027 0,'-8'15'154'0,"0"-5"179"0,1 1 194 0,2 1-536 0,2 1-21 0,2 2 17 0,0-2 8 0,0 2 4 0,0-1 23 15,0 3 29-15,-2-2 15 0,1-4 6 0,0-4 24 16,2-3-11-16,0 3-11 0,1 0 3 0,2 4-41 15,2 0-13-15,1 3-6 0,0-1 2 0,2 2-6 16,0-1-2-16,1 4-3 0,0 4 1 16,1-2-3-16,0 2 1 0,0 3 4 0,-1 0-1 15,0 3 6-15,-1 4-5 0,-1 0 1 0,-1 3-1 16,-2-2 3-16,-1 3-3 0,0-1 1 0,0 1-1 16,-2-1 2-16,0 1-2 0,0 5 2 0,-1 4 0 15,0 7-4-15,1 8-3 0,-3 4 3 0,0 4-1 16,0-3 3-16,0 2-2 0,-1 1-2 0,2 10 1 15,1 6 4-15,1 6-6 0,2 0 3 0,1-1-4 16,3-2 2-16,2 11-3 0,1 8 3 0,1-2-1 16,0 5 3-16,-1 1 0 0,-3 5-5 0,0 1 4 15,0 2-5-15,2 4 1 0,4-2 4 0,2 5-2 16,0 6-1-16,0 1 0 0,0 6-2 0,-2 2 3 16,2 6 3-16,-2 3-2 0,-1 0 0 0,2 5 0 15,-1 8 0-15,2-6-4 0,2 4 6 0,1 11-4 16,0-6 3-16,1 5-3 0,-1 5-4 0,-2-11 1 15,-1 3-2-15,1 13 2 0,-2-8 0 0,-2 10 1 16,-1 5 0-16,-2-6 2 0,-3 5 1 0,-2-2 1 16,-2-5 2-16,-2 10-4 0,-2-7 2 15,-2 5-1-15,-2 6 0 0,-4-8 1 0,0 6 1 16,-5-6 1-16,0-7-1 0,0 14 34 0,-1-11-9 16,5 2 17-16,1 2-25 0,2-12 16 0,5 2-11 15,0-1 11-15,3-10-24 0,5 7-2 0,1-4-4 16,2-14 1-16,1 1-12 0,3-3 5 0,-2-8 1 15,2-4 1-15,-2-1-3 0,-2-6 0 0,0-1-3 16,-4-5 3-16,1-1 2 0,-5 1-1 0,0-4 1 16,-1 1-1-16,-3-4 3 0,1 1 25 15,1 2-10-15,0-6 14 0,1-1-26 0,-1-2 3 16,4-3-3-16,1-10 2 0,2-6-10 0,6-16-1 16,0-7-3-16,3-7 1 0,3 0-8 0,-1-10-50 15,2-5-56-15,-1-9-4 0,2 1-154 0,7 9-319 16,6 3-153-16,3 6-134 0,-6-6 885 0</inkml:trace>
  <inkml:trace contextRef="#ctx0" brushRef="#br0" timeOffset="-126837.91">19627 4988 728 0,'-5'2'111'0,"4"3"268"0,1-2 97 0,0 0-263 15,0-3-113-15,0 0-40 0,0 1-12 0,14 12-3 16,-9-6-13-16,5 4-16 0,-1 4-2 0,1 6-4 15,0 7-2-15,1 8 4 0,0 7-2 0,0-1 2 16,0 1-3-16,-1 6-35 0,-1 2-55 0,-1 5 2 16,-1 1-155-16,-1-11-257 0,-1-10 302 0</inkml:trace>
  <inkml:trace contextRef="#ctx0" brushRef="#br0" timeOffset="-126243.48">19701 4913 1036 0,'-8'0'193'16,"0"-5"375"-16,2 2-354 0,2-3-83 0,1 1-24 16,-1-5-10-16,1-4-30 0,0 2-4 0,0-2 0 15,2 1 1-15,0-2-11 0,2 5-16 0,1 0-7 16,2 2-1-16,-1 2-18 0,2 1-9 0,0 1-2 15,3 1-1-15,0-3-2 0,3-1-3 0,3 3 0 16,0 2-2-16,2 0 4 0,2-1-4 16,0 3 1-16,3 2-1 0,1-1 6 0,1 6-3 15,2-1 0-15,-3 2-2 0,2 4 3 0,-4-2-1 16,-2 0 6-16,-3 1-3 0,-4 2 8 0,-5 2-4 16,-3 3 3-16,-5 3-3 0,-5-2 4 0,-8 3 3 15,-3 5 1-15,-5-3 1 0,-2 2 2 0,-2-1-6 16,1-4 3-16,2-3-3 0,1-1 3 0,4-6-2 15,3-4-5-15,5-4 1 0,3-3-9 0,3-3-5 16,2 0-12-16,3-4 4 0,0 2-23 0,5-1 3 16,-1 2 0-16,4 1 0 0,0 3 0 0,3 4 4 15,2 7 6-15,1 2-3 0,1 5 25 0,-2 1 0 16,1 1 4-16,-2-2-2 0,2 3 7 0,0-4-4 16,1 1 1-16,2-3-3 0,-3 2-1 0,3-6 11 15,-1 0-2-15,-2-3 6 0,1 1-4 0,-5 2 5 16,-7 0 6-16,4-2-1 0,-8 3 10 0,2-3 3 15,-1 1 4-15,-1 3-1 0,0-1 3 0,-9-1 1 16,3 2-3-16,-11-1 4 0,-2-1-8 0,-4 2-9 16,-3-3-5-16,-1 4 0 0,1-3-12 15,0-3 4-15,4-1 1 0,3-6 0 0,3-1-5 16,3-1-26-16,3-6-8 0,3-3-6 0,2 1-4 16,3-5-25-16,2 1-20 0,2-2-7 0,4 2-59 15,3 2-186-15,2 1-210 0,3 5-56 0,0 2 609 16</inkml:trace>
  <inkml:trace contextRef="#ctx0" brushRef="#br0" timeOffset="-125790.22">20400 5294 863 0,'0'0'182'0,"0"0"442"0,0 0-433 0,0 0-53 0,0 0-12 0,-1 0-9 16,0-2-31-16,-15-14-4 0,12 12-9 0,1 1 6 15,-2 2-21-15,1-3-5 0,-2 1-3 0,-1 0 2 16,1-2-8-16,-2 0-2 0,-2 0-1 0,-1 2 2 16,-1-1-13-16,-1 1-9 0,-2 0-4 0,0 5-1 15,0-1-9-15,1 6-18 0,0 3-11 16,-1 2-2-16,2 2-14 0,-1 2-1 0,3 2 8 15,2 2-5-15,2 3 20 0,3-4-1 0,1 1-2 16,4-5-2-16,3-4-12 0,3-1-19 0,3-6 7 16,3-4-10-16,2 0 32 0,2-10 16 0,1-2 7 15,1-2 1-15,1-3 12 0,0-4 24 0,0-2 5 16,2 0 7-16,-1-3 7 0,-1 4-2 0,-1-1 5 16,-4 4-2-16,-2 1 2 0,-4 4-13 0,-2 3-4 15,-4 4-1-15,-3 7-9 0,0 0-7 0,0 0-10 16,3 4 3-16,-3 4-27 0,-1 8 3 0,1 6 1 15,-3 4 1-15,0-2 3 0,0 4 1 16,-2-3 0-16,1 0 0 0,0 3-3 0,1-2-26 16,0 2-12-16,1-4-5 0,1-5-24 0,4-5-40 15,0-6 5-15,7-6-19 0,1-5 27 0,5-7-16 16,3-5-27-16,-3-6-5 0,-4-4-96 0,0-6-95 16,1-2-130-16,8-2-33 0,6-1 503 0</inkml:trace>
  <inkml:trace contextRef="#ctx0" brushRef="#br0" timeOffset="-125183.7">20720 5126 1873 0,'0'0'-219'0,"0"0"499"0,0 0-85 16,0 0-31-16,0 0-6 0,0 0-53 0,0 0-4 15,0 0-9-15,0 0 6 0,0 0-22 0,0 0-15 16,0 3-6-16,0-2-1 0,-14 10-27 0,8-4-9 16,-2-1-7-16,-2 1 3 0,0 3-9 0,-1-2-5 15,-1 0-1-15,0 2-1 0,1 1 0 0,1-1 0 16,2 2 0-16,4-3-1 0,0-2-4 15,3 1-11-15,1-1-8 0,1 0-1 0,4-6-14 0,3 1-4 16,3-1 8-16,5-2-5 0,0 1 26 16,5 0 12-16,0 1 2 0,0-1 2 0,3 0 3 15,-1 4-1-15,1-1 3 0,0 1-2 0,-2 5 9 16,-3 0 0-16,-1 5 3 0,-3 3 0 0,-4 1 5 16,-3-3-4-16,-5 2 7 0,-4 1-3 15,-3-1 10-15,-3 1-8 0,-2 1-1 0,-3-2-1 0,-1 0-7 16,1-3-4-16,-1-2 4 0,2-2-2 15,-1-3 1-15,3-4 8 0,0-2-7 0,2-4 6 16,2-1-23-16,-1-2-18 0,3-2-4 0,-1-2-3 16,3-1 2-16,1-1-9 0,1-2 0 0,4-3-5 15,0 2 7-15,4-3 3 0,1 1 6 0,2 3-1 16,0-1 18-16,1 2 6 0,2 1 2 0,1 2 0 16,-2 2 5-16,2-2 7 0,-2 2-3 0,-1 2 4 15,1 1-4-15,-1 0 1 0,0-2 7 0,1 1-2 16,-5-3 5-16,-1 1-4 0,2 2-2 0,0-4 3 15,6 1-2-15,1-5 2 0,-2 1 5 0,-1-2 0 16,-2 4 10-16,-4 0 4 0,-1 2 2 0,-4 1 2 16,-1 3 2-16,-2 5 4 0,0 0 1 0,0 0 2 15,-12-5-12-15,3 5-19 0,-1 5-12 0,-5 3 1 16,-2 7-20-16,-1 3 4 0,1 6-1 16,3 1 3-16,3 0 0 0,0 4 2 0,-1-3 1 15,2 4 0-15,-1-1 4 0,4-1-8 0,3-2-4 16,6-6-3-16,6-1-8 0,3-5-7 0,4-1 5 15,-1-5-5-15,-1-1 20 0,-2-4 4 0,1 1 2 16,3-4 0-16,4 0-2 0,2-4 5 0,1 2-2 16,-1-1 3-16,0-2-10 0,2 2-65 0,-1-5-28 15,3 1-16-15,1 1-52 0,3-5-81 0,1 4-75 16,-1 0-19-16,-2 2-233 0</inkml:trace>
  <inkml:trace contextRef="#ctx0" brushRef="#br0" timeOffset="-124957.9">21563 5226 1950 0,'0'7'-133'0,"2"-4"312"0,2 2-14 16,1 0-28-16,3 0 12 0,1 1-66 0,3-2-14 15,3-1-9-15,2 1 1 0,0-3-24 0,3-1-14 16,-1-1 0-16,1-5-3 0,1-2 2 0,-1-3-30 15,2-2-75-15,-2-3 10 0,-2-2-210 0,-3-7-571 16,-4-2 551-16</inkml:trace>
  <inkml:trace contextRef="#ctx0" brushRef="#br0" timeOffset="-124053.89">22056 4915 609 0,'0'0'94'0,"0"0"252"0,0 0 84 0,0 0-184 16,0 0-75-16,13-10-60 0,-7 4-16 15,3 2-8-15,1-4-22 0,3 1-2 0,2-1-4 16,3-2 2-16,0 0-23 0,3-1-11 0,2 0-3 16,1-3 1-16,1 4 2 0,-1 2 5 0,0 1-2 15,-1 1 4-15,-2 3-9 0,-2 1-5 0,0 6-8 16,-3-3 3-16,-1 2-10 0,-2 4-3 0,-2 0 1 16,-4 4-1-16,0 6-1 0,-3 1 3 0,1 1 3 15,1 6-1-15,-1-1 2 0,1 8 1 0,-4 3-3 16,-2 5 3-16,-1 2-1 0,-3 1-1 15,0 0 2-15,-4 0-2 0,-1-2 0 0,-1-7-4 16,-2-2-2-16,-3-1 0 0,-3-3-1 0,-6-2-1 16,-1-2 0-16,-1-2 0 0,-1-4 1 0,2-5 3 15,2-5 5-15,1-5 0 0,3-2 13 0,1-4-1 16,1-2 1-16,2-6 0 0,1-2 5 0,4-2 6 16,2-5-1-16,6 1 3 0,2-1-5 0,4 4-8 15,3 1 0-15,2 3-2 0,0 4-5 0,2 4-11 16,2 0-3-16,1 4-1 0,3 5-1 0,4 5-4 15,3 1 8-15,3 4-4 0,2-1 8 0,4 3-2 16,0 0-1-16,0-1 1 0,-6-2 2 0,-1 0-5 16,0-4 1-16,4-2-2 0,8-1 4 0,1-7-21 15,3 2-61-15,1-4 9 0,-1-3-149 0,-1-2-130 16,-5 1-280-16,-8 1 65 0,-5-2-290 0</inkml:trace>
  <inkml:trace contextRef="#ctx0" brushRef="#br0" timeOffset="-86219">13472 10835 556 0,'0'0'814'0,"0"0"-254"15,0 0-422-15,0 0-11 0,0 0-32 0,0 0-11 16,0 0-11-16,0 0 6 0,0 0-25 0,0 0-19 15,0 0-5-15,0 0-3 0,0 0-15 0,0 0-12 16,3 8 0-16,4-1-1 0,0-1 1 16,2 6 0-16,1 1 0 0,2 2 3 0,2 3 3 15,0 3-3-15,2 1 2 0,-1 2-2 0,-2-3-2 16,1 2 2-16,-1 2-2 0,0-1 2 0,2 1-3 16,-1-4 4-16,-1 0 0 0,-2-6 1 0,0-1-8 15,0-4-37-15,-2-3-25 0,-2-3-5 16,2-3-42-16,-4-1 5 0,-1-1-9 0,2-2 2 15,-3-4-1-15,0-3-39 0,0-3-26 0,-1-3-17 16,-1-1-98-16</inkml:trace>
  <inkml:trace contextRef="#ctx0" brushRef="#br0" timeOffset="-86018.33">13730 10740 2041 0,'-4'-4'-153'16,"4"4"332"-16,0 0-55 0,0 0-33 0,0 0 4 15,-13 7-67-15,11 3-19 0,-1 1-4 0,0 4-2 16,1 2 8-16,-1 1-3 0,-2 3 3 0,2 4-1 16,1 1 7-16,-2 2 2 0,1 3-3 0,1-1 2 15,-4 5-5-15,3 3-2 0,-2 2-2 0,1 2 1 16,0-2-5-16,-1-4 0 0,0-5-2 16,1-5 0-16,0-9-15 0,3-5-127 0,1 2-72 15,0-4-34-15,0 1-236 0</inkml:trace>
  <inkml:trace contextRef="#ctx0" brushRef="#br0" timeOffset="-60434.46">3647 6400 338 0,'0'0'56'0,"0"0"19"15,0 0 24-15,0-1-67 0,4-21-8 0,2 13-18 16,2 2 4-16,2 0-10 0,0-1 0 0,7 2 0 15,0 2 7-15,-1-1 2 0,-2-2 40 0,0 1 9 16,-1-1 10-16,0-1-5 0,4 5-15 0,-2-2-11 16,0 2-10-16,2 1 3 0,0 2-12 0,2 0-5 15,3 0 4-15,3 2-5 0,1-1-9 0,4-1 8 16,3 2-11-16,1-4 10 0,0 2-2 16,-4 0-7-16,2-1 14 0,2-1-10 0,4-3 22 15,6 2 0-15,2 3 0 0,1 0 2 0,2 0 5 16,3 0-3-16,1-4 0 0,-9 2-3 0,-3 1-14 15,-2 0 5-15,-1 1-3 0,5-2 4 0,3 4-10 16,1-2-1-16,0 0-5 0,4 0 4 0,0-2-6 16,-1 2 8-16,-6 0 3 0,2-1 3 0,-1-2 17 15,1 2-8-15,9-2-3 0,3-1-2 16,4 1-6-16,3-1-9 0,-2-2 5 0,-6 1-5 16,-1 2 4-16,-1-3-3 0,4 2 0 0,6-3 0 15,0 3-1-15,4-3 5 0,-4 2 3 0,-8-1 1 16,3-1 5-16,-3 4-4 0,3-4-4 0,9 6 0 15,-1-5-1-15,0 2-9 0,-4 0 4 0,-5 1-5 16,0 0 7-16,1-2 0 0,6 2 2 0,8-1 0 16,-1 1 1-16,-3 0-7 0,-5-1-3 0,-1 1 0 15,2 0 4-15,3-1-2 0,8 3 7 0,-2 0-6 16,-3-1 5-16,-7 2-9 0,-1 0 1 0,-1 0-4 16,3 0 5-16,8 0 8 0,-1 2-1 0,-4-1 2 15,-8 0-1-15,-2 3-3 0,-1-1 2 0,4 2-2 16,8 0-1-16,0 2-2 0,1-4-2 0,-6 4 1 15,-6-4 6-15,-2-1-7 0,0 1 5 0,6 0-5 16,7 0 3-16,-1-3 5 0,-4 5 0 0,-5-2 1 16,-5 1-3-16,-1 0-1 0,2 2 2 15,6-3-1-15,1 2 1 0,3-1-3 0,-3 3 0 16,-5-2 0-16,-3 3 1 0,-2-1-1 0,0 1-1 16,4-1 0-16,6-3-1 0,1 3-1 0,-1 0 0 15,-6-1 1-15,-5-2 1 0,-2-1 2 0,2-3-3 16,4 3 3-16,5 2-6 0,4 2 2 0,0-3-1 15,-6 3 1-15,-4 0 5 0,-1-6 10 16,-2 2 6-16,9-1 1 0,5 2 3 0,5 0-16 16,2 0 2-16,-7-1-7 0,-3 0 8 0,-4-3-4 15,1 0 1-15,8 1-1 0,6 2-2 0,2-6 2 16,-3 6 4-16,-9-3 1 0,-3 0 4 0,2 0 0 16,5 0 0-16,8-3 2 0,0 0-2 0,-3 2-2 15,-6-3-3-15,-6 0 2 0,3-1-3 0,6 0 0 16,6-2-3-16,0 1 2 0,-6 1-7 0,-8-1 2 15,-1 2 2-15,-2-1-1 0,5 2-4 0,4 0-2 16,-3 0 1-16,-5 6-1 0,-6-6 3 0,-9 6-4 16,-4-3 3-16,-2-3-3 0,3 3 9 0,4 0 20 15,0-1-6-15,1 1 10 0,-1 0-20 0,0 0-5 16,-2 1-2-16,-7 2 0 0,-7-3-4 0,-4 0 0 16,-1 0-2-16,-2 0 1 0,6 1 0 0,-2-1 2 15,-1-1-1-15,-1 1 2 0,-4 0-2 0,-1 0-2 16,-1 3 5-16,-1-3-3 0,-1 3 8 0,-2-3-7 15,-3 2 4-15,-2 0-3 0,-2-1 8 0,-1-1-11 16,-4 0-32-16,-3 0 5 0,0 0-104 16,0 0-149-16,0 0-174 0,-3-11-4 0,-6-3-392 0</inkml:trace>
  <inkml:trace contextRef="#ctx1" brushRef="#br0" timeOffset="170861.91">9312 5511 0,'0'0'0</inkml:trace>
  <inkml:trace contextRef="#ctx0" brushRef="#br0" timeOffset="-58621.39">1771 5197 455 0,'-6'1'548'0,"1"1"-130"0,1 2-208 0,-1 2-10 0,-1-1-93 0,4 3-43 0,1 1-11 16,0 0-7-16,1 7-26 0,0 3-13 0,-3-1-7 0,3 3 1 15,1 2-3-15,2 2 2 0,1 8-2 16,3 0 2-16,0 6-4 0,3 3 4 0,2 1 0 16,-1 4 3-16,4 1 5 0,0 0-26 0,-5-6-10 15,1-7-6-15,-2-6-17 0,-1-11-24 0,3-1-14 16,-1-9-8-16,0-2-33 0,1-9-56 0,-2-3-50 15,1-6-14-15,2-6-147 0</inkml:trace>
  <inkml:trace contextRef="#ctx0" brushRef="#br0" timeOffset="-58293.65">2108 5143 1123 0,'0'5'136'0,"-1"5"145"0,-2 1-78 0,-1 2-91 16,-1 2-22-16,0 3-21 0,-2 2-53 0,1 3-10 15,0 0-1-15,-1 6-2 0,4 4-3 0,0 5 0 16,1 3-1-16,2 0 0 0,2-4 1 0,3-2-3 16,2-7-4-16,3-7 0 0,1-6-5 0,1-8-8 15,3-6 3-15,-1-6-5 0,0-6 6 0,-1-7 13 16,-1-2 5-16,0-5 4 0,-2-1 13 0,0-4 9 16,-2 0-3-16,-3-4 5 0,-1 2-7 0,-3 0 16 15,-1 6 6-15,0 2 5 0,-3-1 7 0,-1 6 4 16,1-5-1-16,-4 5 4 0,1 1-11 0,-2 4-9 15,0 0-2-15,0 6 1 0,-2 1-1 0,1 5-22 16,-2 1-7-16,1 1-5 0,1 1-19 0,-2 3-47 16,1-1-25-16,1 4-9 0,2-3-40 15,1 3-78-15,1-1-51 0,3-2-27 0,2 1-173 0</inkml:trace>
  <inkml:trace contextRef="#ctx0" brushRef="#br0" timeOffset="-56947.2">1645 6346 1355 0,'0'0'83'0,"0"0"87"16,0 0-19-16,0 0-10 0,0 0-74 0,-1 0 0 16,-16-6-9-16,10 12 7 0,1 2-25 0,-1-3-7 15,-1 4 0-15,-1 1 0 0,-1-2 1 0,-2 5-14 16,0-2-1-16,-1 3-4 0,-1 1-2 0,1 2-2 16,-1-3-5-16,2 4 2 0,0-3-8 0,1 2-2 15,0-3 0-15,2 1-1 0,3-2 3 0,1-1-4 16,1-1 0-16,0-1-1 0,3-2 0 0,1-1-20 15,2-3 1-15,3-1-9 0,2 1-2 0,4-2 2 16,2-2 5-16,5 0-1 0,1-2 17 0,3-2 5 16,0 0 3-16,2-1 0 0,-2 2 1 0,0 0 4 15,-3 3 0-15,-4 4 3 0,1 2-1 0,0 2 4 16,-3 2 5-16,-1 4 0 0,-2 1 8 0,-4 3 0 16,0 4 2-16,-3 2 1 0,2 2 3 0,-5-1-5 15,0-2 1-15,0-5-3 0,-3-2-3 0,-2 1-8 16,1-3-17-16,-2 0 3 0,1-3-45 0,-1-8-35 15,1-3-13-15,2-1-12 0,-6-8-42 16,6-9-89-16,-2-4-105 0,-1-10-28 0,8-6 378 16</inkml:trace>
  <inkml:trace contextRef="#ctx0" brushRef="#br0" timeOffset="-56639.06">1764 6388 1057 0,'-3'0'180'0,"2"8"-15"0,4 0 57 0,5 6-94 15,0-1-21-15,3 3-65 0,1 1-20 0,2 4-7 16,0-1-16-16,4 3 1 0,0 1 1 0,3 1-1 16,-5 1 0-16,3 1 5 0,-1-5-4 0,0-4 6 15,-1-4 0-15,0-6-8 0,-2-6-1 0,-2-4-3 16,0-3-3-16,-2-8-9 0,-1-2-7 0,-1-6-3 16,-2-4-12-16,-2-3-24 0,0-5-4 0,-3 2-8 15,-1-2 12-15,-1 5 24 0,-2 0 12 0,0 6 1 16,-2 2 32-16,2 8-6 0,-1 1 14 0,-2 8-10 15,1-1 14-15,1 4 13 0,0 4-13 0,1 7 11 16,-1 4-18-16,3 9-5 0,0 3 7 0,2 6-6 16,0 4 5-16,0 8 1 0,3 1-1 0,-1 7 2 15,3-2 3-15,-2 4-7 0,0-7-1 0,-1-1-3 16,1-3-2-16,1-8-1 0,0-3 4 16,0-9-3-16,2-7-4 0,0-9-33 0,-1-4-71 0,4-8 6 15,-4-4-219-15</inkml:trace>
  <inkml:trace contextRef="#ctx0" brushRef="#br0" timeOffset="-56155.52">2246 6383 1613 0,'-17'21'-681'0,"15"-5"1273"0,-2 0-318 16,3 2-159-16,1 2 18 0,-2-1-96 0,4 2-24 15,1-1-10-15,-2 2-1 0,5-3-3 0,-4-2 1 16,1-1-4-16,4-4 2 0,-3-4-12 0,3-5-2 16,-7-3 0-16,0 0-3 0,1 0-13 0,14-7 14 15,-11-3-4-15,-1-6 9 0,2-5 8 0,-3-7 5 16,-1-3 4-16,-1-2 1 0,1 0 4 0,-2 1 4 16,0-3 1-16,1 6 0 0,-1 1-5 0,0 6-3 15,1 8 0-15,0 4 0 0,0 3 6 0,0 7 2 16,0 0-6-16,0 0 3 0,1 8-17 0,1 5-3 15,2-3 5-15,0 6-3 0,2 1 8 0,-2 1 1 16,1 2-2-16,-2-2 1 0,2-3 3 0,0 3-1 16,1 1 2-16,-1 1-2 0,0-3-1 0,-2-6-1 15,1 0 3-15,-2-7-1 0,0-3 4 0,2-2 12 16,-1-6 9-16,1-4 4 0,0-3 21 0,-1-5-10 16,1-6-3-16,-2-3 0 0,0-3-14 0,1 2-11 15,0 2-1-15,0 3-1 0,0 3 2 16,1 5-6-16,-1 4-5 0,2 6-2 0,0 5-18 15,3 6-1-15,2 6 3 0,4 8 0 0,0 3 15 16,1 3-2-16,1-3 1 0,-1 5-2 0,1-2 2 16,0 1 3-16,-3 2 3 0,-2-3 0 0,1-4-2 15,-6-6-30-15,1-4-23 0,-3-8-5 0,-1 0-51 16,0-6-102-16,-2-5-61 0,0-6-31 0,-3-6-223 16</inkml:trace>
  <inkml:trace contextRef="#ctx0" brushRef="#br0" timeOffset="-55792.45">2502 5796 1760 0,'0'0'-130'15,"0"0"307"-15,4 14-42 0,-4-4-38 0,2 4 5 16,-1 4-87-16,2 0-15 0,2 3 2 0,1 4-3 16,2-1 0-16,3 6 1 0,2 0-2 0,-1 0 2 15,0 2 2-15,2 0 1 0,-1 0-2 0,-1-4 0 16,-1-2-1-16,0-6-5 0,-1-6 1 0,2-2-3 15,-3-5-6-15,-1-4-4 0,-1-2-1 0,0-2-2 16,-2-3 7-16,-1-2 7 0,0-5 4 0,-1 0 2 16,0-3 20-16,3 0 8 0,-4 3 6 0,1 3-1 15,0-1-1-15,-3 7-16 0,0 2-3 16,0 0-3-16,7 1-10 0,-1 6 0 0,1 4 4 16,0 4-1-16,-2 1 11 0,-1 6 8 0,0 0 0 15,-3 2 4-15,0-3-6 0,0-3 4 0,-1-3-2 16,0 2 5-16,0-6-4 0,0 3-8 0,0-2-4 15,0-6 0-15,-1 1-1 0,0 1-1 0,0-2 6 16,-3-2-4-16,0 0-7 0,-2 3-30 0,-2-3-7 16,-1 2-8-16,0-2 5 0,1-1-5 0,0-2 3 15,2-1-3-15,-1 0 9 0,-2-3-33 16,3-2-6-16,-2-1-14 0,-2-2-19 0,4-2-90 16,-2 0-101-16,3 2-11 0,3 3-296 0</inkml:trace>
  <inkml:trace contextRef="#ctx0" brushRef="#br0" timeOffset="-55377.56">2927 6203 1360 0,'0'0'-246'0,"0"0"555"0,0 0-56 16,0 1-64-16,0-1 18 0,0 2-141 0,0 0-34 16,-2 19-16-16,1-13 0 0,0 4-17 0,1 6-6 15,2 0 4-15,2 1-3 0,-1 5 2 0,3-5 0 16,-1 1 0-16,1-2 1 0,1-1 5 0,-1-5-2 16,0-2 0-16,-2-3-2 0,0-6 3 15,-2-1-3-15,-2 0 1 0,0 0-2 0,0 0 17 16,3-14 38-16,-4 2 6 0,-2-1 11 0,0-5-8 15,-4-1-1-15,-2-5-1 0,-1 6 2 0,-3 0-6 16,-1 1-10-16,-1 5-1 0,1-1-1 0,0 1-7 16,1 6-9-16,0 2-4 0,1 3 1 0,1 1-8 15,2 5-16-15,0-1-10 0,2 9-3 16,-1-2-24-16,2 3 1 0,1 1-1 0,2 0-2 16,3 1-17-16,0-1-62 0,3-2-18 0,2-1-18 15,1-4-25-15,5-2-135 0,2-2-78 0,2-4-35 16,3 0-165-16</inkml:trace>
  <inkml:trace contextRef="#ctx0" brushRef="#br0" timeOffset="-55163.27">2919 5574 1329 0,'-6'-11'150'0,"-1"5"138"15,2 5-66-15,-1 5-125 0,0 7-27 0,1 7-28 16,-1 10-45-16,4 8-3 0,1 7 2 0,1 5-2 15,2-4 1-15,4-1 3 0,-1 2 5 16,4 1-1-16,1 4 6 0,3-1-1 0,0 0-6 16,3-3 3-16,2-2-7 0,3-10 0 0,-1-4-15 15,2-10 3-15,2-2-74 0,-3-6-183 0,1-3-162 16,1 4-53-16,-4-9 491 0</inkml:trace>
  <inkml:trace contextRef="#ctx0" brushRef="#br0" timeOffset="-54897.51">3307 5862 1670 0,'-3'-4'291'0,"-2"4"-89"0,0 2 10 15,-3 0-3-15,-2 2-101 0,-4 0-61 16,1 2-21-16,-2 4-5 0,3 2-14 0,-4-1-3 16,5-1-2-16,0 4 0 0,-3-3-5 0,8 3-8 15,-3 0-4-15,5-3 0 0,2-3-1 0,2-2-21 16,3-3-2-16,2-2-8 0,0 2 3 0,3-2 18 15,3 2 5-15,5 1 4 0,3 0 13 0,4 1 2 16,1 0 6-16,2 3-2 0,1 2 6 0,1 0-1 16,0 2 1-16,0 4 0 0,0 2 1 0,-5 1 15 15,-3 4 1-15,-5 0 7 0,-4 2 4 0,-4-1 0 16,-2 1-2-16,-5-2 3 0,-1 0-10 0,-3-4-8 16,-4-1-3-16,-1 0-1 0,-1 1-14 0,-3-1-123 15,0 0-110-15,-2 3-26 0,1 2-406 0</inkml:trace>
  <inkml:trace contextRef="#ctx0" brushRef="#br0" timeOffset="-33356.93">24194 5158 470 0,'0'-4'587'16,"0"4"-163"-16,0 0-271 0,0 0-7 0,0 0-57 0,0 0-12 0,0 0-11 0,0-1 4 0,0 1-26 15,0 0-17-15,0 0-12 0,-13-3 1 16,7 11-19-16,-2 5-4 0,-2 3 2 0,-2 7-2 16,-1 3 1-16,-1 6-2 0,2-3-1 0,3 0-1 15,1 3-2-15,6-4 6 0,2-3 0 0,5-1 2 16,2-6 1-16,3-7 1 0,4-1 4 0,4-5 0 16,2-3 16-16,5-4 13 0,1-3 1 0,3-5 3 15,1-1-13-15,-1 0-2 0,1-4 9 0,-5-1-3 16,-4 1 19-16,-5-5 11 0,1 0-1 0,-1-4 9 15,2 0 2-15,0 2-1 0,-2 0-1 0,-5 1 2 16,-2 0-14-16,-7 1 26 0,-3-3-4 0,-7 2 14 16,-2-1-20-16,-7-1-14 0,-2 1-10 0,0 3 2 15,-3-1-25-15,-1 9-11 0,6 1-9 0,-7 5 2 16,2 5-11-16,-4 5-14 0,-4 4-1 0,4 5-6 16,0 1 6-16,5 3 5 0,3 2 6 15,4-2-3-15,2 1 8 0,4 1-17 0,4-4-29 16,4 4 3-16,2-2-62 0,5 0-42 0,3 0-23 15,2-1-15-15,1-5-54 0,4 2-74 0,1-4-13 16,-1 0-36-16,6 3-19 0</inkml:trace>
  <inkml:trace contextRef="#ctx0" brushRef="#br0" timeOffset="-33159.86">24639 5458 1117 0,'9'-8'192'0,"-1"4"7"15,-1 1 24-15,0 2-14 0,0 1-69 0,-1 0-64 16,0 1-17-16,0 2-7 0,-2 2-10 0,1 4-17 16,-3 2-5-16,-1 4-1 0,0-1-5 0,-1 3-4 15,-1-2 1-15,0 3-3 0,-1-4-7 0,-1 3-121 16,1 1-1-16,1-3-49 0,1-1-28 0,0-1-277 16,3-8 291-16</inkml:trace>
  <inkml:trace contextRef="#ctx0" brushRef="#br0" timeOffset="-32917.24">25152 4972 873 0,'0'0'135'16,"0"0"250"-16,0 0 118 0,0 0-287 0,0 0-75 15,0 0-52-15,7 7-15 0,-4 4-6 0,0 3-23 16,0 7 1-16,0 2-7 0,-2 8 5 0,0 3-13 16,-1 4-13-16,-1 1-2 0,-1 1-4 0,-2-2-6 15,1-2-1-15,-1 3-2 0,2 0 2 16,2 4-4-16,1 0-78 0,4-2-41 0,0 0-20 16,1-2-91-16,-5 0-364 0,-1-1 386 0</inkml:trace>
  <inkml:trace contextRef="#ctx0" brushRef="#br0" timeOffset="-28433.53">26443 5006 492 0,'-5'-1'648'0,"2"0"-181"0,-1-1-302 16,-1-2-9-16,2 1-58 0,2 2-11 15,1-1-8-15,2-3 5 0,2 2-26 0,3-1-13 16,0-4-1-16,1 2-1 0,2 1-9 0,1 0-6 16,1 1-7-16,1 3 3 0,0 1-16 0,1 5-8 15,-1 0 0-15,1 3 0 0,-1 3 7 0,-1 1-5 16,1 1 3-16,-3 4-4 0,-1-3 3 0,0 4 0 16,-1 1-4-16,-2 2 3 0,0-3-2 0,-1 2 2 15,0-2 0-15,0 1 0 0,-1-1-3 0,0-1-7 16,-1 1-1-16,-1 0-4 0,-2 0-11 0,-1-5-9 15,-6 2-2-15,-2-2-2 0,-2 3 3 0,-7-1-10 16,-2-2 1-16,-7 2-5 0,-3-2 15 0,-5-2 6 16,-3 1 11-16,1-7-2 0,2-1 23 0,8-7 13 15,4 0 10-15,7-5 3 0,2-2 26 0,5-4 8 16,7 0 10-16,2 1-1 0,2-2-9 0,4 0-32 16,-1 4-4-16,9 0-5 0,1 4 3 0,3 6-8 15,0 1 0-15,0 1-1 0,-1 2 0 0,-1 2-2 16,0 4 0-16,-1 0 0 0,0 1-4 0,-3 1-2 15,1 1-1-15,-3-4 1 0,-1 2-3 16,-1-2 0-16,-2-3 0 0,1 0 1 0,1 0 0 16,1-5-47-16,2-3-26 0,3-2-9 0,0-2-50 15,5-6-39-15,3 0-40 0,2-7-9 0,2 1-118 16,2-4-336-16,-1-2 411 0</inkml:trace>
  <inkml:trace contextRef="#ctx0" brushRef="#br0" timeOffset="-25986.15">27443 5086 598 0,'0'0'195'0,"0"0"361"0,0 0-295 0,-1 0-94 15,0 0-34-15,0 0-10 0,-25 1-60 0,17 1-9 16,0-1 3-16,-2-1-2 0,0 0 5 0,-2 1-12 16,0-1-1-16,0 0-2 0,-3 0-6 0,2 3-17 15,3-3-4-15,1 3-3 0,7-2-13 16,-4 3-5-16,4-2-6 0,0-1 0 0,3-1-3 16,0 0-13-16,0 0 1 0,0 2-5 0,0-1 11 15,7 14-4-15,0-8 8 0,0-1-7 16,3 4 14-16,0-1 0 0,0 5 0 0,2-1-1 15,-2 2 5-15,0 3-3 0,-1 0 6 0,-3-1-3 16,-2-3 8-16,0 1 7 0,-4 3-3 0,-1-3 4 16,-2 5-1-16,-1-5 3 0,-2 2 4 0,-1-3 0 15,-2-5 4-15,0 3-4 0,-3-4 2 0,2-4-2 16,3 3 4-16,0-5-17 0,2 0-13 0,3-2-1 16,-5-5-32-16,5 2-23 0,-1-1 0 0,1 0-10 15,2-2-5-15,3 2-46 0,0-2-15 0,0 2-15 16,6-1-21-16,-1-4-90 0,2 1-92 0,7 2-39 15,0-2 399-15</inkml:trace>
  <inkml:trace contextRef="#ctx0" brushRef="#br0" timeOffset="-25679.59">27624 5133 703 0,'9'-3'121'0,"-4"3"91"0,-5 0-10 0,0 0 30 16,2 6-119-16,-5 4-44 0,-2 3-10 0,-2 3-4 15,0 2 2-15,-1-1-25 0,1 1 0 16,2-2-8-16,3 2-6 0,2-4-15 0,2-4 2 15,4-2-5-15,2-5 11 0,2 4-12 0,2-3 5 16,3 0-6-16,-3-1 5 0,0-1 8 0,-1-2-2 16,-3-2 4-16,1 2-10 0,-2-5-16 0,-1 2-7 15,-1-4-2-15,0 1 5 0,1-2-2 0,1-2 10 16,-1 2-5-16,-2 0 16 0,1-1 4 0,2-1 1 16,-7-1 2-16,2-1 4 0,-1 2 19 0,-1 4-1 15,5 2 8-15,-3 3-15 0,1 4-17 0,-3 4-3 16,-2 4-3-16,1 4 3 0,-4 6-1 15,-1 4 3-15,-1 0-2 0,2 4 2 0,-2 2 0 16,-1 4-5-16,-2 1 3 0,-6 0 0 0,0 3 0 16,0-1 4-16,1-5-4 0,3 0-8 0,5-10-48 15,5-5-31-15,5-9-7 0,3-3-62 0,5-6-83 16,1 0-114-16,3-10-28 0,-2-5 380 0</inkml:trace>
  <inkml:trace contextRef="#ctx0" brushRef="#br0" timeOffset="-25185.03">27989 5196 1010 0,'-5'0'176'0,"0"0"-7"15,-1-2 4-15,2 2 15 0,0-1-78 0,-1 1-60 16,1 1-17-16,-1 2-7 0,-1 4-10 0,2 1-8 16,-1 2 1-16,1 1-3 0,1 2-6 0,-1 2-5 15,2-4 1-15,1 3 0 0,-1-4 8 0,2 1-4 16,0 4 4-16,1-5-3 0,1 1 10 0,1-7-2 15,1-1-1-15,-1 0 0 0,-1-3-4 16,2 0 12-16,0-3 10 0,1-1 2 0,0-4 26 16,2-4-3-16,2 0-3 0,1-5 1 0,1-1-12 0,2 3 6 15,-2-1-2-15,-1 1 4 16,1 0-9-16,-3-1-9 0,0 3-2 0,-1 1-1 0,-2 6-7 16,-2 1-15-16,-3 5-9 0,0 0-1 15,3 5-17-15,-2 4 1 0,-2 5 7 0,-1 4-2 16,-2-2 19-16,0 2 0 0,-1-3 2 0,2-4-2 15,1 0 4-15,2-2-4 0,1-1-2 0,3-3-3 16,3-2-9-16,2-3 1 0,0-1 11 0,2-5-3 16,-1 2 24-16,2-3 3 0,-1-1-3 0,0-2 3 15,0-1 0-15,-1-2 1 0,2 0 1 0,0-3 1 16,-1-1-1-16,0 2-2 0,0 4-1 0,-4-1 0 16,-3 6-4-16,-4 1-13 0,0 5-1 0,0 0-4 15,2 1-14-15,1 6 5 0,0 4-2 0,-1 4 3 16,-2 2 0-16,0 1 6 0,-1-4 0 0,0 1 3 15,1-2 1-15,1-5-2 0,-1-8-15 0,0 0 4 16,1 0-26-16,0 0-7 0,0 0-17 0,22-4 2 16,-17-4-34-16,6-9-62 0,-1-3-45 0,3-9-19 15,4-3-146-15</inkml:trace>
  <inkml:trace contextRef="#ctx0" brushRef="#br0" timeOffset="-24521.5">28487 4778 949 0,'4'0'165'0,"1"4"26"16,-2 2-5-16,0 2 22 0,1 2-101 0,-3 0-63 0,0 2-8 16,-2-1-11-16,-4 1 5 0,1 3-11 0,-2-1-2 15,0 3-2-15,0-1-13 0,-1 1-2 0,0 2-1 16,0 4 1-16,-2 2 5 0,0 1-5 16,-4 5 5-16,0 4-4 0,-4-1 10 0,1-3 0 15,-1-1 4-15,3-6-2 0,0 1-4 0,2-4-5 16,1-4-3-16,0-5 1 0,0 1 3 0,5-8 3 15,1 4 0-15,5-4 0 0,1-5-9 0,6 0 1 16,1-5 16-16,4-4-1 0,7 2 43 0,4-9-13 16,2 0-5-16,4-2-2 0,0 0-13 0,0 4-6 15,0-4 2-15,-2 4 0 0,-2 3 6 0,-3 3-10 16,0 5-1-16,-5-1-2 0,-3 3 1 0,-4 2-8 16,-2 0 4-16,-4 5-4 0,-3-1 5 0,-1 4 2 15,-4-2 2-15,-1 7 1 0,-3-2-1 0,-2 2 0 16,-5 0-2-16,-2 1 2 0,-1-2-9 0,0 1-2 15,-1-3-1-15,-1 1 1 0,1 5 0 0,2-3-13 16,2-3-10-16,6-4-3 0,3-4-25 0,6-3-33 16,0 0 12-16,0 0-17 0,4-6 51 0,4-1 1 15,3-7 2-15,5-2-5 0,2-5-18 0,4 3-31 16,2-2 3-16,1 1-11 0,-1 1 32 0,-3 1 35 16,-2 0 6-16,-3 6 7 0,-9 0 8 0,2 4-4 15,-4 4-4-15,-3 3-1 0,3 2-11 0,-7 2 8 16,2 3 14-16,-2 4-2 0,-1 4 38 15,-1-2 18-15,0 2 2 0,-2-2 7 0,2 2-9 16,-1-1-7-16,3-3-1 0,2-3 0 16,1-3-7-16,5 0-1 0,1-2 7 0,3 0-2 15,0-1 0-15,1 0-11 0,0-1-1 0,-7-2 0 16,-4 1 7-16,1 0 10 0,11-7-2 0,-4 4 6 16,-1-1-9-16,-1 0-12 0,0 0 0 0,1 2-3 15,-2-2-2-15,0 4 6 0,-5 0 7 0,0 0 2 16,0 0 19-16,0 0-3 0,0 0-1 0,0 0 0 15,0 0-13-15,-15-15-15 0,11 8 0 0,-2 1-4 16,1-4-4-16,3-1-12 0,-3-1-6 0,0-1 0 16,3-2-18-16,-1-3-32 0,1 5-13 0,-2-2-9 15,-3 2-22-15,3 4-33 0,4 0-11 0,1 2-13 16,2 2-18-16,0-1-106 0,-4-2-63 0,1-2-35 16,4-4-213-16</inkml:trace>
  <inkml:trace contextRef="#ctx0" brushRef="#br0" timeOffset="-24340.59">29130 4705 841 0,'9'-5'149'16,"-6"5"337"-16,1 2-320 0,-5 6-74 0,-4 3 3 15,-2 9-25-15,-6-2-13 0,0 3-12 0,-4 5-11 16,-4-1 4-16,1 4-5 0,3 1-3 0,-1 0 2 16,2-1-1-16,2 1-8 0,4-4-3 0,3-4-4 15,5 2 3-15,3-3-8 0,4 1-4 0,1-4 0 16,1-1-1-16,1-2 0 0,0 0-67 0,-1-2-23 15,0 2-21-15,1-5-52 0,-1 0-144 0,0 1 188 16</inkml:trace>
  <inkml:trace contextRef="#ctx0" brushRef="#br0" timeOffset="-24080.13">29459 5044 1664 0,'1'4'125'0,"-1"-1"69"0,-2 0-47 0,-4 4-50 16,-3 1-25-16,-6 2-1 0,-6 1-49 0,-3 1-8 16,-3-2 0-16,-2 0-2 0,-2-2 2 0,3 2-8 15,2 1-4-15,8-3 1 0,7 4-2 0,4-6-3 16,6 3 0-16,0-2-4 0,0-3-6 0,4 1 1 16,4 1 1-16,3 4 0 0,7 0 4 0,3 2 4 15,-1-1 2-15,4 4 1 0,-4-3 3 0,-3 2 0 16,-3 2-1-16,-5 2 1 0,-1 6 1 0,-4-3-5 15,-2 0-14-15,-2-3 0 0,-3 0-47 0,-5 0-91 16,-1-1-46-16,-5-2-23 0,-1 0-122 16</inkml:trace>
  <inkml:trace contextRef="#ctx0" brushRef="#br0" timeOffset="-10225.45">20626 6849 465 0,'-1'-1'575'0,"1"1"-167"16,0 0-281-16,0 0-4 0,0-1-48 0,0-2 9 16,-1 3-5-16,0-1 8 0,0-1-23 0,-1 2-3 15,1-1-5-15,0 1 3 0,0 0-14 0,-1 0-6 16,0 0-3-16,-1 0 2 0,-35 7-6 0,31-3-1 15,0 1-3-15,-1 0 3 0,2 3 1 0,-2 3-16 16,-1-1-1-16,0 7-6 0,-1-1-4 0,1 1-10 16,4 5-1-16,-5 5-3 0,-1 0 0 0,-1 3 0 15,0 2 4-15,2-5-3 0,1 0 4 0,2-1-8 16,2-5 0-16,5 0-2 0,1-4-6 0,4-2-11 16,-1-2-1-16,4-4-5 0,4 1 7 0,1-4 11 15,3-5 6-15,3-1 1 0,-7 0 13 0,3 0 2 16,1 0 1-16,0-3 0 0,7 2-2 0,0-5-2 15,0 1 3-15,-2-1-1 0,2-4 5 16,-2-2 5-16,0 2 1 0,1-4 2 0,-1 0 0 16,0-4 12-16,1 0 2 0,-3-3 4 0,0-2 4 15,-1-1 2-15,-1-1 2 0,-2 0 1 0,-1-1-2 16,-3 2 7-16,-1-1-4 0,-4 4 7 0,-2-1-10 16,-1 4-6-16,-1 2 3 0,-2 0-2 0,0 2 0 15,-4 1 7-15,0 2 3 0,-2-1 2 16,-2-1-6-16,-2 2-3 0,-1 4-3 0,-5 0 3 15,1 1-7-15,-2 2 3 0,-2-3-9 0,0 3 7 16,-3 1-14-16,0 3-5 0,-1 0-9 0,-1 3 1 16,1 5-18-16,-1 2-6 0,-1-2 4 0,1 2-4 15,0-1 17-15,2 3-2 0,3 2 3 0,0-1-3 16,7 0 4-16,-1-4 0 0,7 0-1 0,1 1-3 16,2 0-6-16,0 1 2 0,-2-4-9 0,0 4 1 15,0-1-49-15,1 5-73 0,4-1-34 0,3 6-17 16,0 0-53-16,4 3-161 0,1 2-175 0,-3-6-59 15,2-2 642-15</inkml:trace>
  <inkml:trace contextRef="#ctx0" brushRef="#br0" timeOffset="-9187.5">21393 6816 430 0,'0'0'111'0,"0"0"85"0,-1 0-10 0,0 0-43 0,0 0-15 16,0 0 2-16,-1 2-19 0,1 0-1 0,0-2-11 15,0 2 9-15,0-1-28 0,1-1-13 0,0 2-3 16,0-1-1-16,0-1-14 0,0 1-6 0,10 23-6 16,-3-21 3-16,-2-3-16 0,4 4-1 15,-1-3-4-15,4 1 3 0,-1-1-3 0,0-1-9 16,-4 4-1-16,1-2-4 0,-1-1-4 0,4-1 3 15,2 1-1-15,3-1 2 0,1 0-2 0,1 0-2 16,2-1 3-16,0 1-1 0,0 0 3 0,-1 0-94 16,1 0-23-16,0 0-33 0,-1-3-63 0,0 2-233 15,1 2 274-15</inkml:trace>
  <inkml:trace contextRef="#ctx0" brushRef="#br0" timeOffset="-8690.11">21393 7061 666 0,'0'0'111'0,"0"0"129"0,0 0 7 0,0 0-39 15,0 0-129-15,0 0-45 0,0 0-2 0,0 0-8 16,1 0 21-16,19 8 11 0,-12-5 4 0,5-3 4 16,-2 4-1-16,2-2-15 0,-5-1-5 0,1-1-2 15,1 0-15-15,-1 0-5 0,7 0 4 0,0 0-3 16,-1 0 1-16,1 0-6 0,-1 1-5 0,-2 1 3 15,0 2-9-15,-1-1 2 0,0 0 2 0,1-1 0 16,-1 1 1-16,1-3-11 0,2 2-47 0,1-2 11 16,1-2-117-16,3-1-237 0,-1-2 252 0</inkml:trace>
  <inkml:trace contextRef="#ctx0" brushRef="#br0" timeOffset="7145.36">20946 7496 392 0,'1'-2'373'0,"-3"-1"-81"0,2-3-129 0,-1 2-8 0,1 1-67 0,2-1-27 16,-1 0-5-16,0 0-2 0,-1 4 5 0,0 0 12 15,0 0 4-15,0 0 4 0,0 0-19 0,0 0-9 16,0 0-6-16,0 0 6 0,0-2-4 0,0 1 4 15,0 1-3-15,0-2 3 0,0 1-22 0,0 1-12 16,0-1-6-16,0-2 1 0,0 3-2 0,0-1-5 16,0-1-3-16,2 2-2 0,-1-1-8 0,0-1-11 15,0 0 4-15,0 2-5 0,0-2 14 0,1 1 0 16,0 1 4-16,-1-2-3 0,0 1 5 0,0 1 8 16,0-3-1-16,0 3 4 0,1 0 0 0,1 0-6 15,-1 0 2-15,34-4-3 0,-36 4 2 0,1 0 0 16,0 0-2-16,0 0 2 0,0 0 0 0,0 2-1 15,1-1 4-15,-1-1-2 0,1 1 1 0,0 2 2 16,0-2-3-16,1 1 3 0,27 34-4 16,-27-32-3-16,1 3 2 0,0 2 0 0,-3-3 3 15,3 1-4-15,-2 2 1 0,-1-4-1 0,1 2 4 16,-1 0-1-16,-1 0 5 0,2 0-2 0,-2 2 8 16,1-1-4-16,-2 2 4 0,-1-1-2 0,0 4 6 15,-2-5-9-15,-1 3-3 0,2 0-1 16,-3 1-2-16,2-1 1 0,0 4-2 0,-1-4 2 15,0 0-2-15,0 0 0 0,-2-1 2 0,1 0 0 0,4 1 4 16,-1-3-3-16,-1 2 3 0,0-7-1 16,-4-3 1-16,3 4-3 0,2 0 3 0,0 3-2 15,2 0 8-15,-6-4-4 0,6-2 2 0,-3 1-1 16,-1 0 2-16,-1 1-3 0,-1 0 0 0,-3 0 0 16,1 1-4-16,1-4-4 0,-3 1 0 0,2 1-1 15,0 2 6-15,-1-3-7 0,0-1 4 0,1 0-4 16,1-1 2-16,1-1 4 0,2 0-4 0,1-1 3 15,-1-4-10-15,1-1-15 0,2-2 3 0,1-1-6 16,0 4 9-16,2 3 1 0,0-3 1 0,1 2 1 16,1-3 7-16,0 0-2 0,0 1 3 15,1 0-2-15,-1 3 3 0,1 2-2 0,-1-2 0 0,0 3-1 16,2-1 2-16,-2 1 0 0,1-2-2 0,1 3 0 16,2 0 0-16,0 0-1 0,0-1 2 0,1 1-2 15,1 0 2-15,1 0-1 0,1 4 0 16,0-4-1-16,1 3 3 0,-1 2-1 0,-4-2 2 15,1 3-2-15,-2-4 0 0,-1 5 1 0,6-2 1 16,-2 0 1-16,1 1 0 0,1-2 1 0,-1 0 0 16,0 2 0-16,-1-3-4 0,0 2-1 0,0-2 1 15,1-2 0-15,-1 3 6 0,1-4-4 0,0 5 1 16,-1 0-2-16,0 1 7 0,0 2-3 0,0 2 1 16,-1-2-1-16,0 3 1 0,-2 0-6 0,1-4 4 15,0 2-4-15,0-1 0 0,-2 0 1 0,2-1 0 16,-2 0 2-16,0-4 3 0,0 0-10 15,-2 1-32-15,0-4 5 0,1 1-85 0,-2-2-86 16,-2 1-85-16,0 0-19 0,0 0-305 0</inkml:trace>
  <inkml:trace contextRef="#ctx0" brushRef="#br0" timeOffset="13544.13">22240 6733 253 0,'0'0'60'0,"0"0"-24"0,0 0 100 15,0 0-6-15,1 0-11 0,-1 0 12 0,1-2-10 16,-1 1-4-16,0 1 4 0,0-2-2 15,0 0-11-15,1 2 2 0,-1-2-9 0,0 1 9 16,0 1-30-16,0-2-17 0,0 1-6 0,0 1 0 16,0-1-15-16,-1-2-12 0,0 3-8 0,0-1 2 15,0-1-7-15,0 2-7 0,-1-1 4 0,1-1-4 16,0 0 1-16,0 2 3 0,0-2 0 0,1 1 2 16,-1 1-4-16,0 0 0 0,0 0-1 0,-1 0 1 15,1 0 1-15,0 0-1 0,0 0 1 0,0 0 0 16,-1 0-4-16,-33 7-1 0,28-4-2 0,0 1 1 15,1-2-2-15,-2 3-9 0,0 0 1 0,0 2-4 16,1-1 7-16,1 1-5 0,-1-2 1 0,2 1-2 16,0 1 3-16,0 0-5 0,2-3 2 0,3-4-4 15,0 0-2-15,0 0 0 0,-1 0 2 0,0 0 0 16,0 3 6-16,-8 12-1 0,10-5-6 16,-1 2 2-16,1-1-6 0,-1 1-1 0,1-1 7 15,1 3-5-15,0-2 7 0,1 5-3 0,-1-2-2 0,1-2 1 16,1 0 6-16,0 3 3 0,-1-2 6 15,3 0-1-15,1-1 8 0,-2 0-7 0,2 1 0 16,0-1-2-16,0 0 2 0,2 0-1 0,-1 0 0 16,-1 0-1-16,1 0 3 0,2-1 4 15,-1-1 2-15,1-1 0 0,1 1 5 0,-1-2 3 16,-1-1 3-16,2-1 0 0,-1-3 6 0,1 0 10 16,0 1-2-16,1-4 5 0,-2 2-19 0,4-2-6 15,0-1-4-15,0 1 2 0,2-1-2 0,0-1-3 16,1-3 2-16,-2 1-2 0,-4-2 6 0,-2-1-3 15,1-1 1-15,0-3 0 0,4 2 0 0,2-2-7 16,-2 0 4-16,-1-1-3 0,0-1 9 0,0-1 4 16,0 0 3-16,1-2-1 0,-1 0-2 0,0 1-4 15,-3 0-5-15,0 0 2 0,-1 1-1 0,0 0-3 16,-1-2 3-16,0 2-3 0,-2-2-1 0,1 0 3 16,1 2-4-16,-1 2 4 0,0-3-8 0,0 3 1 15,0 0 2-15,-1-3 0 0,-2 3 6 0,1 1-7 16,-2-4 4-16,-1 7-4 0,0-5 7 0,1 2-2 15,-1 4 2-15,-2-1-2 0,-1 2 2 0,0-1 2 16,-3-6 0-16,1 2 2 0,-2 0 1 0,0 1-3 16,-2-1 1-16,0 0 0 0,-2 0 3 0,0 1-3 15,-1-1 2-15,0 1-2 0,-1 1-2 0,0 0-5 16,-1 0-1-16,0 1 0 0,0 1-1 16,-1-4-4-16,2 2 1 0,-3 1-3 0,1-3 4 15,0 2-2-15,2-2-1 0,-2 2 0 0,2 0 5 16,-1-1-5-16,-2 1 2 0,2 2-3 0,-2-1 4 15,0-1-1-15,5 4 1 0,-3 0-1 0,-2 1-3 16,-2 1-3-16,-5 2-1 0,-3 3 1 0,2 0-3 16,-3 1-3-16,0 2-1 0,1 2 0 15,-1-1 4-15,2 4 0 0,2-2 1 0,1-1-2 16,1 3-1-16,3-1 5 0,2-2-1 0,1 2 3 16,1-2 0-16,3-1-10 0,-1 1-1 0,3 1-3 15,3-4-6-15,0 4 3 0,1-1-3 0,2-1 1 16,-4 1-5-16,5 3 3 0,1-1 3 0,3 0-7 15,2 4-44-15,0-6-37 0,0 2-32 0,3 0 3 16,1-2-44-16,1 2-74 0,2-2-43 0,1-5-18 16,4-2-72-16</inkml:trace>
  <inkml:trace contextRef="#ctx0" brushRef="#br0" timeOffset="14306.4">22751 7114 980 0,'0'0'168'0,"0"0"70"0,0 0 6 0,0 0-17 16,0 0-117-16,0 0-51 0,0 1-15 0,0-1-6 15,0 2-15-15,0 17 1 0,-1-12-5 0,-1 1 3 16,0 4-14-16,0-1 2 0,0 4-3 0,-2 3 3 16,1 2-8-16,-2-1-1 0,0 2 0 0,-2-4 0 15,0 5 3-15,2-3 0 0,-1 6 0 0,-1-1 0 16,1-3 1-16,1 0 0 0,0-3-2 0,0-4 1 15,2 1-8-15,-1 0-70 0,3-5-29 0,0 0-19 16,1-5-68-16,0-1-136 0,2-1-77 0,5-3-60 16,0-1 466-16</inkml:trace>
  <inkml:trace contextRef="#ctx0" brushRef="#br0" timeOffset="15103.84">22935 7253 781 0,'0'0'-300'0,"0"0"614"0,0 0-103 0,0 0-78 0,0 0 17 0,0 0-106 0,0 0-8 15,0 0 4-15,0 0 1 0,0 0 22 0,0 0-18 16,0 0-6-16,0 0-2 0,0 0-10 0,0 0 0 16,0 0 2-16,-1 1-1 0,1 1 2 0,-1-2-5 15,0 0 0-15,-1 2-2 0,1 0-6 16,0-1-2-16,0-1-3 0,-24 25 2 0,23-18-7 16,2 4-7-16,1 0-3 0,0 2-2 0,-1-1 2 15,-1 1-10-15,1 4 9 0,0-1-10 0,0 2 10 16,1 2 0-16,0-1 1 0,1-1-1 0,1-1-1 15,-3-4-5-15,0-1-1 0,2-3-2 16,-1-4-3-16,6-2 7 0,0 1 9 0,0-4 0 16,5-4 26-16,-1 0 11 0,1-5-2 0,2 0 6 15,-3-4-11-15,3 1-6 0,-2-5-1 0,0-1 0 16,1-2-2-16,-2 1-4 0,-1-2 0 0,-1 3 1 16,-1 1 8-16,-1 2 20 0,-2 1 6 0,-1-1 7 15,0 5 6-15,-2 2-6 0,1-2 3 0,-3 3-1 16,1-1-2-16,0 2 5 0,-3 2 8 0,-2 0 1 15,1-3 14-15,-3 4-12 0,-2-4-7 0,0 4 2 16,0-2-23-16,-3-1-18 0,1 3-8 0,0 1-1 16,0 0-11-16,-1 1-10 0,2 1-5 0,0 0-1 15,-1 0-5-15,2 1-12 0,-1 2-12 0,-1 0-2 16,1 5-31-16,1 2-51 0,-1 2-42 0,1 2-13 16,0 0-127-16,2 9-427 0,-5 3 460 15</inkml:trace>
  <inkml:trace contextRef="#ctx0" brushRef="#br0" timeOffset="17832.3">20743 8259 499 0,'0'0'662'0,"0"0"-189"0,0 0-317 0,0 0-8 0,0 0-61 0,0 0-14 0,0 0-8 0,0 0 4 16,0 0-11-16,0 0-14 0,0 0-3 0,0 0-1 15,0 0-10-15,0 0-3 0,0 0 4 0,0 0-1 16,0 0 5-16,0 0-2 0,0 0-1 16,0 0 0-16,0 1-9 0,0-1-13 0,0 3-3 0,4 16-1 15,-5-9-8-15,1 8 5 0,-1 1-5 16,0 5 4-16,0 3-7 0,0 2 5 0,0 1 2 15,-2 1 1-15,1 1 1 0,1 0-1 0,-1-3-3 16,2 2 2-16,-1-3-1 0,1-2-2 0,0-2 5 16,0 1-4-16,0-2 7 0,0 1-12 0,1 1-38 15,0 0 8-15,1-1-91 0,0 1-37 0,2 0-29 16,0-3-8-16,1-5-46 0,1-9-133 0,2-5-47 16,1-9-75-16,0-2 504 0</inkml:trace>
  <inkml:trace contextRef="#ctx0" brushRef="#br0" timeOffset="18781.26">20978 8812 1191 0,'3'10'-164'0,"-3"-9"366"0,0-1-56 0,0 0-24 0,0 0 0 16,0 0-35-16,0 0 10 0,0 0-8 0,0 0 10 15,0 0-26-15,0 0-15 0,0 0-4 0,0 0 0 16,0-1-11-16,0 1 2 0,0-3-2 0,0 2 5 16,8-23-7-16,-5 17-7 0,-1 0-4 0,3 4 0 15,-2-1-12-15,2 2-6 0,-2-1-1 0,-3 3-1 16,0 0-5-16,0 0 4 0,1 0 0 0,0 0 2 15,18 4 1-15,-13 0-8 0,0-3 3 0,-4 1-4 16,1 1 1-16,2 2 0 0,-1-2-5 0,3 2 2 16,-2 0-5-16,-1 3 5 0,1 0-1 0,-1 2 2 15,3 1-2-15,1-2 0 0,-4 3 1 16,3-1 1-16,-2 2 2 0,0 1-1 0,2 0 1 16,-2 1-1-16,0 0-1 0,2 1 3 0,-3-1-2 15,-1-1 1-15,0-2-3 0,-1 1-2 0,-1-1 1 16,0 1-1-16,-1-2 3 0,-1 3-3 0,-1-3-2 15,-4 4-2-15,1-2 1 0,-3 2-2 0,0-1 4 16,-3-2-3-16,-2 0 5 0,0-1 4 0,0-1-1 16,0-2 5-16,-1 0-5 0,2-5 0 15,-2 2-1-15,2-3-1 0,1-2-8 0,2 0 0 16,3-3 0-16,2-1 2 0,2 1 5 0,3-4 5 16,0-1 3-16,1 0 2 0,0-2 5 0,-3 0 4 15,1 0-1-15,-1 2 2 0,2 0-3 0,-2 2 1 16,-1-1-1-16,4 2 2 0,-2-1-2 0,1 2-4 15,3 0 4-15,-3-2-2 0,2 3 4 0,2 0-5 16,-1-1 0-16,5 3-1 0,-2 0-3 0,3 1-3 16,1 0 0-16,2 1-1 0,0 2 1 0,3 4-3 15,-2 0 0-15,1 2-1 0,0 3-2 0,-2 1-4 16,1 3 2-16,-3-1-3 0,0 2 8 0,-3-3 0 16,-1-1 0-16,-2 0-1 0,1-3 2 0,-1-2-15 15,0-1-14-15,1-4-3 0,-2-3-40 0,-1 0-32 16,2 0-7-16,-1-1-12 0,0-1-11 0,2-6-102 15,1 2-110-15,1-1-20 0,-1-1-353 0</inkml:trace>
  <inkml:trace contextRef="#ctx0" brushRef="#br0" timeOffset="19604.32">21608 8448 652 0,'-4'0'100'0,"3"1"235"0,1-1 80 0,0 0-218 0,0 0-102 15,0 0-13-15,0 0-4 0,0 0 3 16,0 0 3-16,0 2-10 0,0-1-3 0,0-1 1 15,0 3-16-15,1-2-11 0,16 13-5 0,-8-10 2 16,2-2-14-16,3-1-8 0,0-1-6 0,3 0 1 16,2 1-11-16,1-2 1 0,2 2 0 0,-1-1 0 15,0 0-3-15,-1 2-1 0,-2-1 3 0,-3 3-1 16,-1 1-2-16,-3 0-56 0,-2-1-26 0,-1 3-15 16,-3 0-62-16,0 3-88 0,-2-2-119 0,-2 3-5 15,-6-1-331-15</inkml:trace>
  <inkml:trace contextRef="#ctx0" brushRef="#br0" timeOffset="20024.52">21651 8690 898 0,'0'0'152'0,"0"0"121"16,0 0 11-16,0 1-24 0,0 2-118 0,0-3-40 15,0 1-9-15,0 1-3 0,0-2-6 0,0 1-4 16,0 1-6-16,0 0 4 0,7 18-18 0,0-16-18 16,1 1 0-16,2-2-5 0,0 1 2 0,5 1-9 15,-1 0 0-15,3-2-2 0,1 0-8 0,1-3-5 16,-1 4 0-16,1-4 0 0,-1 1 3 0,-1 1-8 16,0-1-1-16,-4 3-2 0,0-4-1 0,-3 2-5 15,-1-2 0-15,-2-2-2 0,2 2-11 0,-2 0-95 16,0 0-70-16,2 0-16 0,-2 2-170 0,3 2-437 15,-3 1 504-15</inkml:trace>
  <inkml:trace contextRef="#ctx0" brushRef="#br0" timeOffset="22974.78">22363 8228 544 0,'0'0'784'0,"0"0"-250"0,0 0-423 16,0 0-4-16,0 0-43 0,0 0-4 0,0 0 0 15,0 0 2-15,-1 0-3 0,1 1-12 16,0 1-6-16,0-2-1 0,-7 25-19 0,9-21 0 0,-1 1-4 15,1 2 4-15,0 1-1 0,0 1-8 16,3 9-1-16,-3 4-2 0,0 5 2 0,1 5-7 16,-3 3 2-16,0 8-3 0,-1 1 5 0,-2 2-7 15,1 0 4-15,-1-1-5 0,-2-2 2 0,2-3-10 16,-2-2-5-16,2-8-2 0,3-2-10 0,1-3-23 16,1-4-17-16,4-3-4 0,-3-7-38 0,1-5-69 15,-4-6 1-15,4-3-32 0,1-7-12 0</inkml:trace>
  <inkml:trace contextRef="#ctx0" brushRef="#br0" timeOffset="23411.29">22573 8730 1584 0,'0'0'-181'0,"0"0"422"0,0 0-58 0,0 0-28 0,0 0 0 16,0 0-65-16,0-1 0 0,0-2-10 0,0 3 9 15,0 0-27-15,0 0-16 0,0 0-4 0,0 0-2 16,-10 7-15-16,8 4-22 0,2 3-5 0,-1 0-5 16,1 4-6-16,0 4 6 0,1-1 3 0,1 5 2 15,2 4 3-15,-1-4-1 0,0 1 0 0,0-6-2 16,1 1 1-16,2-3-33 0,-2-1-27 0,2-2-4 15,-1-1-66-15,1 0-86 0,0-4-91 0,1-1-10 16,1-2-237-16</inkml:trace>
  <inkml:trace contextRef="#ctx0" brushRef="#br0" timeOffset="23829.78">22779 8926 1460 0,'0'0'-231'0,"0"0"484"0,0 0-111 0,0 0-51 16,0 0-5-16,0 0-68 0,0 0-6 0,0 0 4 15,0 0-1-15,0 0 12 0,0 0-4 0,0 0-11 16,0 0 6-16,0 0-12 0,0 0-8 0,0 7 4 16,0 0-7-16,2 3 2 0,-1 3-5 15,3 2 2-15,-2 1-2 0,1 2 8 0,4 2 0 16,-3-2-2-16,2 2 2 0,0-2 0 0,0-2 6 15,2 0 5-15,0-3 0 0,0-3 13 0,-2-3 10 16,1-3 4-16,2-2 2 0,3-2-4 0,0-2-11 16,0-2 2-16,-2-6-3 0,-5-2 10 0,1-6 13 15,-2-3 2-15,1-4 4 0,5-1-9 0,-1-2-14 16,-2-1 4-16,-1 1-2 0,-1 0 26 0,-4 2 13 16,0 2 2-16,-1 0 4 0,-2 3-15 0,-2 3 9 15,-1 1-1-15,0 4 6 0,-3 4-10 0,0 5-13 16,1-1-4-16,-4 2-2 0,4 0-18 0,0-3-9 15,-1 5-11-15,-3-2 4 0,-4-1-18 0,-4 4-6 16,0 0-11-16,1 4 4 0,2 0-8 0,-1 2-14 16,4-2-10-16,4 3-7 0,1-5-43 0,6 3-98 15,1-1-95-15,2 5-17 0,2 7-301 0</inkml:trace>
  <inkml:trace contextRef="#ctx0" brushRef="#br0" timeOffset="24879.34">21693 9936 834 0,'0'0'176'0,"0"0"353"0,0 0-335 0,0 0-59 0,0 0-24 0,0 2-2 16,0-1-35-16,0-1-8 0,0 1-5 16,0 1 2-16,0-2-25 0,1 2-11 0,0 0-8 15,19 16 1-15,-10-18-5 0,3 0-6 0,0-3 3 16,3 2-3-16,1-2 0 0,0 0-3 0,1-1-5 16,-1 3 2-16,-1-2 0 0,0 3-3 0,-2 0 3 15,0 3-3-15,-1 0-2 0,-2 2-26 0,0-2-24 16,-2 2-2-16,-2 2-53 0,2-1-75 15,-7 1-27-15,0 1-26 0,0 0-71 0</inkml:trace>
  <inkml:trace contextRef="#ctx0" brushRef="#br0" timeOffset="25222.33">21767 10187 954 0,'-1'4'164'0,"1"-4"72"15,0 0 10-15,0 0-12 0,0 0-101 0,0 0-36 16,0 0-17-16,0 0 1 0,0 0-20 0,0 0-12 15,0 0-2-15,0 0-2 0,0 0-11 0,0 0-7 16,0 0-2-16,0 1 0 0,1-1-3 16,17 11-2-16,-10-8-3 0,4 0 2 0,1-2-2 15,3 2-6-15,2 1 2 0,3 3-3 0,0-3-4 16,0-1-1-16,-2 0 0 0,-3-2 0 0,-6 2 0 16,-1 0-41-16,-3 2-42 0,-2 0-4 0,3 1-112 15,1-1-304-15,5 3 319 0</inkml:trace>
  <inkml:trace contextRef="#ctx0" brushRef="#br0" timeOffset="27813.86">22303 9687 467 0,'0'0'581'0,"0"0"-182"0,0 0-289 0,0 0-8 0,0 0-17 0,0 0 20 15,0 0-5-15,0 0 15 0,0 0-25 0,0 0-15 16,0 0-4-16,0 0 0 0,0 0-13 0,0 0-10 15,0 0-5-15,1 0 2 0,0 0-10 0,0-1-7 16,0 1-2-16,0-2 0 0,25-16-9 0,-18 17-6 16,0-2 0-16,0-1-2 0,1 3 0 0,-1-2-4 15,2 1-2-15,0 0 1 0,0 2 0 0,0 0-1 16,-2-2 1-16,0 2-2 0,0 0 0 0,-7 2 1 16,1 2 1-16,0-1 0 0,-1 1 0 0,5-2-4 15,1 3-1-15,-2 0-2 0,4 2 2 0,1-1-1 16,-2 1 2-16,2 1-1 0,-1 0 2 0,-1 2-1 15,1-3 0-15,-1 4-1 0,-1-1 1 0,1 0 0 16,-1-2 2-16,-1 2-1 0,1 1 4 0,0 4 4 16,-3 2-2-16,1 2 2 0,-1-1-3 0,-2 2 2 15,-1 0-2-15,1 2 1 0,-2 0-6 16,0-3 1-16,-2 1 0 0,2 2 1 0,-1-2-1 16,1-1-2-16,-2 2 0 0,2 1 0 15,-2-1-3-15,1-1-3 0,-2-2-2 0,1-3 0 0,-1-1-1 16,-1 0-3-16,1-3-6 0,-1 0 1 0,-1-1-3 15,-1-2 5-15,0-1 11 0,-1-4-5 16,0 4 10-16,-3 0-8 0,1-3-6 0,-4 0-2 16,-1-1 1-16,0 0 7 0,1-1 1 0,1 1 1 15,0 0 0-15,1 7-6 0,2-2 5 0,2 2-6 16,-2 2 10-16,-2-2-3 0,-3-2 4 0,2 2-2 16,-1-4 7-16,3-2 1 0,2-3 5 0,3-1-2 15,-1-1 10-15,3-3-11 0,-2-2-1 0,2-6-2 16,-2-1 2-16,4-2-1 0,1-3 3 0,1 4-1 15,3 0-2-15,1 3 4 0,1 1-1 0,-1-1 3 16,2 1 3-16,0 2-2 0,0-1 1 0,1 3 0 16,-2 1-4-16,1 0-4 0,1-1 0 0,1 5-1 15,0 0 0-15,0 1-2 0,0 0-2 0,1 0 0 16,0 1 0-16,-3 3 2 0,0-1 0 0,2 2 0 16,-1 1 2-16,9-1 0 0,0 4 0 0,0 1 0 15,2 1-2-15,-3 4-2 0,1-1 3 0,-5 3-1 16,-1-2 8-16,-2 3-3 0,-2 1 2 15,-1 0-2-15,-2 0 4 0,-1-1-21 0,1 2-22 16,-2-2-2-16,0-3-58 0,1-4-64 0,-1-4-66 16,0-4-7-16,3-3-168 0,2-3-228 0,1-5 368 15</inkml:trace>
  <inkml:trace contextRef="#ctx0" brushRef="#br0" timeOffset="28664.68">22871 10150 242 0,'0'0'35'0,"0"0"336"0,0 0 24 0,0 0-44 0,0 0-162 0,0 0-63 0,0 0-24 16,0 0-3-16,0 0-25 0,0 0-7 0,0 0 0 15,0 0 1-15,0 0-10 0,0 0-10 0,1 0-2 16,0 0 1-16,0 2-2 0,0-2-3 0,0 1-6 16,12 23 3-16,-9-14-14 0,-3 1-9 0,2 5-2 15,-3 4-1-15,0 2-6 0,-3 2-1 16,2 1 0-16,-2 4 1 0,1 3 1 0,-2-3-4 15,2-1-1-15,0-3-1 0,2-3-2 0,-2-5-21 16,2-2-23-16,-2-4-1 0,0-1-51 0,2-4-76 16,0-6-43-16,0 0-23 0,0 0-121 0</inkml:trace>
  <inkml:trace contextRef="#ctx0" brushRef="#br0" timeOffset="29412.49">23045 10288 867 0,'0'0'148'0,"0"0"82"0,0 0 0 0,-1 0-12 0,0 0-122 0,0 0-49 0,-1 0-10 0,1 0-7 16,0 0-4-16,0 0 10 0,0 0 4 0,0 0 4 15,0 0 2-15,0 0-13 0,-1 0-5 0,2 0-2 16,0 0-15-16,0 0-8 0,0 0 0 0,0 0-2 16,0 0-1-16,0 0 3 0,0 0 3 0,-4 7 2 15,6-3 6-15,0 3-1 0,0 3-5 0,-2 0 2 16,0 2-5-16,2 4-8 0,-1-1 4 0,1 3-4 16,2 0 8-16,-2 1-5 0,0 1 0 0,1-2 0 15,2 0 5-15,-1-3 2 0,0-2 5 0,0-3-3 16,1-2 5-16,1-1-8 0,0 0 3 0,2-3-3 15,0 0 11-15,0-1-3 0,0-2 1 0,-1 1-2 16,1-2-5-16,0 0-1 0,1-2 1 0,-1 1 0 16,1-3 3-16,0-3-3 0,0 0 3 0,1-1-1 15,-2-4 8-15,0 1-8 0,0-4 3 0,-3-3-4 16,2 0 9-16,-3-3-5 0,0-3 5 16,-2 3-3-16,-1-1 5 0,0 3-2 0,-1-1-2 15,0 1 2-15,-1 2 1 0,0 6 3 0,-1 1 4 16,-2 2 0-16,1 0 3 0,-1-2-1 0,-1 0-1 15,-1 2 2-15,1-1 0 0,-2 1-6 16,-1 0 3-16,2 3-3 0,-2 0 0 0,0 1-1 16,0-3-3-16,-1 4 3 0,0-2 1 0,0 3-4 15,0-1 0-15,-1 3-1 0,2 0-5 0,-2 0 2 0,0 0-6 16,0 0 5-16,0 3-13 0,1 0-1 16,-1 1-4-16,-1 4 1 0,0-3-1 0,1 3-2 15,0 0-2-15,1 1 0 0,0-1 1 0,2 2-4 16,2-1 2-16,2 1-4 0,3 1 0 0,0-1-6 15,0-2 1-15,0 4-3 0,0 0 7 0,5 5-32 16,-2 2-47-16,4-1 0 0,0 2-137 0,6 5-339 16,5-2-56-16,1-2-160 0,2-4 790 0</inkml:trace>
  <inkml:trace contextRef="#ctx0" brushRef="#br0" timeOffset="41320.15">20367 9818 788 0,'0'0'176'0,"0"0"322"0,0 0-284 0,0 0-61 0,0 0-26 0,0 0-1 0,0 0-42 0,0 0-19 16,0 0 3-16,0 0-5 0,0 0 6 0,0 0-3 16,0 0-1-16,0 0 3 0,0 0-17 0,0 0-9 15,0 0-8-15,0 0 3 0,0 0-10 0,0 0-3 16,-6 1-3-16,5 4 0 0,0 3-11 16,0-3-6-16,0 5-5 0,-2 5 0 0,1 3 0 15,0 6-1-15,1 7 0 0,-3 2-2 0,1 3 0 16,-1 2 3-16,-1 4 1 0,-1-2 1 0,1 0-1 15,-1-4-2-15,1-3 2 0,-2-6-1 16,2 0 1-16,2-8-42 0,1 3-27 0,2-6-7 16,0-1-55-16,3-2-88 0,0-5-56 0,1-1-26 15,1 0-181-15</inkml:trace>
  <inkml:trace contextRef="#ctx0" brushRef="#br0" timeOffset="42612.45">20833 9921 422 0,'0'0'116'0,"0"0"191"0,0 0-138 0,0 0-49 0,0 0-22 0,0 0-1 0,0-2-32 0,0 1 9 15,0 1 8-15,0-1 2 0,0-2 1 0,0 2 12 16,0-1-5-16,0-1 10 0,0 1-22 0,0-1-16 16,0 1-7-16,0 1 1 0,0 1-13 0,0-3-10 15,0 2-3-15,0 1-1 0,0-1-4 16,-1-1-12-16,-1 2 1 0,2-1-4 0,0-1 0 16,0 2-2-16,0-2-3 0,0 0 0 0,0 2-6 15,0-1 3-15,0-1 0 0,-1 1 2 16,0 1 2-16,0 0 3 0,0 0 1 0,0 0 0 15,0 0-6-15,-16 11-5 0,14-4-1 0,-2-1 0 16,1 1 0-16,-1 1-2 0,-1 0 2 0,2-1-2 16,-2 3 2-16,2-2 0 0,0-1 0 0,0 4 1 15,1-5-2-15,0 2-4 0,1-1-1 0,0 1 1 16,0-1 3-16,1 3-8 0,1-3 5 0,0 4-7 16,0 2 10-16,0 1-7 0,0 1 2 0,2 0-2 15,0 3 6-15,0-1-1 0,2 0 0 0,0-3-1 16,-1 1 2-16,2-4 0 0,-2 2 1 0,1-2-1 15,0-3 2-15,0 1-4 0,0-2 5 0,1-1-5 16,-2-1 6-16,0-3 0 0,0 1 3 0,0-3-1 16,0 0 8-16,2 3 0 0,-1 1-1 0,2 0 1 15,1 2-7-15,-1-3-3 0,2 2-1 0,1-1 1 16,0 2 7-16,2 0-6 0,1-1 2 0,-1-1-4 16,0 2-1-16,0-3 2 0,-2 2 1 0,0-3 3 15,1-1 2-15,-2-1-2 0,2 0 5 0,-3-1-2 16,-1-1 8-16,-1-1 1 0,-5-1 3 15,-1 0 0-15,1 0 4 0,0 0-7 0,4 0-3 16,1-2 0-16,0 0-4 0,-1 2-6 0,0 0 3 16,-1 1-4-16,-1-4 6 0,2 3-5 0,-1-1 1 15,0 0 0-15,3 1 1 0,-3-3 5 0,2 0-3 16,-1-5 4-16,0-1-8 0,1 1 2 0,2-4 0 16,0 0 1-16,-1-4 3 0,1 1-7 0,-1-3 2 15,-2 2-2-15,2 1 0 0,-2 2 2 16,1 0 0-16,-3 3 0 0,1 2 4 0,-1-2-1 15,-1 4 3-15,-1-1-2 0,0 3 1 0,-1-4-2 16,1 3-2-16,0-2 2 0,0 1-6 0,-2-1 0 16,1 0-1-16,0-3 1 0,0 1 2 0,0-2-2 15,0 2 2-15,-1 0-2 0,-2-1 7 0,1 0 0 16,0 3 4-16,0 2-1 0,1 2 4 0,-1 2-1 16,-1 3 0-16,0-5 0 0,-1 6 0 0,1 1-5 15,-3-3-2-15,-2 2 0 0,1 1 0 0,-3 0 6 16,-2-3 0-16,2 3 3 0,-1 0-9 0,-1 0-6 15,4 4-2-15,-4 2 0 0,-1-5 4 0,0 1-1 16,-5 0-2-16,0-2 1 0,0 3-1 0,2 1-2 16,2 3 1-16,3 2-3 0,2-1-3 0,1 0-1 15,1-5-3-15,1 4 1 0,0 0-4 0,1 3-2 16,0 2-7-16,3 2 1 0,0 0-37 0,0 3-57 16,3-2-30-16,0 6-11 0,1-2-35 0,4 1-66 15,-1-2-19-15,2-3-29 0,2-2-26 0,0-1-129 16,0-6 276-16</inkml:trace>
  <inkml:trace contextRef="#ctx0" brushRef="#br0" timeOffset="43851.82">21254 10260 1043 0,'0'0'-222'0,"0"0"488"0,0 0-81 0,0-1-36 0,0 1-3 0,0-2-77 0,0 1-21 16,0 1-7-16,0 0 2 0,0 0 3 0,0 0 5 16,0 0-6-16,0 0 7 0,0 0-14 0,0 0-3 15,0 0 2-15,0 0-1 0,1 0-2 0,0-1-1 16,0-2-5-16,0 3 5 0,0-1-2 0,1-1 1 16,-1 2 4-16,1-1 0 0,0-1 1 0,0 2-14 15,1-2 2-15,31-14-4 0,-34 16-1 0,0 0 0 16,2 0-1-16,-1 0 3 0,0 0-4 15,0 0-6-15,0 0-5 0,0 2 1 0,0-1-8 16,2-1 0-16,-1 2 0 0,0-1-1 0,0-1 1 16,35 23 2-16,-32-18-3 0,1 0 1 0,-1-2 1 15,1 4-1-15,0 0 0 0,-1-1 0 0,1 2-1 16,-1 0 1-16,-1-1 2 0,-1 1 0 16,0 2 4-16,2 0 1 0,-3 0 6 0,-2 1-3 15,0-4 2-15,-1 3-2 0,-1-1-3 0,2 4 2 16,0-2-5-16,-4 0 0 0,2 0 0 0,-1 3 0 15,-2-3 0-15,2-1-1 0,-2 0 1 0,0-2 0 16,-2 2 2-16,-1 0 0 0,-1-2-5 0,-1 2 4 16,1-2 1-16,-2-1-2 0,2-3 2 0,0 2-2 15,0-2-4-15,0 0 5 0,0-3 3 0,-1 1 1 16,1-2 8-16,0 1-3 0,0-1 5 0,1-1-3 16,-1 1-3-16,1-3-4 0,1 3 0 0,0-3-1 15,0 0 4-15,0 2 4 0,1-2 6 0,0-2 1 16,0 2 5-16,2-3-11 0,0 2-2 0,1-3 0 15,1 0-4-15,2 0 0 0,0 2-2 0,0-2 2 16,0 0-6-16,2 1 2 0,-1-2-1 16,2 1 2-16,0 0-6 0,1 1 4 0,1 1-6 15,0-1 5-15,2 2-4 0,0 1-2 0,-1-1 1 16,2 1 0-16,0 2 1 0,1 1-2 0,-1 0-4 16,2 0 0-16,0 3 5 0,3 4-5 0,-1-3 4 15,2 3-5-15,1 1 2 0,1 2 0 0,0 1-1 16,0-1-1-16,2 2 2 0,-1 1-1 0,0-2 3 15,-1 3-2-15,-1-3 6 0,-1 0-1 0,-3-1 4 16,-4 0-2-16,-1-3 2 0,-1-1-5 16,2-1 0-16,2 0 0 0,0-2 2 0,-2 1-3 15,-1-1-24-15,0 0 6 0,0 1-72 0,-1-4-68 16,3 3-70-16,2-2-7 0,5 3-175 0,5-6-282 16,-1-3 415-16</inkml:trace>
  <inkml:trace contextRef="#ctx0" brushRef="#br0" timeOffset="53382.05">5931 4250 709 0,'-10'0'108'0,"6"0"114"0,4 0 123 0,0 0-319 0,0 0-3 0,0 0-32 16,0 0-4-16,0 0-9 0,0 0 14 0,0 0 10 15,1 0 24-15,13 0-8 0,-6 0 42 0,0 0 6 16,1 0 5-16,-1 0 2 0,2-2-10 0,0 2-21 16,1-1-9-16,2 2-1 0,0-1-15 0,2 2-12 15,0 3 1-15,1 1-4 0,-2-2-1 0,3 3-1 16,5-4-1-16,4-2-1 0,8 3-8 0,4-4 17 16,3 0-8-16,9-4 10 0,5 3-13 0,8-5 3 15,-2 2 0-15,5-3 2 0,-2-4 3 0,2-2-3 16,3-2-1-16,8-2 0 0,-1 1-1 0,1 0-1 15,-6 0 3-15,-1-1-2 0,-1 2 0 0,-1 1 2 16,3 0 2-16,-4 3 1 0,-5 0 10 0,-8 1 9 16,-7 1 2-16,-4 3 3 0,-3 1 4 0,-1 1-13 15,-3 3 5-15,-6 1-5 0,-5 0 7 0,-2 1-1 16,-6 1 2-16,-6-2 0 0,-2 2 6 0,-6-2 2 16,-3 0-1-16,0 0 3 0,0 0-2 15,-7 2-22-15,-4-4-5 0,-8 2-6 0,-4-2-16 16,-8 2 1-16,-4 0 3 0,-6 0-1 0,-3 4 11 15,-1-3-3-15,4 2 5 0,-4 0-4 0,-1-2 7 16,-4 0-3-16,-7-1-2 0,-1 0 0 0,0 0-5 16,-3 2 4-16,1 1-2 0,1 1 3 0,-3 0 0 15,-2 3-2-15,-2 1 2 0,-7 2-3 16,0 1-3-16,2 6 3 0,1 0 0 0,-3-1 1 16,-1 2-2-16,-3 2-2 0,-3-2 2 0,5 0-1 15,5 0 12-15,12-1-10 0,3-6 3 0,7-3-4 16,6-2 5-16,2-2-45 0,7 4 6 0,9-2-20 15,4-2 28-15,9-1 16 0,3-3-5 0,8 0 5 16,0 0-33-16,4 5-17 0,6-2 1 0,11 0-6 16,3 0 26-16,12 0 16 0,8-2 8 0,11 0 1 15,7-1 16-15,5-4-3 0,7-3 5 0,13-1-2 16,5-5 5-16,8 1-3 0,0 2 8 0,1-1-2 16,1 1 28-16,0-1 17 0,0-4 1 0,-6 5 6 15,-5-1-9-15,-2 4-11 0,-3 0-4 0,-3 4-1 16,-8 0-8-16,-6 3-9 0,-5 2-4 0,-5 2-1 15,4 2-6-15,-8-2 2 0,-3 1 2 0,-9 0 0 16,-2 0 6-16,-12-1 0 0,-6 2 8 0,-9-1-4 16,-5-2 7-16,-7-1-1 0,-4 2-1 15,0-3 2-15,-5 0 0 0,7-1-1 0,-4 0-9 16,-7-1 4-16,-3 0-19 0,-14-3-6 0,-9 2 1 16,-11-5-3-16,-5 3 3 0,-4 0-1 0,-6 0 4 15,-7 0-3-15,4 1 4 0,-13-3 0 0,-1 5 0 16,-7-1-1-16,-7 2 1 0,3 3-1 0,0 3 0 15,0 1-1-15,-1-2 5 0,1 2 14 16,2 2 3-16,12-1 3 0,1-1-2 0,9 1-4 16,3-2-3-16,5-1 2 0,8 0-7 0,11-3-1 15,7-2 0-15,12 0 2 0,3-4 2 0,10 3-6 16,3-2-3-16,5 3-2 0,0 0-18 0,3-7-28 16,10 3 3-16,11-5-9 0,12 0 25 0,14-5 8 15,12 4 4-15,18-1 0 0,4 1 12 0,8-2-2 16,8 1 7-16,10 1-3 0,2 3 1 0,-2 1-120 15,-2 1-58-15,-10 2-34 0,-3-1-157 0</inkml:trace>
  <inkml:trace contextRef="#ctx1" brushRef="#br0" timeOffset="-145277.46">10272 8783 0,'0'0'0,"0"0"0,0 0 16,0 0-16,0 0 15,0 31-15,0-20 16,-5 1 0,-1-4-16</inkml:trace>
  <inkml:trace contextRef="#ctx0" brushRef="#br0" timeOffset="54630.68">2817 7862 638 0,'-6'10'98'0,"5"9"135"0,-1 6 109 0,2 7-258 16,-3 3-15-16,3 6-49 0,0 2-1 0,1 4-14 15,-2 4 1-15,2 8 0 0,1 3-4 0,-2 11 3 16,4 3 0-16,1 4-1 0,1-3-4 0,0-7 1 16,0-2 0-16,-1-12-2 0,-1-5 6 0,4-5-5 15,-1-3 4-15,1-8-17 0,0-7-101 0,-2-13 21 16,2-5-286-16</inkml:trace>
  <inkml:trace contextRef="#ctx0" brushRef="#br0" timeOffset="54944.68">3111 8154 1632 0,'5'11'-268'0,"-9"-9"586"0,-3 3-80 0,0 1-58 15,-1 2 10-15,0 6-112 0,-3 4-52 0,-1 3-12 16,0 5-9-16,-2 2-9 0,5 11-1 0,0 7 0 15,6 6 1-15,-1 3 0 0,4-2-3 0,1-4 2 16,4-6-3-16,6-5-3 0,0-12-11 0,5-4-3 16,2-8-2-16,-2-8 1 0,5-4 14 0,-1-4 7 15,-1-4 1-15,-3-2 11 0,-2-7 6 16,0-1 0-16,2-3 3 0,3-2 4 0,1-4 6 0,-1-4 8 16,-2-5-1-16,-1-1 13 0,-1-6 7 15,-3-4-3-15,-4-2 8 0,-3 1-7 0,-4 0 11 16,-2 8 5-16,-6 5 4 0,-5 4-9 0,-7 3-14 15,-2-5-8-15,-4 4 1 0,-3 1-18 0,0 5-4 16,1 4-10-16,1 6 4 0,4 4-21 0,0 6-24 16,0 2-14-16,1 9-5 0,-1 1-35 0,7 6-26 15,1 1-21-15,5 3-6 0,5 1-47 0,4-1-105 16,1-3-94-16,7-1-22 0,2-3-248 0</inkml:trace>
  <inkml:trace contextRef="#ctx0" brushRef="#br0" timeOffset="55207.51">3586 8011 1294 0,'0'0'-702'0,"0"0"1348"16,0 0-342-16,0 0-133 0,0 0-3 0,0 0-55 0,0 0-48 15,0 1-7-15,0 1-9 0,4 17 2 16,4-15-5-16,0-1-1 0,4-1 1 0,-7-2-6 15,2-2-14-15,4-1-1 0,0-2-3 0,8-3-7 16,3-2-3-16,1 3-5 0,3-2 3 0,1 2-1 16,0 2-32-16,1-1-55 0,-1 2 4 0,-2 1-131 15,1 2-124-15,-3 1-125 0,-5 4-49 16,-7 3 507-16</inkml:trace>
  <inkml:trace contextRef="#ctx0" brushRef="#br0" timeOffset="55365.48">3697 8280 1655 0,'8'20'-103'15,"-2"-9"270"-15,4 1-36 0,2-3-22 0,3 0-3 16,2-4-81-16,3-5-6 0,3-7-4 0,3-4 2 16,4-7-1-16,5-4-69 0,3-2-60 0,4-6-11 15,-3-1-192-15</inkml:trace>
  <inkml:trace contextRef="#ctx0" brushRef="#br0" timeOffset="55551.49">4299 7759 1652 0,'-4'3'-122'0,"4"0"252"0,0 5-32 0,0 2-31 15,0 13 9-15,1 7-59 0,0 14-9 0,3 6-7 16,-3 6 3-16,1 0 5 0,0-2-2 0,0 0 2 15,1-1-2-15,1-2-1 0,4 1-43 16,2-1-37-16,6-6-7 0,2-1-105 0,2-12-240 0,3-5 267 16</inkml:trace>
  <inkml:trace contextRef="#ctx0" brushRef="#br0" timeOffset="55845.4">4739 7857 2004 0,'0'0'-129'0,"0"0"264"0,-6 4-33 16,4 7-44-16,-3 10 16 0,1 8-72 0,-2 6-5 16,1 4-2-16,-1 2-2 0,3 1 7 0,3 0-3 15,0-3 0-15,4-3-2 0,2-1-2 0,3-6-3 16,2-5-7-16,4-8 1 0,3-6-22 0,4-10 13 16,3 0 7-16,5-10 3 0,0-4 22 0,2-2 13 15,-1-2 13-15,0-5 0 0,-2-3 31 0,-1-10 12 16,-2-9 9-16,-6-5 1 0,-2-11 2 0,-2-6-6 15,-2-4-7-15,1 6 4 0,-3 7-25 0,-8 10-7 16,-6 9 7-16,-5 6 0 0,-7 4 21 0,-3 4-12 16,-5 4-10-16,-4 7 1 0,-4 3-44 0,-10 9-42 15,-2 6-19-15,-12 12-9 0,1 6-34 0,2 9-147 16,1 8-184-16,7 7-11 0,3 1-564 0</inkml:trace>
  <inkml:trace contextRef="#ctx1" brushRef="#br0" timeOffset="-143415.61">10418 9272 0</inkml:trace>
  <inkml:trace contextRef="#ctx0" brushRef="#br0" timeOffset="59926.88">3206 9363 686 0,'-2'0'152'16,"-2"2"257"-16,-1-2-207 0,3 0-69 0,2 0-19 0,0 0-8 0,0 0-29 16,0 0-14-16,0 0-3 0,0 0-1 0,-7 8-17 15,7 2 2-15,1 5-5 0,2 3 5 0,2 6-11 16,0 8-11-16,0 2-7 0,-2 10 1 0,2 4-13 15,1 1 3-15,0 4 0 0,2-3 0 16,-1-4 1-16,2-3 2 0,-1-4-5 0,-1-7 0 16,5-2-36-16,-2-6-95 0,0-6-38 0,2-7-23 15,-2-4-69-15,3-6-242 0,1-2 310 0</inkml:trace>
  <inkml:trace contextRef="#ctx0" brushRef="#br0" timeOffset="60246.1">3522 9570 1479 0,'4'-16'-222'15,"-4"10"511"-15,0 6-42 0,0 0-58 0,0 0 18 16,-10 8-140-16,7 6-59 0,-1 2-11 0,4 10-13 16,1 2 0-16,3 7-4 0,1 1 6 0,1 0-5 15,1-3 13-15,3-3-2 0,1-1 0 0,2-4-1 16,4-1 5-16,-2-4-12 0,1-7 0 0,-1-5-5 16,-1-1 7-16,3-7 7 0,1-1 6 0,3-6-1 15,0-3 7-15,1-2 1 0,-2-1-1 0,-1-2 0 16,-1 1 4-16,-4-3 8 0,0 1 15 0,-5-3-1 15,-1 0 32-15,-5 1 23 0,1-3-2 0,-4-7 12 16,-2-2-15-16,-4-8-13 0,-2-1-4 16,-8 0 0-16,-2-1-15 0,-8 1-13 0,-3 4-6 15,-5 0 0-15,0 6-5 0,0 7-12 0,6 5-2 16,4 14-4-16,1 1-16 0,4 9-38 0,-3 6-7 16,2 8-13-16,7 7-18 0,1 3-67 0,7 2-32 15,4 3-17-15,1-4-54 0,4-3-131 0,4-1 234 16</inkml:trace>
  <inkml:trace contextRef="#ctx0" brushRef="#br0" timeOffset="60492.38">4125 9143 1923 0,'-4'13'-144'0,"4"-6"310"0,-1 1-1 15,1 2-37-15,0-2 25 0,0-1-80 0,2-3-28 16,2 2-11-16,0-2-1 0,5 2-12 0,0-5-5 16,2-1 0-16,5-3 0 0,0-2 1 0,2-4-8 15,0-2 2-15,3-4-4 0,2 1 3 0,1-4-6 16,2 1-6-16,1 1-5 0,1-1-53 0,-1 7-116 16,-2 4-38-16,-3 4-28 0,-4 2-50 0,-4 2-264 15,-5 0 346-15</inkml:trace>
  <inkml:trace contextRef="#ctx0" brushRef="#br0" timeOffset="60646.66">4239 9548 1354 0,'-11'17'238'16,"9"-5"-90"-16,0-1 6 0,5-5 26 0,3 1-59 16,0-4-73-16,3-1-21 0,3-4-10 0,1-1-14 15,2-7-10-15,1-5-27 0,3-5 2 0,4-3-81 16,5-9-102-16,3-3-106 0,3-2-15 0,0-1-311 15</inkml:trace>
  <inkml:trace contextRef="#ctx0" brushRef="#br0" timeOffset="60988.65">4584 9042 1283 0,'0'-4'172'0,"-1"1"244"15,1 3-204-15,0 0-94 0,0 0-26 0,0 0-16 16,0-2-54-16,0 1-4 0,1 1-9 0,0-3 5 15,0 2-9-15,0 1-2 0,15-18 1 0,-6 18-1 16,0 0 5-16,2 0 0 0,3 0 1 0,1 4-1 16,2 0-2-16,1 2-3 0,1-1-2 0,3 4 0 15,2 2 5-15,3 0-6 0,2 3 6 0,1 3-6 16,-3 2 10-16,1 2-5 0,-4 1 6 0,-4 3-5 16,-3 3 11-16,-4 3-7 0,-6-2-12 15,-8 4 1-15,-3 5-41 0,-6 1-11 0,-2 5-9 16,-6-1-1-16,-2-2 1 0,-1-8 30 0,-1-5 15 15,1-7 2-15,-2-5 27 0,2-6 16 0,0-8 13 16,0-4 1-16,0-6 25 0,3-5-15 0,1-2 7 16,5-3-7-16,2-2 8 0,5 1-1 0,3-1-5 15,3 1 3-15,3 2-22 0,4 2-6 0,1 1-5 16,3 4 3-16,3-2-5 0,7 6-7 0,5 1 1 16,6 5-2-16,5 1-1 0,4 6-5 0,3 0-1 15,2 1 0-15,-5-5-1 0,5-1-89 0,2-2-97 16,14-2-9-16,12 2-280 0</inkml:trace>
  <inkml:trace contextRef="#ctx0" brushRef="#br0" timeOffset="66933.67">2766 7542 485 0,'-1'-4'108'0,"1"1"126"0,-4-2-66 0,0-1-67 0,0-1-22 16,-1-1-8-16,0 1-37 0,2-1-4 0,0-2 8 16,-2 0-3-16,-1-1 19 0,2 0 14 0,-2-4 4 15,2-2 6-15,3 1 4 0,-3-4 6 0,2 0 0 16,-5-2 6-16,3-3-17 0,-3-3-9 15,0 6-9-15,2-2 5 0,-3-1-16 0,2 4-4 16,0 0-3-16,-2 5 3 0,2 2-5 0,-2 3 5 16,2 1-6-16,1 6 6 0,-1-2-18 0,-1 1-5 15,1 3-1-15,-2 1-1 0,2 1-3 0,4 0-19 16,-1 3-12-16,1 2-2 0,2 2-16 0,0 1-12 16,3 5 9-16,4 5-9 0,-2-1 26 0,4 5 7 15,0 3 4-15,-1 0 1 0,6 3 5 0,-4-2-16 16,1-3 6-16,-1 2-10 0,-4 0 18 0,3-3 3 15,-1 4-4-15,-4-1 2 0,1-1-11 0,-2 3-33 16,-2-1-2-16,2 3-12 0,-1 2 8 0,-2-8 20 16,0 1 10-16,-3-7 2 0,2-5 19 0,1-2 2 15,0-3 1-15,1-3 1 0,-1-4 3 0,0 0-3 16,0 0 1-16,-2-11-1 0,2 0 9 0,2-6 18 16,1-2 7-16,-1-1 5 0,-1 1 4 15,1-1 4-15,2 6-1 0,-1 3 3 0,-1 3-9 16,1 2-21-16,0 5-8 0,2 2-3 0,1 5-14 15,2 2 2-15,0 2 1 0,1 5 1 0,2 2 5 16,0 1-5-16,1-4-25 0,2-3 3 0,1-4-89 16,-3-4-145-16,4-3-117 0,-1-10-29 0,0-7-357 15</inkml:trace>
  <inkml:trace contextRef="#ctx0" brushRef="#br0" timeOffset="67284.65">2750 6783 1556 0,'-4'-13'-147'0,"-1"12"331"0,5 1 26 0,0 0-49 0,0 0 38 16,0 0-130-16,0 0-33 0,0 0-10 0,0 0-4 15,-3 11-6-15,3-4-8 0,2 10-3 0,-1-1 1 16,0 5-4-16,5 6-2 0,-4-1-1 16,3 10-1-16,0 0 2 0,1 5 0 0,1 3 1 15,2 2-1-15,-3 0 0 0,2 0 6 0,-1-2 2 16,0-6 2-16,-2-5 0 0,2-9-21 0,1-2-21 15,-1-9-3-15,0-2-54 0,0-4-43 0,-1-6-20 16,-1-2-15-16,1-6-52 0,-2-4-67 0,2-2-118 16,1-10-22-16,0-4 430 0</inkml:trace>
  <inkml:trace contextRef="#ctx0" brushRef="#br0" timeOffset="67583.03">2740 6984 1468 0,'-22'0'-178'0,"11"2"405"0,5-1-42 15,2 1-30-15,4-2 8 0,0 0-71 0,0 0-32 16,0 0-14-16,0 1 0 0,0-1-16 0,0 3-3 15,0-2-4-15,0-1 1 0,0 1-6 0,0 1-5 16,0-2 4-16,1 1-4 0,1 1 0 0,18 20 6 16,-9-26-5-16,1-2 6 0,2-1-9 0,0-1 4 15,0-3-4-15,3 0-1 0,1 0-66 0,1 0-119 16,3 1-51-16,1 0-22 0,0 3-69 0</inkml:trace>
  <inkml:trace contextRef="#ctx0" brushRef="#br0" timeOffset="67892.44">3005 7033 1094 0,'0'0'-146'16,"0"0"347"-16,0 2-34 0,1-1-22 0,0-1 5 0,0 1-62 15,0 2-14-15,1-3-2 0,26 8 1 0,-22-12-5 16,5 0-22-16,0-4-5 0,-1-6-4 0,3 0-16 16,0-4-9-16,-3-2 0 0,-2-3-1 15,0 2 6-15,-3 3-5 0,0 1 10 0,-2 2-5 16,-2 8 23-16,-4 0 30 0,0 3 5 0,-3 1 12 15,-4 0-2-15,2 3-25 0,-3 0-14 0,-3 3-1 16,2 5-39-16,-3 5-24 0,1 5-5 0,1 4-7 16,3-1 0-16,3 7-4 0,2 1 7 0,4-1-5 15,1 0 19-15,3 0-4 0,3-3 2 0,3-2-3 16,2-2 8-16,2-3 3 0,1-5-1 0,0-1 1 16,1-6-7-16,-2-6-10 0,1-3-3 0,-1-8-2 15,-5-6 5-15,1-8-20 0,0-4-35 0,0-7 2 16,4-5-93-16,-1-3-99 0,0-2-117 15,4-3-37-15,-1 1 427 0</inkml:trace>
  <inkml:trace contextRef="#ctx0" brushRef="#br0" timeOffset="68019.06">3296 6487 1315 0,'0'0'-145'0,"-6"6"338"0,4 4-41 0,0 1-26 16,-1 6 4-16,1 3-61 0,0 4-18 0,2 4-11 15,0 7 1-15,0 1-23 0,1 3-9 0,0-1 2 16,1-2-5-16,3 0-2 0,2-5-2 0,2 1 2 15,2-5-1-15,2 0 9 0,0-9-36 0,0 0-60 16,0-7 4-16,-1-3-161 0</inkml:trace>
  <inkml:trace contextRef="#ctx0" brushRef="#br0" timeOffset="68510.4">3360 6891 1342 0,'-5'-25'-185'0,"2"10"426"0,1 4-10 16,-1-3-36-16,2 3 23 0,0 1-95 15,0 2-24-15,1 1-8 0,-1 0 1 0,0 1-19 16,1 6-16-16,0 0-10 0,0 0 1 0,0 0-25 15,0 0-20-15,0 0-6 0,0 0-3 0,10 3-9 16,-2 4-8-16,1 4 6 0,3 11-5 0,3-1 18 16,0 6 3-16,1-1 1 0,0 2 0 15,-1-2 0-15,-3-5 4 0,-1-1-2 0,-4-9 3 16,-2 1-1-16,-1-6 0 0,-1-2 0 0,-3-4 0 16,0 0-4-16,0 0-34 0,0 0-10 0,-7-17-9 15,2 2-7-15,-2-6-44 0,-1-4-21 0,3-1-16 16,1-1-55-16,4 4-72 0,1 3-73 0,2 5-13 15,-1 5-165-15</inkml:trace>
  <inkml:trace contextRef="#ctx0" brushRef="#br0" timeOffset="68964.69">3726 6438 785 0,'-1'0'136'0,"0"-2"73"0,0 2 7 0,-1 0 26 0,-18-12-67 0,16 12-61 16,4 0-11-16,0 0-9 0,0 0-14 0,-14-1-30 15,7-1-6-15,2 2-6 0,-2 0-18 0,2 2-13 16,0 0-4-16,2 4-3 0,0 2-16 0,1 3-21 16,0 5 0-16,-3 2-7 0,5 3 17 0,-1 2 12 15,1 0 7-15,-1 0-1 0,1 1 13 0,1-5-153 16,0 2-41-16,4-7-50 0,-2-2-108 0</inkml:trace>
  <inkml:trace contextRef="#ctx0" brushRef="#br0" timeOffset="69209.63">4023 6549 1532 0,'4'0'-449'0,"-6"0"876"16,-3-3-149-16,-2 1-99 0,2-1 27 0,-2 0-98 16,-1 1-46-16,0 0-15 0,0 2-5 0,-1 2-20 15,2 1-17-15,-2 0-5 0,2 4-2 0,-1 0-6 16,4 1-13-16,-2 2-6 0,3 4-3 0,0 3-1 15,2-2-2-15,1 0 9 0,5 1-6 16,0-5 10-16,3 1-1 0,1-5 1 0,1-1-1 0,1 2 10 16,0-5 16-16,0 1 9 0,-1-4 2 15,1 1 4-15,-1-1-10 0,1 2-3 0,1-2 0 16,-3 3-3-16,0-1 9 0,-5 4-49 0,-3 6 18 16,0 4-143-16,-7 14-357 0,-10 1 335 0</inkml:trace>
  <inkml:trace contextRef="#ctx0" brushRef="#br0" timeOffset="70114.77">3480 11000 470 0,'0'4'580'0,"1"1"-165"0,-1 0-272 15,0 1-10-15,0 1-49 0,1-2-26 0,0 0 1 16,-1-5-4-16,0 0 12 0,0 0 9 0,0 0-2 16,0 0 7-16,-2-13-23 0,-1 3-6 0,-3-7-7 15,-3-2 5-15,-1-6-17 0,-2-3-8 0,-2-4-6 16,0 0 1-16,0-3-10 0,0-2-2 15,0 2-1-15,-1-4 1 0,0 3 1 0,-2 3 0 0,0-1 0 16,0 6 2-16,4 5 5 0,0 6-8 16,3 7 2-16,2 6-4 0,-1 0-4 0,3 7-8 15,-3-1-5-15,2 5-2 0,-2 3-7 0,1 0-2 16,0 4 2-16,0 4-2 0,2 0 7 0,0 0 4 16,2 4 1-16,-1-6 1 0,2 0 9 0,2-2-5 15,-1-8-1-15,4 1-5 0,-2-7-16 0,0 0 4 16,0 0 9-16,13-3-1 0,-4-1 29 0,1-4 0 15,4-2 1-15,2-4 1 0,2-6 2 0,3-5-1 16,-1-3 3-16,2-6-1 0,2 3 4 0,1-1-8 16,-3 4-4-16,-2 6 1 0,-3 4-1 0,-5 6-2 15,-3 6 1-15,-3 4 0 0,-3 4-3 0,1 6-10 16,1 2-1-16,0 8-5 0,1 3-20 0,-1 8-66 16,1 6-50-16,-1 4-10 0,1 1-126 0,-2 1-393 15,0 0 426-15</inkml:trace>
  <inkml:trace contextRef="#ctx0" brushRef="#br0" timeOffset="71002.71">3142 11529 796 0,'0'0'130'0,"0"0"226"0,0 0 54 0,0 0-113 0,-1 0-118 0,0 0-81 0,0 0-29 15,-1-2-9-15,1 1-42 0,0 1-6 0,0-1-4 16,0-2 1-16,0 2-5 0,0-1-7 0,1-1-1 16,-7-33-2-16,7 36 6 0,0-1 0 0,0-2 2 15,1 3-2-15,0-1 3 0,0-1 2 0,1 2 3 16,-1-1 0-16,0-1 4 0,0 0 3 0,0 2 1 16,-1 0 3-16,0 0-4 0,0 0-4 0,0 0-7 15,0 0 3-15,1 0-7 0,0 0-3 16,0 0-1-16,-1 0-1 0,0 0 3 0,0-2 2 15,1 1 0-15,1 1 0 0,-1-2 3 0,0 1 0 16,0 1 5-16,0-1-2 0,-1-2 4 0,0 3 13 16,0-1 3-16,0-1 4 0,0 2 5 0,0 0 3 15,0 0-7-15,0-1 7 0,0 1-16 0,0-2-7 16,0 2-1-16,0-2-2 0,0 0-5 0,1 1-4 16,0 1 1-16,-1-2-3 0,1 1 3 0,-1 1-3 15,0-3 1-15,2 2-1 0,-1-2 2 0,19-28 0 16,-11 29-3-16,0 2 1 0,1 0 3 0,0 0-9 15,-1 4 5-15,3-1-5 0,2 2 6 0,2 1-1 16,-2 4 0-16,4 2 0 0,-2-1 3 0,-1 2-2 16,0 2 1-16,-2 2 0 0,-2 1 4 0,-4 3 3 15,-2 2 2-15,-1 6 0 0,-3 2 6 0,-1 1-4 16,-4 2 0-16,-4-1-1 0,-1 0-2 0,-4-5-3 16,0-4-5-16,-3-5 2 0,0-2-5 0,0-3 1 15,2-5 0-15,3-2 1 0,0-4 4 0,1-3-17 16,1-1 5-16,-2-6-9 0,0-1 13 15,4-4-10-15,-1 1 7 0,4-1-6 0,0 5 14 16,4 0 4-16,0-2-1 0,0 3 1 0,0 3-3 16,4 1-1-16,1 2-3 0,4 2 1 0,0-1 0 15,3 2-7-15,-3 1 5 0,1 2-6 16,2 1 5-16,2 0 5 0,-1-3 0 0,3 3 3 16,1-4-3-16,-2-1 0 0,1-2-28 0,0 0 5 15,-1-7-88-15,1-1-98 0,1-3-60 0,-1-6-25 16,-2 1-170-16</inkml:trace>
  <inkml:trace contextRef="#ctx0" brushRef="#br0" timeOffset="71365.37">3424 11262 1996 0,'0'0'-200'0,"0"0"449"0,0 0-92 0,0 0-44 0,0 0-5 0,7 4-85 0,-1 6-8 16,0 0-5-16,1 2 2 0,-1 2-1 0,2 1-8 15,-1 3 2-15,2-1-6 0,-1-3-28 0,1 0-91 16,2-5-65-16,-2 0-14 0,5-1-159 0</inkml:trace>
  <inkml:trace contextRef="#ctx0" brushRef="#br0" timeOffset="71717.85">3771 11355 1335 0,'-1'0'232'0,"1"0"-35"16,0 0 16-16,0 0-1 0,0 0-69 0,0 0-34 15,0 0-17-15,0 0 5 0,0 0-27 0,0 0-16 16,-15 0-9-16,5 3 0 0,2 4-16 0,-3 1-23 16,-1 2-5-16,1 1-3 0,-4-1-4 0,1 4-5 15,5-2 0-15,1 3-2 0,5-2 0 0,1 2-7 16,1-2 6-16,1-1-7 0,0-2 4 16,4-2-12-16,3-2-4 0,0-1-2 0,2-2 5 15,1-1 6-15,1-2 5 0,0 0 0 0,0 0 12 16,0 0 5-16,-2 0 5 0,1 0 0 0,-1 0 7 15,0 2-1-15,-2 1 4 0,1 4-2 0,1-1 3 16,-2 2 1-16,0 2 2 0,-2 2 1 0,0 4 3 16,-2 2 4-16,-1 1-5 0,-3 3 5 0,-2 1-17 15,-4-1-65-15,1-3-34 0,-2-2-16 0,-1-3-90 16,1-8-206-16,3-2-158 0,5-4-76 16,0-7 642-16</inkml:trace>
  <inkml:trace contextRef="#ctx0" brushRef="#br0" timeOffset="72619.18">4104 11286 1855 0,'1'0'-348'15,"-1"-2"710"-15,0 2-167 0,0-1-55 0,0-1-11 0,0 1-44 0,0 1-42 0,-10-10-6 0,5 13-7 16,0 4-7-16,-3 3-23 0,1-1 0 0,-6 4-5 16,0-1 5-16,0 4-5 0,0 2 0 0,1 0-2 15,-1 4 10-15,2-1-13 0,1-3 5 0,3 2-9 16,1-2 10-16,3-6 0 0,1 1-4 0,2-5 2 15,1-2-12-15,2-1-2 0,1 2 2 0,0-3-3 16,2 2 11-16,1-2-3 0,-1 2 5 0,1-2-4 16,2 1 17-16,2 4-5 0,-2-1 1 0,2 2-3 15,1 1 2-15,-2 0-1 0,0 3 3 0,0-1-2 16,-2 0 3-16,1 0-1 0,2 2 0 0,-6-4 1 16,2 2 4-16,-4-1-68 0,-3-1-52 0,1 2-15 15,-2-3-152-15,4-2-330 0,0-2 379 0</inkml:trace>
  <inkml:trace contextRef="#ctx0" brushRef="#br0" timeOffset="72929.4">4222 11593 1527 0,'1'19'-153'0,"2"-5"317"0,-1 2-14 0,1 0-49 16,-3 1 27-16,0 0-83 0,0-5-20 0,-1 2-8 15,-1-3-2-15,0-4-5 0,0-3 1 0,2-4-2 16,0 0 0-16,-4-3-9 0,-2-6-3 0,-3-5 3 15,-1-6 0-15,2-2 7 0,-1-10 2 16,4-1 5-16,-1-6-1 0,-2 0 2 0,3 1 10 16,2 5-1-16,3 2 5 0,0 3 2 0,4 4-3 15,-2 4-8-15,3 5 3 0,0 5-23 0,2 2 2 16,1 5 2-16,-4 1 2 0,3 4 3 0,0 1 22 16,-2 5 0-16,3 0 8 0,-1 5-12 0,0-2-10 15,2 3-1-15,-3 1-2 0,1 0 10 0,-5 1-5 16,-2 3 4-16,0 2-3 0,-3-1 1 0,-3-1-6 15,1 2-6-15,-2-4 0 0,4-2-11 0,-1-7-22 16,-1-5-16-16,1-4-1 0,-2-3-25 0,0-4-7 16,0-1-26-16,1-5 0 0,5-1-80 0,-2-1-104 15,3 1-94-15,3 0-12 0,1 2-163 0</inkml:trace>
  <inkml:trace contextRef="#ctx0" brushRef="#br0" timeOffset="73159.92">4236 11455 658 0,'3'7'180'0,"-2"-1"255"0,0 2-183 0,2-1-89 16,0 0-32-16,0-3-5 0,3 2-46 0,1-3-5 15,1 2-5-15,2-4 6 0,-1 1-16 0,1-2-13 16,0-2-7-16,2-2 1 0,2 0-17 16,0-1 10-16,0-1-3 0,-2-1 6 0,-2 0-3 15,-3 3 2-15,-1-2 7 0,-3 3 0 0,-3 3 16 16,0 0 13-16,0 0-1 0,0 0 8 0,0 0-17 16,-12-6-14-16,0 6-14 0,-1 0 2 0,-2 0-31 15,0 0-7-15,1-2-20 0,1 2 3 0,2 0-50 16,4 0-46-16,0 0-32 0,4 2-8 15,0-1-59-15,2 2-141 0,2-1-121 0,5 3-61 16,1 0 541-16</inkml:trace>
  <inkml:trace contextRef="#ctx0" brushRef="#br0" timeOffset="73313.8">4397 11258 407 0,'8'-34'68'0,"-4"1"187"0,-3-5 33 0,0 9 11 16,-1 4-40-16,-1 7-60 0,0 3-32 0,0 10 3 15,1 5-56-15,0 0-10 0,0 0-19 0,-2 10 5 16,2 1-70-16,4 9-17 0,0 5-5 0,4 6-2 15,2 2-2-15,4-2 2 0,0-1 0 0,2-2 1 16,2-7 3-16,-2-2 0 0,4 1-15 0,-1-5 4 16,0 0-57-16,0-5-86 0,-4-2-51 0,-4-2-18 15,-4-3-114-15</inkml:trace>
  <inkml:trace contextRef="#ctx0" brushRef="#br0" timeOffset="73456.95">4433 11148 1044 0,'4'8'212'16,"-1"2"680"-16,3 2-762 0,4 1-40 0,1-2-18 16,5 1-4-16,2 1-43 0,1-3-14 0,1-5-21 15,1-5-1-15,0-12-88 0,1-12-226 0,9-15 201 16</inkml:trace>
  <inkml:trace contextRef="#ctx0" brushRef="#br0" timeOffset="85739.39">20129 10936 264 0,'0'0'22'0,"0"0"32"0,0 0 48 0,0 0-1 0,0 0-70 0,0 0 0 15,0 0 15-15,0 0-2 0,0 0 35 0,0 0 33 16,0 0 0-16,0 0 17 0,0 0-16 0,0 0 1 15,0 0 0-15,0 0 5 0,0 0-7 16,0-1-3-16,-1 1-10 0,-1-2 9 0,2 2-25 16,0 0-5-16,-1-1-2 0,0 1 3 0,1 0-17 15,0 0-8-15,-1 0-5 0,1 0 1 0,-1-1-8 16,0-2-7-16,1 3-2 0,0-1 0 0,0-1-13 16,-6-23-2-16,8 17-7 0,2 2 3 15,-1-6-6-15,3 5 2 0,-2-4-1 0,3 2 1 16,0 4-4-16,-2-2-1 0,1 4 1 0,0 0 0 15,-2 2 0-15,2 1 0 0,-2 0 1 0,0 5 0 16,0 2 2-16,1-2 0 0,-1 3-1 0,1 2 2 16,-2-2-3-16,0 3-5 0,2-3 1 0,-2 4-3 15,0 0 1-15,2-1-1 0,-1-1 1 0,1 1 0 16,-1 3-1-16,1-1-2 0,-1-2-4 0,0 2 2 16,0 0 4-16,0 1 1 0,-1 0 1 0,-2 1-1 15,-1 3 1-15,0-1 0 0,-2 1 1 0,-1 0 1 16,-3 0 4-16,-1 0-4 0,-1 0 4 0,-2-2-4 15,1 0 5-15,-2 2-4 0,-1-1 2 16,-1 1-2-16,0 0 5 0,-2 0-4 0,2 3-1 0,-1-1-1 16,1-2 0-16,0-1-1 0,2-4 5 15,-1-4-2-15,5-5 8 0,0-3-15 0,1-1-8 16,2-4-3-16,0-4-17 0,4-6 3 0,-1-3 5 16,1-5-2-16,3-2 16 0,2 1 7 0,2-4 8 15,4 6 0-15,2-1 14 0,-3 7 0 0,1-1 2 16,-2 3-1-16,0 0-3 0,1 5-3 0,0 1 0 15,1 3 1-15,-1 1 6 0,-1 0-7 0,1 6-1 16,-1-2-2-16,0 2-7 0,0 2 4 0,-1 0-4 16,-2 0 3-16,2 1-1 0,-2 2-8 0,1 2 6 15,-1-3-7-15,1 3 1 0,0-1-1 16,0 3-4-16,0 3 1 0,0-5-8 0,1 1-23 16,-1 0-19-16,-2-4-2 0,2 5-34 0,-2-6-39 15,-2 1-20-15,-1-4-11 0,0-5-32 0,0-2-83 16,0-6-72-16,-2-5-27 0,0 0-272 0</inkml:trace>
  <inkml:trace contextRef="#ctx0" brushRef="#br0" timeOffset="86331.39">20485 10605 1468 0,'0'0'-161'0,"0"0"382"0,0 0-79 0,0 0-14 0,0-1-16 0,0-1-37 15,0 0 7-15,0 2-6 0,0 0 9 16,0 0-18-16,0 0-23 0,0 0-5 0,0 0-3 16,0 0-11-16,-1 0-4 0,-1 0-7 0,1 0 3 15,0 2-15-15,-13 14-4 0,12-4-4 0,1 1-1 16,-1 2-4-16,1 2 6 0,-1 0 3 0,-2 3 0 15,3 1 4-15,-3-6-1 0,0-2 0 0,3-2 0 16,-2-2 1-16,2 0 3 0,0 1 3 0,1-6-1 16,0-4 0-16,0 0 22 0,0 0 1 0,0 0 9 15,-6-4-9-15,4-7 7 0,-1-2-4 0,2-5 8 16,0 4-5-16,1-2-4 0,0 0 1 0,2-2-1 16,1-7 2-16,1 2-3 0,1-1 4 0,-1 2-1 15,2 1 2-15,-1 3 5 0,0 5 1 0,-3 1 3 16,-1 7-1-16,-1 5 0 0,0 0-3 0,0 0 3 15,0 0-21-15,0 0-5 0,0 0-13 16,-6 12 6-16,6-4-17 0,1-1 2 0,-1 3-1 16,2-1 2-16,0 1 2 0,2 0-1 0,1-2 2 15,0 1-2-15,-1-1 3 0,0 0-33 0,-1-2-46 16,-1 4 0-16,-2-2-120 0,-1 0-159 0,-2 1-262 16,-9-4 45-16,-1-2-290 0</inkml:trace>
  <inkml:trace contextRef="#ctx0" brushRef="#br0" timeOffset="88682.38">20764 10750 328 0,'0'0'198'15,"0"0"-29"-15,0 0-41 0,0 0-6 0,1 0-35 0,0-2 3 0,1 0-2 16,-1 2 5-16,0-2-20 0,0 1 6 0,0 0-4 16,0-1 8-16,0 1 2 0,0-2 17 0,1 3 0 15,-1-1 9-15,0-1-22 0,0 2-23 0,0-1-7 16,0-1-2-16,0 0-15 0,0 2-14 0,-1-2-8 16,0 1 1-16,0 1-11 0,0-2-9 0,0 1-1 15,0 1-4-15,0-1 0 0,0-2-1 0,2 3 2 16,-2 0 0-16,0 0 3 0,1 0 0 0,-1 0 7 15,0 0-3-15,0 0 6 0,0 0 6 16,1 0-6-16,-1 0 6 0,0 0-8 0,0 0 1 16,0 0 1-16,1 0 0 0,-1 0 5 0,1 0-8 15,0 0 4-15,0 0-3 0,0-1 3 0,1-1 0 16,-1 2 1-16,0-1-1 0,0-1-3 0,0 2 0 16,1-2 3-16,1 0-1 0,-1 1 1 0,0 1-6 15,0-2 1-15,1 1 0 0,-1 1 2 0,33-14 1 16,-35 14-3-16,0 0 2 0,1 0-3 0,0 0-3 15,0 0-2-15,0 0 0 0,0 0 2 0,1 0-2 16,1 0 3-16,-1 0-2 0,35 0 4 0,-37 0-1 16,1 0 0-16,0 0 0 0,0 2-1 0,22 10 4 15,-16-4 0-15,-1-2 2 0,0 1-1 0,1 3-2 16,-3-2 3-16,0 2-2 0,-1-2 5 0,-1 0-3 16,0 1-3-16,2 2 1 0,-3 0-2 0,1 3-5 15,1 1 4-15,-1 1-4 0,0 0 9 0,-2 1-8 16,0-3 0-16,0 3-1 0,0-1 1 0,-1 1 2 15,-2 1 3-15,1 0-1 0,0 0-3 0,-3 2 3 16,0-1 0-16,-1 2 2 0,-2 1-1 16,-1-1-2-16,2 0-1 0,-4 0 1 0,2-2 2 15,-1-1-5-15,1 0 3 0,2-2-4 0,0 0 5 16,-1-2-2-16,0-4 1 0,1-6 1 0,1 0 8 16,0-2 1-16,-1 1 3 0,2-2-1 15,-2 3 1-15,0-4-8 0,0 0-1 0,2 0-1 16,-3-4-3-16,1-2-4 0,0 1 0 0,0-2 1 15,0 1 8-15,0 2 7 0,1 0 3 0,1-4 1 16,2 1-1-16,0-3-7 0,1 0-2 0,2 2-2 16,0-2-5-16,0 2 4 0,3 0-3 0,1-1 4 15,-1 1-7-15,3 2 1 0,0-1-2 0,2 0 0 16,1 2-2-16,1 1-1 0,2 1 0 0,2 1-1 16,1 0-2-16,2 2 7 0,1 2-1 0,1 1 5 15,0 4-1-15,1 1-3 0,-1 2-2 0,-2 1-1 16,-2 1 0-16,-8 1 2 0,0 0-1 0,-2-2 0 15,-1 1-1-15,3 0-20 0,-1-4-18 0,-2 0-2 16,-1-3-45-16,-3-5-87 0,0 0-37 0,0 0-27 16,0 0-85-16,13-5-252 0,-12-7 350 0</inkml:trace>
  <inkml:trace contextRef="#ctx0" brushRef="#br0" timeOffset="89678.66">21168 10700 594 0,'0'0'101'0,"0"0"96"0,0 0 5 0,0 0-2 16,0 0-87-16,0 0-20 0,0 0-2 0,0 0 0 16,0 0-2-16,0 0-3 0,0 0-6 0,-1 0 5 15,0 0-19-15,0 0-9 0,0 0-5 16,0 0 2-16,0 0-19 0,0 0-10 0,0 1-4 16,-1 2 0-16,1-3-2 0,0 1-8 0,0 1-2 15,0-2-1-15,-1 3-8 0,-26 29-6 0,26-28-1 16,2 0-2-16,0 4 1 0,2-3-2 0,0 3-3 15,1 0 2-15,2 2 0 0,-1 1 3 16,2-1 2-16,1 2 1 0,-1-2 5 0,2-2-4 0,-1 2 1 16,1-4-2-16,-2-2 5 0,2-1-1 15,0-3 3-15,0 0-2 0,1-5 9 0,-1-2 10 16,0 1 12-16,0-6-1 0,-2 1 23 0,1-1 4 16,0-2 1-16,-2-1 5 0,0-1-5 0,-2 5 4 15,1-1-2-15,-2-2 5 0,-2 1-5 0,0-1 4 16,-2 3-2-16,-3 3 4 0,1 1-16 0,-3 0-1 15,-1 1-5-15,-1 3 6 0,-1 2-9 0,-2 0-19 16,0 1-18-16,-2 2 2 0,-1 3-31 0,-1 3-11 16,0 2-7-16,-1 2-6 0,-1-2-42 0,2 1-156 15,3 2-216-15,6 7 2 0,6-4-565 0</inkml:trace>
  <inkml:trace contextRef="#ctx0" brushRef="#br0" timeOffset="95526.02">20539 12305 489 0,'-7'11'641'0,"5"3"-192"0,-1-3-309 0,0 2-7 0,0-1-50 0,-2-5-19 0,2 4 0 16,-1-5-3-16,2 1 2 0,2 1-6 0,0-2 3 15,0-2 1-15,2 3 8 0,1-3-2 0,-3 0-2 16,0 2 1-16,0 1-19 0,0 4-14 16,1 4-7-16,-1 6 1 0,0 6-13 0,0 6-4 15,-3 3-4-15,-1 3 1 0,2 4-2 0,1 3 2 16,-4-4-3-16,6 6 3 0,1 1-4 0,0 0-2 16,0 1 3-16,-3-11-4 0,-3-4 1 0,2-9 1 15,1-5-6-15,-1-4-1 0,1-3-40 0,1-6-96 16,0-4-54-16,3-4-18 0,-1-3-111 0,-1-6-260 15,3-7 358-15</inkml:trace>
  <inkml:trace contextRef="#ctx0" brushRef="#br0" timeOffset="96177.14">20991 12362 709 0,'3'-4'115'0,"-3"4"259"0,0 0 19 0,0 0-69 0,0 0-183 0,0 0-40 0,0 0-28 15,0 0 5-15,0 0-46 0,0 0 20 0,0 0 2 16,0 0 8-16,0 0-4 0,0 0-3 0,0 0-8 16,0 1 6-16,0 1-19 0,0-1-11 0,2 23 2 15,0-16-4-15,1-2 2 0,-2 5-3 0,-1-2-3 16,0 4 2-16,0 2-4 0,0 1-9 16,1 6 1-16,-1-1-2 0,-2 4 1 0,2 4-4 0,-2 0 2 15,2 6-2-15,-2 1 3 0,-2 2-1 0,1-2-3 16,0 3 1-16,0 3 1 0,0 3-3 15,-3 4 2-15,5-3-1 0,1-3 5 0,0-11-5 16,1-5 1-16,-1-5-1 0,-2-4 0 0,2-4-7 16,0-2-19-16,0-3 2 0,-1-5-58 0,1-4-87 15,0 0-71-15,0 0-11 0,2-3-152 0</inkml:trace>
  <inkml:trace contextRef="#ctx0" brushRef="#br0" timeOffset="97178.5">21174 12953 775 0,'0'-1'163'0,"0"1"316"0,0-2-302 0,0 0-77 16,0 2-25-16,0-2-8 0,0 1-25 0,0 1 14 16,0-2 9-16,0 1 3 0,0 1 4 15,0-1 10-15,0-2-4 0,1 3 9 0,0-1-10 0,14-27-7 16,-9 21-5-16,-1 1 4 0,2-2-19 16,0-2-15-16,1 2-3 0,-2-2-3 0,2 2-9 15,-1 1-5-15,-2 0-6 0,1 6 3 16,0 1-3-16,-1-2 0 0,1 2 4 0,0 2-3 15,0 0 1-15,0 4-7 0,2 2 1 0,-2 0-2 16,1 2 3-16,1 1-7 0,0 3 2 0,0 0-2 16,-1 3 3-16,0-1-2 0,0 1-1 0,-1-1 0 15,-2-1 2-15,1 1 1 0,-1 0 0 0,0-4-1 16,-2 5 3-16,-1-3-4 0,-1 0-1 0,-1 0-2 16,0 4-9-16,-3-1-4 0,0 1 2 0,-2 0-2 15,0 0 5-15,-5 3-5 0,1-5-4 0,-1 4-1 16,-2-5 1-16,0 0 5 0,0 1 10 0,-1-1-4 15,1 0 12-15,0-5 2 0,1 0 0 0,3-6 1 16,0-4-1-16,1 0-5 0,2-6 3 0,0-6-2 16,0-2 8-16,3-4 3 0,1-4-1 15,2 4 2-15,3 2 0 0,3 1 4 0,-1 4 4 0,1-3 2 16,1 4 10-16,-2 6 2 0,1-1-4 16,0 3 3-16,0 2-13 0,2 0-7 0,2 3-1 0,4 1-2 15,-1 0-4-15,2 3 0 0,-1-1-3 16,2 1 1-16,1 1-3 0,1 6 0 0,0-3-1 15,-4 0 0-15,1-1 1 0,-3 0-26 0,-1 2-26 16,0-1-5-16,-1 2-60 0,-1-3-51 0,-2-5-50 16,-3-5-11-16,1-3-160 0,-3-12-310 0,1-3 416 15</inkml:trace>
  <inkml:trace contextRef="#ctx0" brushRef="#br0" timeOffset="97754.77">21957 12497 1667 0,'-1'7'-321'0,"5"-4"718"0,-4 2-133 0,0-2-52 0,0 1-9 15,1 0-88-15,3-1-44 0,-2 1-16 0,-2-1-3 16,-1 3-22-16,1-4-11 0,0 1-1 0,7-1-3 16,0 2-6-16,2-1-6 0,1-2 0 0,3 3-2 15,1-2 3-15,0-1-3 0,3 2-2 0,-2 1 0 16,1-1 1-16,1 0 0 0,-1 2-2 0,-1-2-6 16,1 1-46-16,-1-1-53 0,-1 0-31 0,0-1-5 15,-2 0-32-15,-1-2-108 0,-2-2-122 16,-1 0-41-16,-4 0 450 0</inkml:trace>
  <inkml:trace contextRef="#ctx0" brushRef="#br0" timeOffset="97927.42">22053 12714 1456 0,'-4'4'252'0,"4"-4"-9"0,0 0-25 16,0 0 15-16,0 0-156 0,0 2-20 0,1 0-7 15,15 14-1-15,-5-11-17 0,1 2-6 0,3-4-8 16,-2 0 4-16,3 1-16 0,1-3-3 16,2 4 0-16,2 0 1 0,2-5 0 0,5 0-212 15,1 0-213-15,-4-7-26 0,-4-1-597 0</inkml:trace>
  <inkml:trace contextRef="#ctx0" brushRef="#br0" timeOffset="102191.15">20180 13684 567 0,'0'0'857'0,"0"0"-289"0,0 0-482 0,0 0-2 15,0 0-49-15,0 0 0 0,0 0 0 0,0-2 2 16,5-15 0-16,0 9 6 0,0 1 0 0,1-1 5 15,-2-2-7-15,3 0-9 0,1 2-4 0,-1 0 0 16,2 2-14-16,2 1-4 0,-1 3 1 0,0 2 0 16,0 0 1-16,-1 3-2 0,0 2-3 0,0 4 2 15,1 2-1-15,-1 2-2 0,-1 2 3 0,0 0-3 16,-2 2 4-16,0-2-2 0,1 3 0 0,-3-1-1 16,0 0-5-16,-2 2-1 0,-2-1 1 0,0 7 1 15,0-1 3-15,-4 2-1 0,0-1 0 0,-2 0 0 16,0-2 6-16,-2-1-3 0,-1-1 1 0,-5-2 0 15,1-1 2-15,-6-1-13 0,0 1-6 0,-4-1-3 16,1-5-12-16,-1 1 11 0,1-1 3 0,3-6 3 16,1 1 7-16,5-6-1 0,3-1 1 0,1-3-1 15,3-2 8-15,-2-1 8 0,0-2 6 0,3 1 0 16,2-3 0-16,3 3-4 0,0-1-7 16,0 2 3-16,2 1-8 0,-2-1 5 0,0 5 0 15,0 1 1-15,0 0-7 0,11-4-7 0,-4 4 0 16,1 1-2-16,0 2 4 0,1 2 0 0,2 2 0 15,1 3 0-15,2 0 1 0,-1 1 0 0,2 2-1 16,0 2 0-16,0 0 0 0,0-1-3 0,-2 0-18 16,0-1 4-16,-3-2-41 0,-2-3-14 0,-2-1-15 15,0 0-5-15,0-6-40 0,-2-1-53 0,1 0-47 16,-2-8-12-16,2 0-115 0</inkml:trace>
  <inkml:trace contextRef="#ctx0" brushRef="#br0" timeOffset="102584.27">20507 13337 1540 0,'0'0'-233'0,"0"0"518"0,0 0-82 0,0 0-37 0,0 0 1 0,0 0-58 0,0 0-8 15,0 0-4-15,0 0 3 0,0 0-13 0,1 0-21 16,0 0-5-16,8 17-2 0,-6-9-20 15,-2 2-15-15,0 3-6 0,1 3-1 0,0 2-5 16,-2 3-8-16,1 4 3 0,-1 0-4 0,-1-2-6 16,-1 0-45-16,-1-3-28 0,2-4-8 0,-2-3-71 15,3-3-144-15,1-2-202 0,2-7-36 0,-1-2 542 16</inkml:trace>
  <inkml:trace contextRef="#ctx0" brushRef="#br0" timeOffset="103441.25">20824 13675 506 0,'0'0'165'0,"0"0"268"0,0 0-205 0,0 0-47 0,0 0-21 0,0 0 5 0,1 0-32 16,0 0-23-16,0 0-5 0,-1 0 0 0,0 0-17 16,1 0-5-16,-1 0-6 0,0 0 5 0,1 0-17 15,-1 0-8-15,1 0-3 0,-1 0 1 16,0 0-8-16,0 0-16 0,0 0-4 0,0 0-3 16,0 0-12-16,0 0-4 0,9 17-3 0,-9-6 1 15,-1 6 0-15,0-3-3 0,-1 8-2 0,0 0 1 16,-1 6-2-16,1 8-1 0,1 2 1 0,1-2 0 15,-1 0 1-15,0-8 0 0,-1 0-5 0,1-6 1 16,-1-4-23-16,2-4-67 0,0-2-32 0,0-3-16 16,0-5-65-16,0-4-124 0,0 0-94 0,0 0-28 15,-1-15-207-15</inkml:trace>
  <inkml:trace contextRef="#ctx0" brushRef="#br0" timeOffset="103691.08">20740 13870 1618 0,'-13'-8'-297'0,"8"5"667"0,0 3-130 0,5 0-41 0,0 0-14 16,0 0-73-16,0 0-20 0,0 0-7 16,0 0 2-16,0 0-15 0,0 0-17 0,0 0-5 0,0 0 0 15,0 0-13-15,0 0-12 0,11 3-5 16,-2 1 0-16,3-1-8 0,1-2 1 0,2-1-4 15,0 3 2-15,1-6-9 0,0 2-3 16,-1-2 0-16,1-3-1 0,2 3 2 0,0-2-115 16,-2 2-38-16,2-2-36 0,-4-1-76 0,2 2-270 15,-2 2 339-15</inkml:trace>
  <inkml:trace contextRef="#ctx0" brushRef="#br0" timeOffset="104840.12">21153 13621 1075 0,'0'0'-305'0,"0"0"673"0,0 0-115 0,0 0-51 0,0 0-3 0,0 0-84 0,0 0-22 0,0 0-1 15,0 0-1-15,0 0-9 0,0 0-3 16,1 0-8-16,13-18 6 0,-8 14-19 0,0-3-13 16,0 0-8-16,1 1 1 0,-1 2-15 0,-1-1-9 15,0 2 1-15,-1 0-3 0,1-1 0 0,-2 4 4 16,1-2-4-16,-1 4 3 0,0-1-6 0,3 5-9 15,0-1 2-15,0 1-3 0,2 1 0 0,0 3 1 16,0-2 0-16,1 0 1 0,1 2 6 0,0 1-8 16,-1-1 2-16,0 2-3 0,0-2 3 0,1 1-1 15,-1 0-2-15,-1 3 1 0,-1-1 1 0,-2 2-3 16,-1-1-1-16,-2 1 0 0,0 2 2 0,-3 1 0 16,0 3 1-16,-3 1 0 0,-1 5 2 0,-1-1-3 15,1 2 2-15,-3-3-3 0,-1 0 2 0,-1-6 1 16,-3 1 2-16,0-3 0 0,0-1 1 0,-2-5-3 15,0 2-9-15,0-3 2 0,-1-2-12 0,0 2-3 16,2-5-1-16,-1 2-2 0,3-4 3 0,-1-3 15 16,3 0 2-16,2 0 4 0,-1-7 7 15,1 1 22-15,1-3 5 0,0-5 6 0,0 1 4 0,4-2-11 16,1 0-2-16,0 2-3 0,2-2-11 16,3 4 4-16,0 0 0 0,-1 1 2 0,2 0 0 15,-1 3-7-15,1 0-5 0,2 2-1 0,2-1-10 16,2 1-5-16,1 2 1 0,4 3-2 15,1 0 6-15,-1 1-1 0,3 5 1 0,1 1-1 16,0 2 2-16,3 4-1 0,-1 0 1 0,-2 2-3 16,-1 0 3-16,-2-1-15 0,-1 0-12 0,-3 0-3 15,0-2-38-15,-3-2-31 0,0-2-28 0,-1-5-7 16,-3-1-77-16,1-4-210 0,-1-6-123 0,-5-5-86 16,0-5 635-16</inkml:trace>
  <inkml:trace contextRef="#ctx0" brushRef="#br0" timeOffset="105241.49">21529 13536 906 0,'-1'0'154'0,"1"0"132"0,0 0 11 15,0 0-19-15,0 0-125 0,0 0-51 0,0 0-16 16,-1 0-5-16,1 0-26 0,-1 1 5 0,-13 16-9 16,8-11 9-16,4 2-21 0,1-1-20 0,-2 1-5 15,2 2-3-15,-2-3-7 0,3 3-8 0,0 0-6 16,2-1-1-16,1 1-3 0,0 0 2 0,5 0 6 16,0-2-3-16,1 3 7 0,1-4-3 0,0 0 0 15,3-1 1-15,-1-1 5 0,0-2-6 0,1-3 1 16,0 1-4-16,-1-2 6 0,1-2 21 15,-1-4 13-15,-1-4 3 0,1 1 17 0,-2-2 7 16,0-5 7-16,-3 0 3 0,-1-1 9 0,-3 0 9 16,-2 0-7-16,-1 0 9 0,-4 0-35 0,0 3-1 15,-2 2-12-15,-2 5 9 0,0-2-17 0,-1 3-6 16,-1 3-1-16,-1 0-1 0,-2 1-12 0,-1 3-25 16,-2 0-14-16,1 1-3 0,1 5-8 0,0-3-36 15,0 4-11-15,5-2-14 0,0 2-35 0,1 0-103 16,2-4-78-16,6-3-29 0,0 0-269 0</inkml:trace>
  <inkml:trace contextRef="#ctx0" brushRef="#br0" timeOffset="109899.99">20199 14750 549 0,'-1'2'805'0,"-1"-6"-266"0,2 4-454 0,0 4-3 0,0-3-65 0,2-1-16 15,-1-3-1-15,1-2-2 0,0-2 12 0,3 3 10 16,0-3 5-16,0 4 1 0,1-2 3 16,2-2 0-16,0 1-2 0,2 0 2 0,0 2-6 15,2-1 1-15,1 2 4 0,-1 1 1 0,2 0 4 16,0 0-15-16,0 2 1 0,0 2-4 0,1 2 2 15,1 0 3-15,-2 3 0 0,0 1 3 0,-1 2 1 16,-1 3-2-16,1-1-3 0,-3 6 2 16,0 0-6-16,0-2 0 0,-3 10-1 0,0-1 0 15,-1 1-1-15,-2 1-9 0,-1 1 4 0,-2-2-4 16,-1 2 9-16,0-4-1 0,-2-1 2 0,-3 0 0 16,1-1 5-16,-4-3 0 0,-1-1 6 0,-1-1-1 15,-3-6 9-15,-1-3-10 0,-1 1-4 0,0-5-1 16,-3 2-8-16,-1-5-6 0,1-1-4 0,0-1 0 15,2-5-9-15,4 0-3 0,0-1 2 0,5 1-2 16,1-1 7-16,1 1 4 0,3-1 2 0,1-1 0 16,0 1 6-16,1 3 3 0,2-2-3 0,2 2 4 15,0 0-5-15,3 1-6 0,2 0-2 0,4 2-2 16,2-3 2-16,3 2-2 0,2 1 1 0,1-1 0 16,2 2 3-16,-2 0 0 0,3 3 1 0,-4-1-1 15,-1-1 0-15,-7 3-6 0,1-3-35 0,0 1 7 16,0-1-90-16,3 1-70 0,0-2-62 15,-1 0-12-15,2 0-148 0</inkml:trace>
  <inkml:trace contextRef="#ctx0" brushRef="#br0" timeOffset="110226.7">20973 14628 1491 0,'0'0'-500'0,"0"0"1052"0,0 0-245 15,0 2-93-15,0 0-16 0,0-2-104 0,0 2-23 16,0-1-7-16,0-1 1 0,0 1-4 0,-1 1-4 15,0-2-5-15,0 4 2 0,1-3-22 0,-9 33-19 16,10-27-7-16,1 3-1 0,0 3-6 0,3 5-3 16,-1 0 3-16,1 5-2 0,-5 3-1 0,3 6 0 15,-2 7-2-15,-2 2 1 0,3 0-6 0,-3-3-62 16,2-2-17-16,4-3-18 0,1-4-19 0,-4-5-38 16,2-3-29-16,-4-8-16 0,3-2-119 0</inkml:trace>
  <inkml:trace contextRef="#ctx0" brushRef="#br0" timeOffset="110674.83">20798 14820 778 0,'-5'3'150'0,"1"0"220"0,-1-3-167 0,3 0-24 0,0-2-18 0,2 2 9 15,0 0-33-15,0 0-15 0,0 0-9 0,0 0 4 16,0-1-29-16,0-2-7 0,0 3-14 0,0-1 7 16,1-1-34-16,16-6-9 0,-8 9-4 0,4 3 0 15,2-1-2-15,4 3-9 0,1-2-3 0,2-1-1 16,0 2-7-16,1-2 0 0,-4 1-2 15,-3-2 2-15,-4-1 1 0,-3 2-6 0,-1 1 4 16,-1-3-4-16,6 1 4 0,-2-1-1 0,0 3-6 16,-1-1-3-16,-2-3-50 0,1 2-146 0,-3-1-77 15,2 2-35-15,3 1-213 0</inkml:trace>
  <inkml:trace contextRef="#ctx0" brushRef="#br0" timeOffset="112838.98">21400 14568 336 0,'0'0'219'0,"0"0"-8"0,0 0-5 0,0 0-10 0,0 0-77 0,0-2-32 16,0 0-12-16,0 2 0 0,0-1-16 0,0-1 5 15,0 1 6-15,0 1 2 0,0-2 6 0,0 0-4 16,0 2-4-16,0-2 3 0,0 2-23 0,0 0 6 16,0 0-6-16,0 0 10 0,0 0-8 0,0 0-1 15,0 0-3-15,0 0 2 0,1 0-12 16,-1 0 0-16,0 0-3 0,0 0 3 0,0 0-8 16,0 0-2-16,1 0 3 0,0 0 0 0,-1 0 2 15,0 0-4-15,0 0-1 0,0 0 0 0,0 0-9 16,0 0-8-16,0 0-1 0,0 0-2 0,0 0-1 15,0 0-6-15,0 2-1 0,5 16 0 16,-4-8-2-16,1 2-8 0,1 2 3 0,3 6-3 16,-1 0 9-16,1 4-3 0,1 4 1 0,0 2-2 15,-2 1 5-15,0 5 0 0,-2 3 2 0,-2 4 0 16,-1 5 9-16,0-7-3 0,0-2 2 0,-2-3-3 16,2-5 7-16,-1-3-5 0,1-2 1 0,-1-6-2 15,-1-5-3-15,2 0 1 0,-2-9 0 0,2 1 1 16,2 0 1-16,-2-4 2 0,0 2-1 0,0-5 1 15,0 0-1-15,0 0-2 0,0 0-2 0,0 0 1 16,0 0-1-16,0 0-12 0,0 0-7 0,0 0-3 16,0 0-11-16,0 0-46 0,0 0-3 0,-3-15-19 15,4 5-6-15,-1-1-57 0,0-3-71 0,2-4-10 16,-2-3-232-16</inkml:trace>
  <inkml:trace contextRef="#ctx0" brushRef="#br0" timeOffset="113182.58">21696 14748 1865 0,'0'0'-261'0,"0"0"560"0,0 0-165 16,0 0-45-16,0 0-25 0,0 0-47 0,0 0-16 15,0 0 9-15,0 0-8 0,0 0 35 0,0 0 26 16,0 0 11-16,0 0 5 0,0 0 1 0,1 0-11 16,15 4-7-16,-7-4 3 0,0 0-13 0,3-2-8 15,1 4-3-15,1-2 0 0,2 0-12 0,1 0-13 16,2-2-4-16,-1 2-2 0,0 0-4 0,-2 2-1 15,-2-1-1-15,-2 2 0 0,-1 1-2 0,0 0-27 16,-2 2-35-16,0-5-1 0,0 6-86 0,-2-4-90 16,-2-1-69-16,2-1-23 0,-7-1-196 0</inkml:trace>
  <inkml:trace contextRef="#ctx0" brushRef="#br0" timeOffset="113507.69">21829 14880 2339 0,'-9'21'-209'15,"5"-13"441"-15,4 2-97 0,0-2-37 0,3-2-6 16,0-2-39-16,2-1-9 0,1 2 3 0,2-3-1 16,1-1 9-16,1 2 4 0,3-2-10 0,0-1 9 15,1 0-19-15,1-1-13 0,1-2 0 0,-3 3-5 16,2 0-10-16,-8 0-4 0,1 3-4 0,1 0 2 16,0 1-9-16,6 4-8 0,1 2-43 0,1 0 11 15,-1 1-108-15,-1-2-106 0,1 1-113 0,3-2-23 16,0-2-419-16</inkml:trace>
  <inkml:trace contextRef="#ctx0" brushRef="#br0" timeOffset="115636.95">22514 14453 727 0,'-2'0'1292'0,"-1"-2"-440"0,3 2-751 0,0 0-4 15,0 0-67-15,0 0-16 0,0-1-7 0,0 1 1 16,0-3-6-16,0 2 4 0,0 1-4 0,1-28 4 16,4 20-6-16,2-3 0 0,2-1 1 0,4 1-1 15,2-4-1-15,5 2-1 0,1 0 0 0,2 0 0 16,0 3 6-16,2-1 0 0,0 7 3 16,-3 1-2-16,-3 2 2 0,-3 2 2 0,-5 2 3 0,-2 5 0 15,-1 1 2-15,-5-1 6 0,0 5-3 16,-3 2 5-16,-1-1-10 0,-4 4-8 0,-1 3 4 15,-1-2-5-15,-2 1 2 0,-4-1-1 0,1-2-1 16,-3-3 1-16,0 3-5 0,0-2 1 0,1-1-5 16,3 1 4-16,1-2-10 0,2-1 6 0,3-1-4 15,0 0 5-15,2 2-5 0,-1-2 0 0,3 0 3 16,0-1-1-16,1 0 6 0,-1-1-7 0,3 1 2 16,2-2-3-16,0 1 1 0,1-1 1 15,1 0 0-15,3 1 1 0,3 0 3 0,1 1-1 16,3-2-4-16,0 4 3 0,1-5 3 0,3 1 1 15,-1 5 3-15,2 0-2 0,-2 5-1 0,-1 2 1 16,-1-1 1-16,-4 2 0 0,-1 0 0 0,-5 3 4 16,-3-1 0-16,-4 0 1 0,-1-4-2 0,-5-1 8 15,0-1-3-15,-2-2 5 0,-3-2-4 0,-1 2 5 16,-3-4 1-16,-3-1 2 0,-1 1-4 0,-1-4-13 16,0-4-5-16,-2 1-4 0,-1-4-20 0,4 0-21 15,1 0-19-15,6-4-3 0,-1 1-50 0,5-2-67 16,1-3-36-16,2-1-19 0,3-7-87 0,2 0-335 15,3-1 412-15</inkml:trace>
  <inkml:trace contextRef="#ctx0" brushRef="#br0" timeOffset="115881.76">22973 14902 1369 0,'0'0'236'0,"0"0"24"0,2 7-14 0,3 1-6 0,-2 2-166 0,1 7-39 0,0-1-16 0,1 4-2 0,-1 1-9 16,0 4 0-16,-1 1 7 0,-1 2-3 0,-1-3 4 16,1 2-8-16,-1-1-3 0,1-2 0 15,-2-5-2-15,0-2-32 0,1-3-18 0,1-2-8 16,1-2-44-16,1-7-78 0,0 2-54 0,2-5-19 15,2-4-137-15</inkml:trace>
  <inkml:trace contextRef="#ctx0" brushRef="#br0" timeOffset="116136.51">23222 14993 1648 0,'1'8'-388'16,"-2"0"817"-16,-2 2-214 0,0 3-73 0,0 3-21 15,1 2-85-15,2 4-14 0,0 1-4 0,0 0-1 16,3 4 3-16,1-6-2 0,0 1-2 0,1-5 0 15,2-2-6-15,2-5-7 0,1-5 2 0,1-1-1 16,2-4 3-16,1-1 11 0,-2-4 1 0,-2 0 7 16,-1-3 18-16,-1-2 44 0,-2-7 16 0,-2-5 10 15,0 0 9-15,-4-4-14 0,-2-1-10 16,-3 1 5-16,-3-2-26 0,-3 6-10 0,-4 1-8 16,-3 4 2-16,-1 3-22 0,-1 6-16 0,-1 2-21 15,-1 4 1-15,0 4-57 0,0 3-72 0,2 3-61 16,2 3-12-16,6 1-189 0,6 1-544 0,3-3 582 15</inkml:trace>
  <inkml:trace contextRef="#ctx1" brushRef="#br0" timeOffset="-62677.33">32814 8811 0,'0'0'0,"0"0"16</inkml:trace>
  <inkml:trace contextRef="#ctx0" brushRef="#br0" timeOffset="137936.87">26570 6521 498 0,'0'-5'665'0,"-1"2"-198"0,1 3-329 0,0 0-4 0,0 0-75 0,0 0-12 0,0 0-11 0,0 0 4 0,0 0-19 15,0 0-5-15,0 0-8 0,0 0 2 0,-3 17-18 16,3-6-10-16,0 4 5 0,3 6-5 0,-2 4 15 15,0 4 3-15,0 4 0 0,-1 1 3 16,-1 6 5-16,-2-6-32 0,-2 2-13 0,-1 0-9 16,1-3-17-16,-2 2 27 0,2-7 13 0,0-6 3 15,-1-2 27-15,3-7-5 0,0-1-2 0,0-7 1 16,3-5 8-16,0 0 5 0,0 0 1 0,0 0 1 16,-2-7 0-16,0-4 28 0,1-6 13 0,-1-2 4 15,-1-6 5-15,2-1 9 0,1-5-1 0,4-1 7 16,-1-4-7-16,3 0-12 0,-1-3-10 0,1-7 3 15,-1 0-20-15,1-7-13 0,0 4-2 0,0 5-1 16,1 5-7-16,-1 7 6 0,-1 7-5 0,-1 8 6 16,-2 3-2-16,-2 6 6 0,0 8 6 0,0 0 1 15,0 0 1-15,0 0-12 0,0 0-9 0,0 0 1 16,-2 7-15-16,2 1-5 0,-1 3-4 0,1 9 2 16,0 5 1-16,1 8-2 0,0 6 9 0,0 9-7 15,0 7 10-15,-1 5 1 0,-1 4-10 0,-4-7 4 16,0-3-20-16,-2-6 9 0,1-4 1 15,0-5 1-15,0-1-3 0,1-5-12 0,-1-7-1 16,1-5-4-16,1-4 12 0,-1-7 13 0,2-5 9 16,-1-6 0-16,0-5 10 0,1-10-6 0,-1-5 5 15,4-11-3-15,0-4 12 0,5-6 10 0,1-3-2 16,0-6 5-16,2 2-1 0,0 3 3 0,-1-3 1 16,-2 8 1-16,0 3-4 0,-2 9-7 0,-1 9 5 15,-2 12-3-15,0 8 8 0,0 0-7 0,0 0-11 16,-2 4 2-16,1 8-29 0,-2 8 0 15,-2 3 0-15,-1 10 1 0,-2 2 10 0,-1 2 0 16,-1 1-4-16,-1 1-4 0,0-2-39 0,1 8-89 16,1 1-55-16,5 5-18 0,3-2-134 0,7-10-445 15,3-9 494-15</inkml:trace>
  <inkml:trace contextRef="#ctx0" brushRef="#br0" timeOffset="140585.77">26964 6795 434 0,'0'0'490'0,"0"0"-118"0,-3-3-210 0,4-5-3 0,2 1-94 0,3 0-5 0,2-2-6 0,-2-7 4 15,1 1-13-15,1-2 7 0,-1-1-1 0,-3 3 7 16,0-1-1-16,-3 1 0 0,-1 4 0 16,-3 1 2-16,0 2-6 0,-3 1-12 0,0 2-3 15,-2-1-1-15,-1 2-11 0,-1 1-3 0,-3 1-8 16,2 2 4-16,0 0-9 0,0 3-7 0,-1 1 2 16,0 2-4-16,0 2-2 0,1 6-23 0,-1 4-2 15,-1 9-7-15,-2 2 1 0,1 9 11 0,-1-1 1 16,3 6 3-16,3-1 6 0,2-2-2 0,4-1-2 15,3-4 0-15,3-3-6 0,5-8-9 0,4-5 2 16,8-9-4-16,3-5 15 0,5-9 45 16,3-4 9-16,2-9 14 0,2-1 9 0,-2-3 4 15,2-1-4-15,-2-4 5 0,-1-4-12 0,-2 0 7 16,-4-2 5-16,-3 0 3 0,-4 1-3 0,-5 2-3 16,-6 4-7-16,-3 0 6 0,-5 3-9 0,-3-3 9 15,-4 0-5-15,-3 1 8 0,-1 0-15 0,-5 3-11 16,-2-1-3-16,-5 5-1 0,0 2-11 0,-2 3-6 15,0 3-10-15,1 4 4 0,0 2-16 0,1 3 0 16,0 1 0-16,3 2 0 0,0 3-5 0,3 1 6 16,0-3-4-16,3 4 3 0,2 1-13 0,2-1 4 15,2 0-36-15,4-1 15 0,-1 2-73 0,5-2-67 16,4 1-5-16,3-1-31 0,6-3 12 0,5 1-71 16,4-5-60-16,10-2-18 0,2-5-154 0</inkml:trace>
  <inkml:trace contextRef="#ctx0" brushRef="#br0" timeOffset="140898.67">27365 6664 1938 0,'0'0'-187'0,"0"0"415"0,0 0-97 0,0 2-37 0,0-2-10 0,-1 1-61 16,-14 19-23-16,8-12-5 0,0 3-5 0,-1 6-3 16,0 1-3-16,1 7 3 0,1 1-3 0,0 0 11 15,-1 3-5-15,3 0 5 0,1 0-5 16,3 0 6-16,5-4-12 0,3-5-1 0,6-5-2 0,3-4 8 15,8-4 27-15,2-3 11 0,2-5 6 16,2-2 12-16,5-12 33 0,2-2 2 0,6-9 13 16,2-2-7-16,1-7-3 0,-3 0 1 0,-8 1 3 15,-9-1-7-15,-9 2-5 0,-6 0-8 0,-4 4 6 16,-1-3-14-16,-7 3 14 0,-2 1-1 0,-8 2 7 16,-3-2-11-16,-6 3-16 0,1 1-14 0,-5 6 3 15,-10 0-34-15,-8 6-17 0,-11 6-4 0,-5 6-6 16,1 0-7-16,-1 10-12 0,5 1-32 0,6 4 5 15,4 3-70-15,13-2-87 0,4 2-43 0,9-3-30 16,5 0-124-16,-3-5-333 0,2-7 456 0</inkml:trace>
  <inkml:trace contextRef="#ctx0" brushRef="#br0" timeOffset="143490.31">26152 7552 364 0,'0'0'298'0,"0"0"-72"0,0 0-113 0,0 0-8 0,0 0-52 15,0 0-9-15,0-3-7 0,0 2 6 16,0 1 10-16,0 0 2 0,0 0 6 0,0 0-1 0,0 0-7 16,0 0 12-16,0 0-6 0,0 0 9 15,0 0-13-15,0 0 2 0,0 0-2 0,0 0 5 16,0 0-8-16,0 0-11 0,0-2 1 0,0 1-3 16,0 1 1-16,0-1 3 0,1-1-6 0,0 1 6 15,0-2-15-15,1 0-10 0,16-31-2 0,-18 34-2 16,0 0-4-16,0 0-2 0,1-2-2 0,0 2 1 15,0-1-1-15,0-1-1 0,0 2 1 0,0 0-1 16,0 0-2-16,1 0-2 0,-1 0-4 0,1 0 1 16,0 0-2-16,36-11-4 0,-30 11 6 0,2 0-6 15,-1 3 6-15,1-3 0 0,-1 3 2 0,-1-2 0 16,-4 3 4-16,-3-1-1 0,1 1-1 0,-2 2 0 16,6-1-1-16,-3 1 2 0,0 1-1 0,1 1 1 15,-1 1-6-15,0 2 6 0,0 0-2 0,-1 3 5 16,-1 0-2-16,-1 4 0 0,0 0 2 15,-1 4 0-15,0-1 5 0,-1 1-4 0,-1 2 1 16,0-1-1-16,-5-3 4 0,0-2-1 0,-1 0 1 16,1 3-2-16,2 4 3 0,-3-4-8 0,-3 1 5 15,-6 0-4-15,0 1 8 0,-4-4-10 0,1 2-1 16,-1-7-2-16,2 0 1 0,1-3-2 0,2-4 0 16,4-1-1-16,-1-2-2 0,4-4 1 0,1 0-4 15,5-6 2-15,-1-1-10 0,4-1 15 16,0-5 8-16,2-3 5 0,2 0 18 0,2-2 1 15,2 0 0-15,1 0 2 0,-1 1-7 0,3 4-4 0,-1 0-8 16,2 3 4-16,0 2-15 0,1 5-5 0,2-1-2 16,1 5-1-16,1 3 2 0,3 1-4 15,0 6 2-15,1-2-2 0,1 4 5 0,-3 2 1 16,0 1 0-16,-5 2 0 0,-4-3 0 0,-2 2 1 16,-2-5-4-16,0 2 0 0,2-4-27 0,-1-2-59 15,0-2-17-15,1 1-17 0,-2-6-28 0,0-1-80 16,0-1-74-16,2-9-25 0,2-1-280 0</inkml:trace>
  <inkml:trace contextRef="#ctx0" brushRef="#br0" timeOffset="144112.79">26310 7279 627 0,'-6'0'-352'0,"-1"2"735"0,6 3-96 0,-1-2-65 0,-1-1 17 0,3-2-89 0,0 0-28 0,0 0-2 0,0 0 0 16,8-5 6-16,1 0-14 0,-1-2-12 0,2 1 5 15,-1-1-32-15,2-1-27 0,1-2-5 0,-2 2-6 16,-1 1-14-16,-1 1-6 0,-3 1-1 0,1 3 0 16,-1 1-1-16,0 1-9 0,0 0 1 0,0 4-4 15,-1 0-1-15,0 3 3 0,0 4-2 0,-1-1 4 16,0 3 2-16,-1-5-4 0,-1 2 1 0,0-2-2 16,-1 0 2-16,0 4-3 0,-2-1-4 0,0 1-1 15,-1 1-12-15,-4-2-12 0,0 1 1 16,-3-2-5-16,-2 0 8 0,-1-2-1 0,0-4 2 15,0 2-2-15,1-2 11 0,3-4 3 0,0 0 6 16,2-3-3-16,1 0 8 0,1-3-1 0,4 0 3 16,1-2-2-16,5 1 11 0,-1-2 7 0,2 2-3 15,0 1 4-15,0 1-9 0,3 1-10 0,-1 3-2 16,2 2-3-16,1 1 1 0,0 3-1 0,2 2 2 16,-2 1-1-16,0 2 10 0,-1 0-5 0,2 1-1 15,-2 0-4-15,1-3-38 0,1 2-95 16,2-1-63-16,1-1-16 0,1-1-133 0</inkml:trace>
  <inkml:trace contextRef="#ctx0" brushRef="#br0" timeOffset="145131.52">26753 7524 438 0,'0'-4'502'0,"1"1"-131"0,-1 3-200 0,0 0-9 0,0 0-29 0,0 0-5 16,0 0-5-16,1 0 3 0,0 0-41 15,0 0-24-15,-1 0-14 0,0 0 0 0,0 0-22 16,0 2-15-16,0-1-5 0,0-1-1 0,7 26-1 16,-7-17-11-16,0-1 1 0,1 5-6 0,0 2-2 15,2 3 10-15,-5 0 1 0,0 3 3 0,-2 3 5 16,0-2 1-16,4 1-1 0,0-2 1 0,-2-2-1 16,0-3-22-16,4-5-14 0,1-1-6 15,0 0-34-15,0 2-41 0,-4-6-36 0,-2-1-9 16,0 2-99-16</inkml:trace>
  <inkml:trace contextRef="#ctx0" brushRef="#br0" timeOffset="145392.83">26700 7647 766 0,'0'-7'131'0,"0"1"128"0,0 2 1 0,-1 1 16 16,1 3-121-16,0 0-49 0,0 0-4 0,0 0-7 15,0 0 4-15,0 0-40 0,0 0-7 16,0 0-7-16,0 0-13 0,0 0 0 0,0 2-3 16,0-1 3-16,0-1-12 0,1 4-8 0,15 24-1 15,-8-27-2-15,1 1 3 0,1-2-9 0,0-2 3 16,2-1-5-16,-5-2 8 0,3 2-6 0,-2-4-25 15,0-1 2-15,5 1-100 0,-2 3-156 0,5-2-133 16,2-2-26-16,4 1-365 0</inkml:trace>
  <inkml:trace contextRef="#ctx0" brushRef="#br0" timeOffset="146724.41">26994 7445 147 0,'0'0'-77'0,"0"0"236"0,0 0-41 0,0 0 17 16,0 0-25-16,0-2-19 0,0 1-8 0,0 1-10 15,0-3 7-15,1 2-13 0,1 1-1 0,-1-1 5 16,0-1 1-16,-1 2 4 0,0-1-21 0,0-1-6 16,0 2-4-16,0-2-25 0,0 0-7 0,0 1-5 15,0 1 3-15,0-2 4 0,0 1-2 16,0 1 4-16,1-3-1 0,-1 2 20 0,1 1 4 16,0-2 9-16,0 1-4 0,0 1 6 0,1-1-14 15,-1-1 2-15,0 2-5 0,0-2 7 0,0 0 5 16,0 2 4-16,0-1 0 0,0-1-9 0,1 1-9 15,-1 1-10-15,0-2 4 0,0 0-10 0,0 2-5 16,0 0 3-16,0 0-4 0,0 0 1 0,0 0 3 16,1 0 1-16,-1 0 1 0,0 0 0 0,0-2 1 15,0 1 1-15,0 1 1 0,1-1-4 0,1-1-1 16,34-16-2-16,-32 17 1 0,1-2-5 0,-2 2-5 16,1-1 0-16,-2 2-2 0,1 0 4 0,-1 2-5 15,-1-1 0-15,2 4-1 0,-1-2 0 0,3 4-1 16,-4 0 1-16,2-1-1 0,0 4 1 0,-1-2 4 15,2 2-3-15,-2-1 3 0,0 2-4 0,0 0-1 16,0 1 2-16,0-1 0 0,1 1 2 0,-3-1-1 16,1 2 1-16,1-1-1 0,0 2-1 0,-1 3-3 15,-1 0 1-15,-1 1 1 0,0 0 8 0,0 0-5 16,-1 1 4-16,-1 1-4 0,-2 1 2 16,1 1 4-16,-1-1-4 0,-2-3 5 0,-2 0-2 15,0-5-2-15,-2 1 3 0,1-2-2 0,-1 5 0 16,1-2-6-16,0-1-2 0,-1 0-3 0,0-4-2 15,1-2 7-15,-1-2-1 0,0-1 1 0,-2-2-4 16,1 1-4-16,0-1 1 0,0-3-1 16,-1 1 5-16,1-1 0 0,1-1-1 0,1-2 0 15,1-1 0-15,3-2 2 0,0 1 3 0,2-2 1 16,1-1 9-16,2 0-1 0,0-1 6 0,3-4-3 16,1 2 11-16,3-3-4 0,1 2 4 0,1-1-3 15,0-1 3-15,1 5-8 0,0 0 1 0,1 2-3 16,1 3-1-16,1-1-7 0,1-1-4 0,0 4 1 15,0 0-3-15,-1 4 0 0,1 3-3 0,-1 2 2 16,1-3-2-16,-1 8 0 0,-1-7 3 0,1 1-2 16,-4 6 4-16,-1-4-3 0,-1 7 1 0,-1-2-3 15,0 2-23-15,-1-1-68 0,0 1-30 0,-3 2-15 16,3-4-50-16,-1 0-127 0,-2 0-161 0,2-3-41 16,-7-2 522-16</inkml:trace>
  <inkml:trace contextRef="#ctx0" brushRef="#br0" timeOffset="147757.37">27345 7235 234 0,'0'0'40'0,"0"0"215"0,0 0-13 0,0-2 91 0,0 1-101 0,0 1-45 0,0-3-13 15,-1 2 0-15,-1 1-34 0,1-1-15 16,0-1-18-16,0 2 10 0,0-1-41 0,0-1-20 16,1 2-7-16,0 0 0 0,0 0-15 0,0 0-19 15,0 0-5-15,0 0-3 0,0 0-2 0,-8 3-9 16,10 4 1-16,-2 4-5 0,2 0-1 0,-2 5 3 16,-1-5 4-16,1 5 0 0,-1 2 5 0,1 2-2 15,-1 1-3-15,-1 2-2 0,0 0-32 0,-1-4-51 16,1 2-18-16,0-7-10 0,1-4-14 0,-3-2-71 15,4-4-72-15,4-1-13 0,1-3-210 0</inkml:trace>
  <inkml:trace contextRef="#ctx0" brushRef="#br0" timeOffset="148022.41">27573 7392 702 0,'4'0'120'15,"-2"-1"91"-15,-2 1 3 0,0 0 3 0,0 0-106 16,1 0-25-16,11 9-18 0,-10 1 7 16,-1 1-24-16,-1 5-13 0,0 0-11 0,-1 5 2 0,0 1-15 15,-1 2-7-15,-2 2 5 0,0 1-5 16,0-2 3-16,1 1-8 0,-2-2 3 0,2-2-3 15,0-2-2-15,-2-4-45 0,1-5-18 0,-1 1-13 16,-1-3-49-16,1-3-213 0,1 0 214 0</inkml:trace>
  <inkml:trace contextRef="#ctx0" brushRef="#br0" timeOffset="148262.07">27484 7528 1193 0,'-12'2'208'0,"0"6"-27"0,1-1-14 0,1 3 34 16,2-2-121-16,3 3-45 0,1-1-10 0,3 0-4 16,1-2 13-16,1 0 9 0,3 1 7 0,1-2 2 15,2-3 2-15,2 0 7 0,2 0-1 16,1 0 7-16,3-2-14 0,2-2-7 0,0 0-10 0,3-2 3 16,-1-2-23-16,1 0-8 0,-1 0-2 15,2 0 0-15,-1-3-1 0,0 0-38 0,0 0-44 16,0 0-3-16,-3-2-110 0,1 1-312 0,-5-3 323 15</inkml:trace>
  <inkml:trace contextRef="#ctx0" brushRef="#br0" timeOffset="149259.81">27872 7399 1248 0,'-12'0'-317'0,"8"3"687"0,-1-3-119 0,2 0-64 16,3 0 4-16,0 0-98 0,0 0-19 0,0 0-11 16,0 0 3-16,0 0-24 0,0 0 3 0,0-2-1 15,0 1 5-15,1 1-11 0,0-1-3 0,0-1-6 16,0 1 3-16,0-2-8 0,2 0-13 0,29-26 2 16,-25 29-5-16,0 0-5 0,0 0 1 0,1 3-3 15,1 0 2-15,0 2-5 0,1 2 1 16,1-1 1-16,-1 2 2 0,0 0 0 0,1 2 1 15,-1 0-2-15,1 5 2 0,-2-2-1 0,0 2 1 16,-2 3 1-16,-1 0 0 0,-2 2-1 0,-2 3 0 16,-1 0-4-16,-2 0 1 0,-2 5-6 0,-3-2-17 15,-1 2-1-15,-5 0-6 0,-1 1-1 0,-1-1-16 16,-1-3 9-16,-1-5-10 0,-1-2 41 0,1-2 9 16,-1-3 7-16,2-2 0 0,-1-4 0 0,1-4 1 15,2-1 1-15,1-4 1 0,2 0 1 0,1-2-6 16,2-4 3-16,1-2-2 0,2-2 11 0,0-2 5 15,2-3 8-15,2 2-2 0,1 2 7 0,3 2 3 16,1 1-5-16,1 2 5 0,-1 1-10 0,1 3-14 16,0-2-2-16,1 3-3 0,0 1-8 0,3 2-2 15,-1 0-2-15,1 5 0 0,3 2-2 0,-2-1 1 16,1 4 2-16,1-1-1 0,-1 0-1 0,2-4 1 16,-2 3-2-16,1-1 3 0,1 3 2 0,-1-2-65 15,0-2-15-15,-1 4-23 0,-2-5-33 0,-2 2-60 16,1-4-72-16,-1-1-9 0,-3-1-212 0</inkml:trace>
  <inkml:trace contextRef="#ctx0" brushRef="#br0" timeOffset="149850.41">28288 7263 1239 0,'0'0'-218'0,"0"0"482"0,-1 0-96 0,0 0-48 16,0 0-2-16,-1 0-75 0,1 1-5 0,-1-1 7 16,0 3-3-16,-33 9 5 0,35-12 5 0,0 0-12 15,0 2 10-15,-1-1-27 0,0-1-12 0,0 2-2 16,-13 24-3-16,14-19-4 0,-1 1-9 0,1-1-5 16,0 3-2-16,3 1 1 0,2-3 0 15,1 4 6-15,1-4-4 0,1 0 5 0,2-1 4 16,2-1-1-16,1-1 2 0,1-2 1 0,0 1 9 15,1-4 9-15,-1-5 2 0,1-2 33 0,-3 0 27 16,1-6 9-16,-1 1 7 0,-1-5 0 0,-1-1 0 16,-1-3 1-16,-3 3 4 0,-3 0-10 0,-3 3-6 15,-4-2-8-15,-4 4 4 0,-2-2-25 0,-3 4-20 16,-1-2-10-16,-1 4 0 0,-2 0-28 0,-2 4-41 16,0 2-30-16,-1 3-4 0,0 3-58 0,-3 5-138 15,2 2-178-15,-1 4-9 0,-9-2-502 0</inkml:trace>
  <inkml:trace contextRef="#ctx0" brushRef="#br0" timeOffset="150862.46">29001 6513 241 0,'0'-2'-39'0,"0"2"44"0,0 0 88 0,0 0-8 16,0 0-39-16,0 0-11 0,0-1-2 0,-1 1 5 15,0 0 34-15,0 0 33 0,-1 0 21 0,1 0 3 16,0 0 2-16,0 0 15 0,-1 0-9 0,0 0 19 16,-1 0-21-16,1 0-12 0,1 0-9 0,0 0 5 15,0 0-31-15,0 0-8 0,0 0-8 0,-1 0 4 16,1 1-20-16,0 1-15 0,0-2-8 0,-6 21 0 15,15-16-11-15,5 2-8 0,0-2 1 0,5 1-4 16,1 1-7-16,6-4 1 0,1 1-2 16,2-4 1-16,1 0 0 0,-1-2-4 0,-5-3 2 15,1 0-2-15,-1-2 1 0,-2 4-27 0,6 2-19 0,-7-1-3 16,0 2-29-16,-4 0-39 0,-3 3-19 0,-4 0-15 16,-1 2-57-16,-4 5-142 0,-3 0 211 15</inkml:trace>
  <inkml:trace contextRef="#ctx0" brushRef="#br0" timeOffset="151022.24">29142 6762 1476 0,'-16'0'-133'0,"8"0"304"0,3 4-37 0,-1-1-23 16,1 2 3-16,2-2-52 0,0-1 4 0,3 2-4 16,2-3 8-16,0 3-8 0,5 3-17 15,0-1-8-15,7-1 0 0,0 1-16 0,7-2-10 16,-4 0-4-16,-1-2 0 0,5-2-1 0,2-6 1 15,9-2-40-15,5-2 13 0,2-1-109 0,1 1-104 16,0-4-78-16,-2 2-28 0,-6-2-251 0</inkml:trace>
  <inkml:trace contextRef="#ctx0" brushRef="#br0" timeOffset="154083.51">26204 8605 494 0,'0'0'652'0,"0"0"-169"0,0 0-291 0,0 0-8 0,-1 0-106 0,0 0-47 16,-1 0-11-16,1 0-6 0,0 0-5 0,0 0-4 15,0 0-2-15,0 0-1 0,0 0-4 0,0 0 5 16,-1 0 0-16,1 0 2 0,0 0-3 0,0 0-2 16,1 0 3-16,0 0-2 0,0 0 7 0,0 0 0 15,0 0 4-15,0 0-2 0,0 0 9 0,0 0 0 16,0 0 4-16,0 0-3 0,0 0-3 0,0 0-1 16,0 0-4-16,0 0 4 0,0 0-9 0,0 0-3 15,0 0-4-15,0 1 2 0,-8 19-3 0,6-13-1 16,1 1 0-16,0-1 0 0,0 3 2 0,-2-2 0 15,2 2 0-15,-1-2 0 0,0 2 2 0,-1-2-1 16,1-1 1-16,-3 13-2 0,1-11 0 16,0 3-2-16,0-3 2 0,0 1 1 0,0-3-1 15,0-1 0-15,0 5-1 0,0 0 1 0,1 0 0 16,-1 2 2-16,2 0 0 0,0-1 0 0,0-1-5 16,-1-3 3-16,2 0-2 0,1 1 1 15,0-4 7-15,0 0-1 0,0-5 4 0,0 0 1 0,0 0 2 16,0 0-3-16,0 0 3 0,0 0-1 15,0 0 0-15,0 0 1 0,0 0 0 16,0 0 6-16,1 1-9 0,-1-1 4 0,0 0-6 0,0 0 4 16,0 0-8-16,0 0 0 0,0 0-2 0,2 0-1 15,-1 0 0-15,-1 0 1 0,1 0-1 16,0 0 3-16,0 0-3 0,0 1 0 0,-1-1 0 16,1 0 3-16,0 0-1 0,1 0 4 0,-1 0-2 15,0 0 6-15,0 0-2 0,0 0 0 0,0 0 1 16,0 0 3-16,0 0-2 0,-1 0 2 0,2 0-1 15,-1 0 4-15,0 0-4 0,-1 0 0 0,0 0-1 16,0 0-2-16,0 0-2 0,0 0 2 0,0 0-1 16,0 0-2-16,0 0 1 0,0 0-3 0,0 0 2 15,0 0-4-15,0 0-2 0,1 0 1 0,-1 0-2 16,0 0 5-16,1 0-5 0,0 0 0 0,0 0-1 16,0 0 3-16,0 0 5 0,1 0 3 0,-1 0 0 15,0 0 5-15,0 0-6 0,0 0 0 0,0 0-1 16,0 0 4-16,0 0-6 0,24-2-1 0,-16 3-2 15,2 3 2-15,2-3-3 0,-1 1 5 16,2-1-4-16,1 1 8 0,0 0 1 0,1-2-2 16,-5 0 2-16,-1-2 2 0,1 0-1 0,0-1-2 15,4 2 1-15,-2-3-5 0,0 3 0 0,-2-1 2 16,-2 1-2-16,-1-1-3 0,-1 0 4 0,-1 0-1 16,-1 2 3-16,-1 0 2 0,0-1-4 0,-2 1 3 15,-2 0-2-15,0 0 2 0,0 0-1 0,0 0-3 16,0 0 2-16,1 0-1 0,0 0 0 0,0 0 1 15,0 0-2-15,-1 0-4 0,2 0 4 0,-2 0-2 16,1 0 2-16,-1 0-5 0,0 0 1 16,1 0-1-16,-1 0 4 0,0 0-4 0,1 0-1 15,-1 0-15-15,0 0 3 0,0 0-50 0,0 0-33 16,0 0-10-16,1 0-9 0,0 0-8 0,0 0-120 16,17-13-108-16,-8 5-28 0,2-2-344 0</inkml:trace>
  <inkml:trace contextRef="#ctx0" brushRef="#br0" timeOffset="154497.07">26505 8608 1866 0,'-4'4'-243'0,"4"-4"529"0,0 0-95 0,0 0-47 0,0 0 1 0,0 1-69 0,0 1-20 15,0-1-6-15,0-1-1 0,-1 2-10 0,0 0-4 16,0-2-3-16,0 2 3 0,0-1-7 16,0 2-5-16,-1-2 3 0,-18 34-3 0,20-35-5 15,-2 12-9-15,1-4-3 0,0 0-2 0,1 0-2 16,0 7-1-16,0 2-1 0,0 3 0 0,0 1 0 15,0 3-2-15,1 4 2 0,1 6-2 0,-1 3 4 16,1 1-1-16,0-2 1 0,-1 2-1 16,-1-2 1-16,0-4-2 0,-1 1 2 0,-1-5-2 15,1-3 4-15,1-6-2 0,-2-2-1 0,1-6 0 16,-1-1 3-16,1-2-3 0,0-1-23 0,1-7 5 16,0 0-63-16,0 0-38 0,0 0-22 0,0 0-10 15,1-15-42-15,4 5-99 0,2-6-122 0,2-7-3 16,2-2-235-16</inkml:trace>
  <inkml:trace contextRef="#ctx0" brushRef="#br0" timeOffset="155085.34">26917 8652 1380 0,'0'0'-273'0,"0"0"605"0,0 0-96 16,0 0-43-16,0 0-1 0,0 0-81 0,0 0-18 16,0 0-9-16,0 0 4 0,0 0-11 0,0 0-15 15,0 0-9-15,0 0 2 0,0 0-21 0,0 0-18 16,0 0 1-16,0 0-6 0,0 0-1 0,0 2-8 16,0-2 1-16,0 2-2 0,0 0 2 0,4 26-2 15,0-20 0-15,-1 5 0 0,-1 3 3 0,-1 1-5 16,-1 1 1-16,-1 3-2 0,-1 4 5 0,-1 1 0 15,-2 5-1-15,2 2 2 0,-1-4-4 0,1-2 1 16,0-6-1-16,0-3 0 0,1-1-17 16,2-6-33-16,0-3-12 0,1-4-9 0,0 0-22 15,-1-4-43-15,0 0-21 0,0 0-13 0,0 0-41 16,13-6-92-16,-9-3-118 0,3 1-36 0,-1 2 461 16</inkml:trace>
  <inkml:trace contextRef="#ctx0" brushRef="#br0" timeOffset="155397.08">26843 8830 864 0,'-9'0'146'0,"2"0"161"0,0 2 22 0,2-2-17 16,0 0-118-16,2 0-61 0,-1 0-25 0,4 0 3 16,0 0 10-16,0 0-10 0,0 0-133 15,0 0 50-15,2 0 0 0,-1 0-1 0,21 4 2 16,-12-3-5-16,1-1-9 0,2 0 0 0,0 3-2 16,2-6-7-16,2 3-3 0,0 0-3 0,1-1 2 15,1 0 1-15,0-1-3 0,1-1-19 16,1 1 2-16,-1 0-75 0,0 1-92 0,-2-1-109 0,-3 4-11 15,-1-2-336-15</inkml:trace>
  <inkml:trace contextRef="#ctx0" brushRef="#br0" timeOffset="156977.16">25587 8634 208 0,'0'-4'37'0,"0"-3"138"0,1 0-13 0,-2 1 79 0,0 0-75 0,1-1-35 15,-1 0-13-15,0 2 5 0,1 0-6 0,0 5-8 16,0 0 3-16,0 0-2 0,0 0-23 0,0-1-4 16,0 1-9-16,0 0 6 0,0 0-23 0,0 0-10 15,0 0-5-15,0 0 2 0,0 0-11 0,0 0-7 16,0 0-5-16,9 9 2 0,-8 0-9 15,-1 0-9-15,0 5 0 0,0 4-2 0,0 3 2 16,-1 6-8-16,-1 0 2 0,-2 6-5 0,0-2 6 16,-2 4 0-16,1 1 1 0,-1 3 1 0,0 2 4 15,0 0-3-15,-1-2 2 0,-2-1-2 16,1-2 4-16,1-4 0 0,1-4-9 0,0-4 1 16,3-6-55-16,0-2-110 0,2-2-64 0,3-8-23 15,2-2-161-15</inkml:trace>
  <inkml:trace contextRef="#ctx0" brushRef="#br0" timeOffset="157751.13">25832 8918 824 0,'3'0'141'0,"-3"0"118"0,0 0 4 0,0 0 1 0,0 0-133 16,0 0-60-16,0 0-21 0,0 0-5 0,9 17-21 15,-4-9 8-15,-1-1-6 0,1 1 7 0,0 2-14 16,1 0-8-16,-1-2-5 0,0 3 0 0,0-1 4 16,-1 0-10-16,2 0 3 0,2-1-5 0,0 1 3 15,2 0-4-15,-1-2 4 0,-2 2-2 16,1-2 6-16,-1-1-1 0,0 0-1 0,-2-1-1 0,0 1-18 16,-2-2-68-16,1-1-36 0,-2 2-13 15,1-3-67-15,2-2-111 0,-3 2-118 0,1-6-45 16,0 2 478-16</inkml:trace>
  <inkml:trace contextRef="#ctx0" brushRef="#br0" timeOffset="157967.48">25977 8985 783 0,'-5'-3'176'0,"2"3"297"15,0 0-244-15,-1 0-83 0,2 3-26 0,0-2-10 16,0 2-42-16,-2 0-21 0,1 2 2 0,-2-2-6 15,2 4 2-15,-2 0-4 0,0-1-1 16,-1 2 1-16,-2 4-7 0,1 1-17 0,0 2-2 16,-1 3-4-16,0 0-10 0,0 2-1 0,3-1-4 15,-3 1 1-15,2 1-6 0,3-1-55 0,-3 0-40 16,3-6-12-16,-2-2-110 0,4-6-446 0,2-2 436 16</inkml:trace>
  <inkml:trace contextRef="#ctx0" brushRef="#br0" timeOffset="162457.8">27266 8708 586 0,'0'0'906'0,"0"0"-296"0,0 0-517 0,0 0 2 16,0 0-83-16,0 0-12 0,0 0-1 0,0 0-5 15,0 1-9-15,0 2-7 0,0-3 4 0,-10 24-5 16,8-16 14-16,1 0 1 0,-1 2 4 0,2 1-2 16,0 3 3-16,-1-3 1 0,1 6 1 0,0 1 1 15,0 3 4-15,1 5-11 0,-1-1 1 0,3 3-5 16,0-3 10-16,3 2 0 0,-1-4 1 0,3-2 0 15,0 0 4-15,1-3-5 0,2-5 10 0,2-5-6 16,0-5 18-16,4-3 0 0,-1-4-1 0,-1-6 3 16,4-4 9-16,1-4-5 0,0-3 5 0,1-7-4 15,0-1 0-15,2-4-6 0,-2-2-1 0,-2-1 0 16,-1 0 0-16,-4 5 15 0,-3 6 3 0,-3 3 6 16,-3 2-1-16,-3 5-1 0,-1-3-1 15,-2 5 2-15,-3 1 1 0,-1 1 3 0,-2 1 3 16,-4 0 1-16,-2 3-4 0,-2 3-8 0,-3-1-9 15,-3 0 3-15,1 3-18 0,0 2-8 0,0 0-4 16,0 4 0-16,-1 0-12 0,2 4-4 0,1 5-5 16,1-1 0-16,1 1-12 0,2 5-5 0,1 0-5 15,1 4-3-15,5-1-28 0,1-3-72 0,1-3-21 16,5-1-19-16,3 2-17 0,3 0-106 0,4-5-34 16,2 1-38-16,0-4-53 0</inkml:trace>
  <inkml:trace contextRef="#ctx0" brushRef="#br0" timeOffset="162928.61">27777 8734 1160 0,'1'2'200'0,"0"0"34"0,-1-2 2 0,0 0-10 0,0 0-131 0,0 0-50 0,0 0-21 0,0 0-2 0,0 0-17 16,0 0 1-16,0 2-6 0,0-2 4 15,11 18-7-15,-5-12 0 0,1 1 0 0,1 1 1 16,0 0-1-16,1 5 4 0,1 5 4 0,0 1 0 15,1 2 9-15,0-3-5 0,-1 0 1 0,-1-4-3 16,0 3-2-16,0-6-2 0,0 3 0 0,-1-4-2 16,0-2-9-16,0-4-73 0,-1 0-33 0,-3-4-17 15,2 0-72-15,0-8-210 0,0 1 257 0</inkml:trace>
  <inkml:trace contextRef="#ctx0" brushRef="#br0" timeOffset="163127.69">28017 8720 1642 0,'-4'0'-268'16,"0"0"578"-16,0-2-99 0,-1 2-56 0,0-2 3 16,-1 2-90-16,1 0-17 0,-2 0-14 0,0 2 4 15,-2 5-26-15,0-2-9 0,-2 1-6 16,-1 2 0-16,-1 2-6 0,-1 0-14 0,0 3 2 16,1 4-6-16,0 1 5 0,3 2 1 0,-1 2 3 15,0 3 0-15,2-4 10 0,2 0-13 0,3-3-15 16,1-7-2-16,3 0-51 0,1-4-87 0,1-4-75 15,4-2-19-15,1-2-250 0</inkml:trace>
  <inkml:trace contextRef="#ctx0" brushRef="#br0" timeOffset="164227.43">28150 8700 493 0,'2'-3'644'0,"-1"0"-202"0,0 0-352 0,3 2-1 0,-2-2-88 0,1 2-2 0,2-1 0 0,-1-2 1 16,1 3 19-16,1-2 10 0,2-1 3 0,0 1 4 15,-4 0 6-15,-2-1-11 0,2 1 0 0,0-2-4 16,6 2-7-16,0 0 0 0,-1-1-1 0,-1 3 1 16,2-1-8-16,0 2 5 0,0 0-6 0,1 0 5 15,-3 3-4-15,-2 1 0 0,-1 0 0 16,1 3 0-16,-2 0-4 0,0 3-1 0,0 1 2 0,0-1-1 16,-1 5 2-16,-1-2-2 0,-1 2 0 0,-1 3 1 15,-1-3-3-15,-1 2 2 0,0 4-3 16,-3 0 3-16,2 1-4 0,-2 3 0 0,1 0-4 15,-1-1 2-15,-1-1-14 0,0 2-8 0,-2-4 0 16,-3 2-2-16,3 0 7 0,-4 1-15 0,-2-2 7 16,4-4-8-16,-2-1 22 0,1-8 8 0,5-2 8 15,-3-5 0-15,3-2 10 0,1-4 3 0,-5-2 9 16,5-4-1-16,-1-2 13 0,4-6 16 0,2-3 0 16,2-1 9-16,1-5-3 0,1 4-18 0,2 0-5 15,2 1-1-15,-1 4-11 0,-2 4-2 0,0 4-7 16,0 2 3-16,-2 3-22 0,-3 5-12 15,0 0-2-15,10 2-2 0,0 5 7 0,1 6 2 16,4-1 3-16,-2 2-1 0,2 3 6 0,3 1-1 16,-3 0 3-16,1 2-3 0,0 0 7 0,-3 1-5 15,-1-3-4-15,-1-1-2 0,-2-2-28 0,-1-1-29 16,-1-3-13-16,0-1-5 0,0-4-7 0,0-2-42 16,-3-4-11-16,1 0-18 0,-1-2-15 0,1-6-76 15,-1-3-65-15,1-7-19 0,-2-2-159 0</inkml:trace>
  <inkml:trace contextRef="#ctx0" brushRef="#br0" timeOffset="165072.26">28400 8818 1236 0,'-9'12'-184'0,"4"-6"397"0,-2 4-56 0,-1 2-39 0,1-4 8 0,1 1-70 0,0-4-4 15,0 1 8-15,3 0 2 0,-2-4 30 0,5-2-5 16,0 0-1-16,0 0 0 0,0 0-18 0,0 2-16 15,2-1-3-15,-1-1-2 0,0 2-11 0,0-1-15 16,0-1-1-16,0 1-2 0,0 2-3 0,0-3-2 16,1 1-3-16,-1 1 1 0,0-2-3 0,0 1-26 15,0 1-19-15,0 0-4 0,0-2-47 0,0 2-79 16,10 6-68-16,-9-18-16 0,2-2-223 0</inkml:trace>
  <inkml:trace contextRef="#ctx0" brushRef="#br0" timeOffset="167211.2">28815 8620 986 0,'-2'0'140'0,"1"0"141"0,0 0-81 0,0 0-63 0,0 0-20 0,0 0-6 15,0 0-37-15,0 0-4 0,-1 0-1 16,1 0 4-16,0 0-9 0,0 0-18 0,-1 2-10 16,0-1 1-16,-1-1-18 0,1 2-6 0,0-1 1 15,-30 31-2-15,31-24-4 0,0 2-6 0,-1 1-2 16,1 4 0-16,0 1 1 0,-2 2-4 0,3 4 2 16,-1-1-3-16,0 0 3 0,1 4 2 0,0 0-1 15,0 1 1-15,0 2-3 0,2-4 2 0,-2-2 2 16,2-3 1-16,-1-2-1 0,-1-4 2 0,1-2-4 15,0-3 0-15,0-1-33 0,-1-3-34 0,0-4-22 16,0 0-1-16,0 0-23 0,0 0 12 16,8-7 18-16,-5-5-5 0,-2-1 48 0,-1-3-22 15,3-4 1-15,-1 2-11 0,0-3 1 0,2 3-34 16,-3 0-29-16,2 3-7 0,-3 1-74 0,0 0-90 16,0 4 178-16</inkml:trace>
  <inkml:trace contextRef="#ctx0" brushRef="#br0" timeOffset="167379.15">28734 8815 893 0,'-22'0'-223'0,"13"1"520"0,2 1-67 15,0 2-38-15,2 0 1 0,2 0-88 0,0-1-3 16,5 0-3-16,2 1 5 0,-3 0-11 0,-1 2-9 16,-2-2-3-16,-1 1 3 0,3-3-8 0,2 1-16 15,3 2-6-15,-1-2-1 0,2 0-20 0,4-2-9 16,0 1-10-16,2-2 4 0,3 0-15 0,1-3-2 16,2-3 1-16,2-1-2 0,2-1-12 0,3-3-99 15,2-2-30-15,4-9-31 0,4 4-82 0,-1 0-354 16,-3 0 383-16</inkml:trace>
  <inkml:trace contextRef="#ctx0" brushRef="#br0" timeOffset="167894.74">29304 8807 754 0,'0'0'122'0,"-1"0"235"0,0 0 61 0,-17 1-140 16,12 3-114-16,-2-4-90 0,1 3-20 0,-3 4-18 16,-1 1-22-16,0 2-4 0,-1-2-2 0,2 1 1 15,0-2 4-15,1 1 5 0,3 2 0 0,0 0 1 16,1-2-4-16,6 4-1 0,-1-2-6 0,2 1 3 15,2-1-9-15,-4 5-2 0,0 1-1 0,0 2-1 16,0 2-4-16,2 3 3 0,-4 3-2 0,2-1 2 16,0 3 3-16,1-4 0 0,5-2 1 0,2-4 0 15,0-5-1-15,1-5 3 0,2-1 4 0,1-6 2 16,0-1 20-16,3-5 13 0,-2-5 0 0,3-3 4 16,2-3-15-16,0-9-2 0,0-4-6 0,2-4 3 15,0 0-13-15,1-2-4 0,0 5 6 16,-3-2-2-16,-3 7 17 0,-2 1 14 0,-3 2 1 15,-2 4 6-15,-3 1-6 0,1 0 4 0,-2 2-1 16,-1 2 2-16,-2 0-7 0,-1 2 0 0,-4-2-3 16,-1 1 2-16,-3-3-7 0,-3-1 0 0,-4-2-4 15,-3 1 4-15,-2 3-12 0,-2-1-8 0,1 4-7 16,1 4 1-16,2 1-14 0,1 6-7 0,-1 3-1 16,2 3-3-16,1 1-5 0,-1 4 0 15,0 4-1-15,4 0 0 0,0 5 7 0,1-1 1 16,2-1-19-16,2 2 5 0,0-8-42 0,4-1-27 15,0 0-20-15,2-2-7 0,3 3-42 0,2 0-47 16,0-4-47-16,4-1-14 0,1 0-126 0</inkml:trace>
  <inkml:trace contextRef="#ctx0" brushRef="#br0" timeOffset="168479.23">29714 8843 959 0,'-3'-2'164'0,"3"2"26"16,0 0 1-16,0 0-31 0,0 2-106 0,-6 12-46 0,6-9-1 0,-1 2-12 15,0 3 4-15,0-3 5 0,0 3 1 0,1-2 5 16,-2 0 5-16,1 2 6 0,-1-4 7 0,-1-1 1 15,0-2 24-15,3-3 20 0,0 0 8 0,0 0 6 16,0 0 8-16,0 0-10 0,0 0-6 0,0-1 1 16,0-1-29-16,0 2-7 0,-11-26-9 0,8 19 4 15,-2 1-18-15,3 2-13 0,-2 0-9 0,1 0-2 16,2 2-29-16,1 2-40 0,0 0-25 0,0 0-11 16,0 0-83-16,0 0-181 0,-2-5 223 0</inkml:trace>
  <inkml:trace contextRef="#ctx0" brushRef="#br0" timeOffset="170321.21">29701 8886 673 0,'0'0'-82'0,"0"0"189"0,0 0-30 15,0 0-14-15,-2 0 1 0,1 0-13 0,0 0-4 16,0 0 9-16,0 0-5 0,0 0 3 0,0 0-5 16,0 0 5-16,-1 0-2 0,1 0 10 0,0 0 10 15,0 1 10-15,0-1 3 0,0 0 5 0,0 0 5 16,0 0-10-16,-1 0 12 0,1 0-19 0,0 0-9 16,0 0-8-16,0 0 1 0,0 2-27 0,0-1-15 15,1-1-11-15,0 2 2 0,-7 18-10 0,10-10-6 16,1 0 1-16,0 1-6 0,1 0-1 0,3 4 2 15,1-2 2-15,1 2 1 0,2-2 4 0,-2 1-6 16,1-3 6-16,2 0-5 0,-3-1 8 0,1 1 1 16,0-4-28-16,-1 1 9 0,0-2-62 0,-2-2-12 15,-1-3-6-15,-1 2-8 0,-3-3-23 0,0-3-48 16,-3 3-50-16,0 0-10 0,5-7-146 0</inkml:trace>
  <inkml:trace contextRef="#ctx0" brushRef="#br0" timeOffset="170705.76">29839 8843 846 0,'0'0'-219'0,"0"0"473"0,0 0-86 0,0 0-42 0,0 0 3 15,0-2-49-15,-1 1-31 0,-1 1 4 0,1-3-11 16,0 3 6-16,0-1-6 0,0 1 4 0,0 0-4 16,0 0-3-16,0 0 7 0,-1 0-3 0,0 0 7 15,-27 7-9-15,25 1-11 0,-2 2-2 0,0 1-2 16,-2 4-10-16,1 2-6 0,-2 1-7 0,-2 3 4 15,1 0-1-15,-1 4-3 0,-1-2 3 16,4 0-3-16,-1-2 1 0,3-1 3 0,1-4-3 0,0-6 5 16,4-3-2-16,0-5-13 0,1-2-17 0,0 0 1 15,0 0-41-15,0 0-32 0,3-12-24 16,0 1-9-16,-2-6-79 0</inkml:trace>
  <inkml:trace contextRef="#ctx0" brushRef="#br0" timeOffset="173081.55">30049 8630 935 0,'-3'-4'-301'0,"3"4"658"0,0 0-87 0,0 0-45 0,0 0 8 16,0 0-67-16,0 0-22 0,0 0-8 0,0 0 2 15,0 0-24-15,0 0-15 0,0 0-12 0,0 0 6 16,0 0-27-16,0 0-19 0,3 12-8 0,-3-2-3 16,1 1-23-16,0 4-3 0,-2 2-6 0,0 7 3 15,1 2-7-15,1-1-1 0,0-1 1 16,2 2 1-16,2 2 2 0,3 4-4 0,-2 0 2 15,1 0-2-15,1-1 6 0,1-3-5 0,-1 0 0 16,1-2-2-16,-1 0 2 0,-3-1 0 0,1-4-1 16,-4-4 0-16,2-3 1 0,-2-6-31 0,-1 2-9 15,1-6-11-15,-2-4-8 0,0 0-27 0,0 0-13 16,0 0-10-16,-3-8-36 0,4-5-88 0,0-2-108 16,-1-7-18-16,-1-1-400 0</inkml:trace>
  <inkml:trace contextRef="#ctx0" brushRef="#br0" timeOffset="176158.21">26279 9515 847 0,'4'0'157'0,"-4"0"370"0,0 0-381 0,0 0-59 0,0 0-19 0,0 0-7 15,0 0-25-15,0 1 12 0,0-1 7 0,0 1 3 16,0 1-6-16,0-2 0 0,-4 25-12 0,8-21 8 16,-1 3-27-16,-3 3-4 0,-3 2-8 0,-1 5 4 15,-2 1-14-15,3 6-1 0,-3 1-2 0,0 0 1 16,-1 3 3-16,0-2-4 0,2-2 3 0,2-2-4 16,3-4 2-16,4 2-6 0,0-2 6 0,2-3-4 15,1 0 13-15,0-4 0 0,2 1-1 16,0-4 0-16,-1-1-2 0,0-4-1 0,1-2 5 0,1-1-3 15,5 0 13-15,0-3-20 0,2-2-32 16,1-5 3-16,0 0-80 0,2-4-126 0,2-4-176 16,4 0-31-16,-1-4 450 0</inkml:trace>
  <inkml:trace contextRef="#ctx0" brushRef="#br0" timeOffset="176333.96">26614 9544 1872 0,'-4'3'-153'0,"2"0"333"0,0 3-59 15,-3 3-32-15,0 6 1 0,-1 3-53 0,-1 4-11 16,1 5 1-16,-3 6-3 0,-2-1 3 0,1 3-17 16,-2 1-3-16,1 3-3 0,1 4 2 0,0 5-3 15,1-1 0-15,1 4-1 0,1-2-1 0,5-2-5 16,2-4-36-16,3-8 9 0,3-7-87 0,2-10-130 16,-1-3-203-16,5-9-30 0,-2-3 486 0</inkml:trace>
  <inkml:trace contextRef="#ctx0" brushRef="#br0" timeOffset="176612.74">26948 9663 1783 0,'0'0'-463'0,"0"0"932"0,0 0-208 16,0 0-88-16,0 0-1 0,0 0-80 0,0 0-48 16,5 13-12-16,-3-3-8 0,1 5-8 15,0 5-6-15,-2-1 0 0,-1 9-2 0,-1 0-1 16,-3 5-5-16,2 3 1 0,1 2-1 0,0-2 0 16,2-1-35-16,1-3-18 0,4-2-7 0,0-1-35 15,1-2-36-15,0-6-16 0,-1-6-13 16,-2-4-33-16,1-5-170 0,-3-6 224 0</inkml:trace>
  <inkml:trace contextRef="#ctx0" brushRef="#br0" timeOffset="176820.36">26885 9754 1592 0,'-23'6'-891'16,"18"-1"1703"-16,0-2-436 0,0 1-185 0,1-1 0 15,0 2-88-15,3 0-36 0,1-1-9 0,1 0-3 16,2-4-12-16,0 3-6 0,3 1-8 0,-1-3 4 15,4 1-17-15,0-1-7 0,1-1 1 0,4-3-2 16,1 0-1-16,2-2-7 0,1 2-55 0,1-1 15 16,3 1-138-16,4 0-148 0,0-1-122 0,4 3-27 15,-3-1-295-15</inkml:trace>
  <inkml:trace contextRef="#ctx0" brushRef="#br0" timeOffset="177130.4">27418 9846 1333 0,'-10'1'-288'0,"5"6"575"0,-3-1-113 0,1 2-68 16,0 6 10-16,-1-3-88 0,0 6-29 0,0 2-4 15,0 2-6-15,3 3 8 0,0 1 2 0,2 0-7 16,4 3 6-16,1-2-5 0,5-1 1 0,1-4-1 16,4-7 1-16,3-3 10 0,4-7 6 15,2 0 13-15,3-5-4 0,0-3 26 0,2-6 23 16,1-1 9-16,1-7 6 0,0-3 1 0,0-4 17 15,0-3 1-15,-1 2 10 0,-1-2-6 0,-6 1 7 16,-4 4-5-16,-7-1 10 0,-2 1-17 0,-4 3-15 16,-4 5-5-16,-3-2 2 0,-5-1-10 0,-5 1-26 15,-4 1-8-15,-7-2-4 0,-3 5-22 0,-2 3-9 16,-3 3-10-16,2 7 0 0,1 0-24 0,-2 7-11 16,1-1 1-16,1 8-9 0,-1 0-24 0,4 1-66 15,3 6-30-15,2-4-17 0,9 2-60 0,7 5-354 16,5-2 381-16</inkml:trace>
  <inkml:trace contextRef="#ctx0" brushRef="#br0" timeOffset="177632.53">28176 9751 682 0,'3'-4'116'0,"1"-6"132"0,1 0 12 0,-2 1 5 0,1-1-91 0,-2 0-21 0,1 2-21 16,1 2 10-16,-2 2-41 0,-2 4-9 0,0 0-12 16,0 0 8-16,0 0-23 0,0 0-26 0,0 0-7 15,9 13-5-15,-9-2-12 0,1 3-13 0,1 4 2 16,-4 0-5-16,3 3-1 0,1 5 2 0,-4-1 0 16,3 6 2-16,-2 2 0 0,0 1-3 0,3 2-49 15,2 0 16-15,-1-1-96 0,0-1-22 0,1-3-13 16,-1-6-13-16,-1-5-41 0,0-9-79 0,1-4-94 15,-1-7-35-15,-1-3 430 0</inkml:trace>
  <inkml:trace contextRef="#ctx0" brushRef="#br0" timeOffset="177830.92">28076 9860 1087 0,'0'0'167'0,"0"0"224"0,0 0-184 0,0 0-78 16,0 2-25-16,0 0-5 0,0-1-18 0,6 17 7 15,2-15-3-15,2-1 4 0,3 0-28 0,0-2-15 16,4 0-13-16,1-4 3 0,1 0-24 0,1 0-10 16,-6 0 2-16,2-2-4 0,-1 3 0 0,3-2-136 15,6 0-35-15,2 3-43 0,1-1-87 0,2 7-358 16,1-1 415-16</inkml:trace>
  <inkml:trace contextRef="#ctx0" brushRef="#br0" timeOffset="178125.46">28620 9810 2000 0,'-12'8'-80'0,"5"-2"173"15,3 2-52-15,-2 0-18 0,3 2-7 0,0 5-24 16,5 3-4-16,-2 2 0 0,0 1-1 0,2 4 11 16,3-2-11-16,2 1 3 0,2-2-6 0,1-4 5 15,7-2-4-15,0-3 12 0,1-4-5 16,1-2 37-16,-5-7 24 0,-2-4 4 0,0-5 7 0,1-2 5 15,3-3 6-15,1-1 7 0,0-2 1 16,-2-1-4-16,-3-3 5 0,-2-1 1 0,-2-2 5 16,-1 1 3-16,-5 2-1 0,-2-1-5 0,-1 1 5 15,-2 3-20-15,-4-2-9 0,-3 2-8 0,-3 2 4 16,0 6-22-16,-3 0-18 0,-1 2-8 0,-2-2-4 16,-1 0-21-16,0 3-35 0,4 0-28 0,-3 3-3 15,-2 1-52-15,-1-2-80 0,-2 2-65 0,6-1-23 16,2 0-213-16</inkml:trace>
  <inkml:trace contextRef="#ctx0" brushRef="#br0" timeOffset="178572.54">29201 9768 2028 0,'0'7'-195'0,"1"-4"428"0,3 1-74 0,3 0-46 0,4-1 3 0,2-3-78 0,7 0-22 16,2-3-5-16,3 0-4 0,1 0-6 0,1-2 3 16,0-1-1-16,0 2 3 0,2 1-3 0,-3 1-44 15,-3 0-30-15,-2 2-10 0,-3 0-85 16,-5-4-74-16,1 1-36 0,-8 0-25 0,-2-1-126 0</inkml:trace>
  <inkml:trace contextRef="#ctx0" brushRef="#br0" timeOffset="178724.28">29189 9988 1824 0,'0'8'114'0,"2"-1"84"0,2-2-92 16,4 1-52-16,2 1-18 0,6-3-9 16,2 0-29-16,7-2-23 0,2-2-41 0,5-9 3 15,5 0-120-15,9-8-285 0,5-2 298 0</inkml:trace>
  <inkml:trace contextRef="#ctx0" brushRef="#br0" timeOffset="179585.8">30045 9552 1815 0,'0'0'-144'0,"0"0"335"0,0 0-60 0,0 2-20 0,0-1-7 0,-1 20-42 16,-2-13-15-16,-1 1-1 0,0-1-1 0,1 0-3 15,-1 1-14-15,-1-1-3 0,0 2-3 0,0-2-13 16,0 3-6-16,-1 2-3 0,1 1-1 16,-1 2 0-16,1 0-6 0,0 4 1 0,2-4-4 15,0 1 0-15,3-4-2 0,4-3 10 0,1 3-3 16,3-4 28-16,4 0 9 0,-1-1 4 0,2-4 1 16,3 2-2-16,1-1-4 0,1-2-4 0,0 0 2 15,1 2-4-15,0-3-6 0,-1-1 2 0,-2-1-4 16,-4 0 2-16,-2-1-4 0,0-1-2 0,0 0 1 15,4-2-3-15,-2 1-2 0,-1-4-2 0,-1 1 1 16,-2-1-1-16,-1 0-24 0,0-1-12 0,-3 1-5 16,1-1-24-16,-2-2-26 0,-1 0-12 0,3 1-10 15,-1 0-26-15,2-2-53 0,2-2-43 0,1-2-18 16,1-4-166-16</inkml:trace>
  <inkml:trace contextRef="#ctx0" brushRef="#br0" timeOffset="179770.14">30334 9534 1380 0,'-21'0'-229'0,"9"0"491"0,1 1-43 0,0 2-44 16,2 3 19-16,0 2-73 0,2 2 1 0,2 1-16 16,-2 0 13-16,0 3-30 0,1 0-13 0,1 0-2 15,-1 1 0-15,2 5-10 0,-2 1-15 0,1 1-7 16,0 6-1-16,-1 2-22 0,1 1-5 0,-2 2-3 16,0 3 1-16,2 3-3 0,1 6-2 0,4 1-2 15,0 4 0-15,1 3-1 0,2 1-2 0,-2-5 0 16,1-9 1-16,-2-11 2 0,2-6-8 15,1-5-6-15,1-5-7 0,7 3-69 0,-1-9-180 16,7 0-220-16,8-6 4 0,2-5-513 0</inkml:trace>
  <inkml:trace contextRef="#ctx0" brushRef="#br0" timeOffset="184457">26141 11088 504 0,'-4'-8'683'0,"1"-1"-185"0,0 1-299 0,2 1-9 16,0 1-82-16,2 1-29 0,-1 5-12 0,0 0 0 16,0 0-26-16,0 0-13 0,0 0-7 0,2 11 1 15,-2-1-5-15,1 8 6 0,-2 5 0 0,-1 8 2 16,-3 4-6-16,0 8-4 0,-2-3-3 15,-1 8 0-15,-1 2-5 0,0 2-2 0,0 7 0 16,1 5-1-16,0 0 0 0,0 0-4 0,2-8 3 16,-2-9-2-16,1-6 3 0,3-8-2 0,1 0 0 15,3-11-1-15,1-1-5 0,3-10-95 0,1-4-22 16,2-6-27-16,14-16-261 0,-7-3 112 16,2-10-7-16,-1-6-157 0</inkml:trace>
  <inkml:trace contextRef="#ctx0" brushRef="#br0" timeOffset="184829.18">26301 11532 494 0,'0'0'166'0,"0"0"234"0,0 0-142 0,0 0-50 16,0 0-29-16,0 0 6 0,0 0-65 0,0 0-29 15,0 0-14-15,0 0 0 0,0 0-37 0,0 0-19 16,0 0-9-16,2 0-1 0,-1 0-11 0,0 0-8 16,9 22 1-16,-8-9-3 0,3 3 4 0,-1 5 5 15,4 4-1-15,0 3 2 0,0 3-2 0,1 2 2 16,-1-4 0-16,-1-1 0 0,2 0-1 0,0-10-10 15,4 1 2-15,0-5-6 0,2-7 4 0,1-4 18 16,0-2 3-16,2-5 7 0,1-3 6 0,3-8 4 16,1-5 7-16,3-3 1 0,1-6 13 0,0 1 11 15,0-1 3-15,-4-1 6 0,-3 1 4 0,-5-3-1 16,-2 0 6-16,-8 4 0 0,0 0-4 0,-5 5 4 16,-5 2-3-16,-5 4 6 0,-3-2-11 15,-6-1-18-15,-3 2-12 0,-5 3 1 0,-2 2-21 16,-2 2-3-16,-1 4-3 0,1 2 0 0,3 3-12 15,2 2-4-15,1 2-4 0,5 3-1 0,3 1-3 16,3 2-7-16,0 2-1 0,5 0-3 0,1 2-7 16,5-1-88-16,2 2-30 0,2 1-25 0,5-3-47 15,4 0-55-15,2-1-50 0,5-3-14 0,1-2-109 16</inkml:trace>
  <inkml:trace contextRef="#ctx0" brushRef="#br0" timeOffset="185096">27004 11242 686 0,'0'0'115'0,"2"-12"202"0,-1 2 21 0,-1-1-16 0,0-2-111 0,0 4-51 0,1-2-18 0,0 1 0 16,0 4-35-16,1-1-13 0,-2 7-12 0,0 0 5 15,0 0-34-15,0 0-21 0,0 0-8 0,1 9-2 16,1 2-18-16,-1 7-5 0,0 8 1 0,-1 4-3 16,0 6 3-16,0 5 0 0,0 3 2 0,0 8 0 15,1 7 3-15,0 2-3 0,1 3-1 16,2-1 0-16,-2-8 0 0,1-9-2 0,1-4-37 16,1-9 11-16,1-1-90 0,-1-7-83 0,0-5-95 15,-3-6-18-15,-1-2-355 0</inkml:trace>
  <inkml:trace contextRef="#ctx0" brushRef="#br0" timeOffset="187238.71">27843 6905 102 0,'0'0'22'0,"0"0"47"0,0 0-25 0,0 0 120 15,0-1-25-15,0-1 1 0,0 2-15 0,0-2 14 16,0 0-39-16,0 2-27 0,0 0-14 0,0 0 2 16,0 0-26-16,0 0 5 0,0 0 5 0,-1 0 3 15,0 0 11-15,0 0 3 0,1 0-2 0,0 0 6 16,0 0-6-16,0 0-16 0,0 0 2 0,0 0-5 16,0 0-4-16,0 0 11 0,0 0-1 15,0-1 6-15,0 1-11 0,0-2-4 0,0 1-6 16,0 1 4-16,0-3-10 0,0 2-5 0,0 1-1 15,1-1-2-15,0-1-10 0,0 2-8 0,0-1 0 16,0-1-2-16,1 0 7 0,-1 0-3 0,0 1-2 16,0-2 0-16,1 1 2 0,0 0 9 0,34-27-3 15,-36 29 5-15,2 0-6 0,-1 0-3 0,0-2 0 16,0 2-1-16,0-1 3 0,0 1-6 0,1 0 2 16,1 0-3-16,-1 0 1 0,0 0-2 15,0 0 0-15,1 0 1 0,31 3 1 0,-34-3-1 16,0 0 1-16,2 1-1 0,-1-1 4 0,0 3-3 15,0-2 1-15,0-1-1 0,0 1 2 0,0 1 1 16,0 1-1-16,1-1 2 0,-1 1 0 0,18 33-3 16,-18-29 0-16,-1-1 0 0,0 1 3 0,0-2-3 15,0 4 5-15,-2-2-4 0,-1 3 8 0,0-2 1 16,0 0-6-16,-2 2 4 0,1-3-4 0,-1 1-1 16,0-1 1-16,0-3-1 0,-2 2-4 0,2 2-4 15,-2-4 1-15,-1 2 0 0,2 0 3 0,-1-1 0 16,-1-1 0-16,-1 2-1 0,0-1 2 0,1-2 1 15,-2 0 2-15,1 1 0 0,0-4 4 0,2 0-3 16,0 0 2-16,1 0-3 0,1-4 0 0,0 1-4 16,-2-2 1-16,2 2-1 0,1-3 2 0,3 2-6 15,0-3 3-15,1 3-4 0,0-3 13 0,0 4-3 16,1-1 6-16,1 0-4 0,-2 0 4 0,1 2-1 16,1-1-5-16,2 1 3 0,1-2-7 0,2 2-2 15,1-3 1-15,0 2 0 0,1 0 7 16,0-1-3-16,1 1 0 0,3 0-1 0,0 1-1 15,0 0-2-15,2 2-1 0,-1 4 0 0,1 1 1 16,1 1-1-16,-1 4 4 0,2 0-3 0,-1 1 6 16,-3 3-6-16,1 0 2 0,-2 1-2 0,1 0 2 15,-2 1-1-15,-1-2 1 0,0-3 0 16,-1-3-1-16,1 0-26 0,0-3-9 0,-1 0-9 16,0 1-18-16,-1-6-50 0,-1 0-51 0,3-3-8 15,-1-3-151-15</inkml:trace>
  <inkml:trace contextRef="#ctx0" brushRef="#br0" timeOffset="190728.83">25683 12515 483 0,'-7'0'626'0,"1"0"-184"0,1 0-306 0,5 0-6 15,0 0-87-15,0 0-40 0,0 0-7 0,-10 11-9 16,9-2 0-16,1 2 3 0,1 4 5 0,-1 5-1 15,0 3 20-15,1 1 8 0,0 2 9 0,0 6-1 16,-1-1 13-16,0-2 1 0,-2 3-4 0,0 0 3 16,-3 3-15-16,1 2-12 0,-2 2-2 0,-1 0-2 15,0-1 3-15,0-5-3 0,-1 2 2 0,2-3-3 16,-1-4-11-16,4-6-97 0,1-2-63 0,2-8-18 16,2-8-174-16</inkml:trace>
  <inkml:trace contextRef="#ctx0" brushRef="#br0" timeOffset="191211.65">25907 12781 162 0,'-6'0'-91'0,"3"0"198"0,3 0-8 16,0 0-10-16,0 0 11 0,0 0 3 0,0 0 23 16,-1 0 11-16,0 0 4 0,1-2-15 0,-1 1 19 15,1 1-2-15,-1-3 16 0,0 2-20 0,0 1-5 16,1-1-21-16,-2-1 13 0,2 2-51 0,0-1-25 16,-1-1-17-16,1 2 2 0,0-2-29 0,0 0-1 15,0 2-5-15,-1 4 3 0,7 6-7 0,1 4-1 16,2 1 2-16,1 2-1 0,0-3 4 0,2 4 0 15,0-1 1-15,2-1 0 0,1 2-2 0,-1-1 3 16,1 1 0-16,-2 0 3 0,0-2 0 0,-3-3-35 16,-1 0-11-16,-4-6-11 0,0 0-17 0,-2-4-40 15,-3-3-20-15,0 0-12 0,0 0-49 0,0 0-116 16,9-10 186-16</inkml:trace>
  <inkml:trace contextRef="#ctx0" brushRef="#br0" timeOffset="191380.63">26109 12778 1150 0,'-6'-17'-315'0,"0"16"689"16,-2 1-105-16,1 3-61 0,1-2 5 0,-1 3-107 16,-1 1-55-16,-1 1-12 0,-1 7-9 0,-1 1-10 15,0 2-5-15,-2 1-2 0,1 4-1 0,0 1 1 16,-1 2-10-16,1 0 1 0,-2 2-4 0,1-1 1 16,-1 0 4-16,2-3-19 0,2-2 6 15,3-5-65-15,5-5-106 0,2-10-91 0,0 0-16 16,12 0-234-16</inkml:trace>
  <inkml:trace contextRef="#ctx0" brushRef="#br0" timeOffset="192316.7">26268 12592 1596 0,'-16'2'-217'0,"9"0"469"0,1-1-84 0,0-1-45 0,1 0 1 16,5 0-78-16,0 0-25 0,0 0-10 0,0 0-2 15,0 0-18-15,0 0-7 0,0 0 0 0,6-8-1 16,1 6 12-16,4 2 0 0,-1 2 5 0,-2 1-2 16,1 2 2-16,-2-2 6 0,2 1-3 0,3 2 5 15,2 1-5-15,-1 0 2 0,-1 1 0 0,2 2 3 16,-5-2 7-16,0 3-3 0,-1 2 6 0,-3 2-4 16,1 0 6-16,0 3-9 0,-3-2-1 0,-1 2-2 15,-1 0 2-15,0 0 1 0,-2 3 0 0,-2 1 1 16,0 3 2-16,-4-1-3 0,0 1 3 0,-1 1-3 15,0-1 4-15,-2-4-5 0,0 3-15 0,-2-5 3 16,-1 1-35-16,1-4-4 0,0-2 5 16,-1-4-5-16,1-2 16 0,3-2 12 0,5-6 3 15,-1-4 0-15,3-2 0 0,0-6 0 0,-4-4 13 16,3-4-3-16,-1-4 37 0,5-1 8 0,3 0 1 16,0 4 5-16,1 0-4 0,-1 0-3 0,1 6 0 15,-2 1 1-15,3 6-8 0,-6 1-26 0,2 1-2 16,1 3-8-16,2 3-3 0,7 2 2 0,0 1 0 15,2 3 0-15,0 1 3 0,2 3-2 0,1 0 2 16,0 3-1-16,-1 0 5 0,-1-2-5 16,0 2 3-16,0-3-4 0,0 2 4 0,0-6-53 15,1 1-16-15,-1-2-17 0,0-5-40 0,0 0-50 16,-2-5-33-16,-1-2-16 0,-2-1-96 0</inkml:trace>
  <inkml:trace contextRef="#ctx0" brushRef="#br0" timeOffset="193897.28">26506 12249 161 0,'0'0'75'0,"0"0"89"0,0 0-18 0,0-1-11 0,0 1-4 0,0-3 3 16,0 2-31-16,0 1-7 0,0-1-2 0,0-1 3 16,0 2-9-16,0-1-12 0,0-1-11 0,0 2 5 15,0-2-25-15,0 0-9 0,0 2 1 0,0 0-1 16,0 0 2-16,0 0-1 0,0-1 2 0,0 1-1 15,0-2-8-15,0 1 4 0,0 1-6 16,0-3 7-16,1 2-12 0,10-30-8 0,-5 26-3 16,-1 0-1-16,2 1-6 0,0 3-7 0,1-2-2 15,1 3-2-15,0 0 2 0,0 3-4 0,2 2 6 16,-1 0-4-16,1 3 2 0,-1-1 2 0,0 3 1 16,1-1 1-16,-1 0 4 0,0 1-4 0,0-2 0 15,-2-5-1-15,0 4 6 0,-2-2 0 0,-1 1 3 16,-2 5-2-16,-2-3 7 0,-1 3 5 15,-1-1 0-15,-4 3 2 0,-3-2-5 0,-5 5-28 0,0 3-1 16,-4-3-10-16,-1 2 9 0,-1-5 6 16,0 2 7-16,1-8-2 0,1 1 10 0,4-5 0 15,0-3 3-15,4 0-1 0,0-5-2 0,4-1-6 16,-1 1 3-16,4-4-1 0,0 1 20 0,2 2 1 16,0-1 2-16,2 0-1 0,1 3-6 0,2-1-14 15,0 2-3-15,3 1-1 0,1 2-4 0,2 3-1 16,3 0 3-16,2 2-3 0,0 0 6 0,4 2 0 15,-1-2 0-15,3 1-2 0,1-2-23 0,0 2-110 16,2-1-79-16,0 2-18 0,0 1-194 0</inkml:trace>
  <inkml:trace contextRef="#ctx0" brushRef="#br0" timeOffset="194244.71">27048 12462 1158 0,'0'0'-654'0,"0"0"1330"0,0 0-318 0,0 0-128 0,0 0-12 0,0 0-110 16,0 0-32-16,0 0-11 0,0 0 0 0,0 0-14 15,0 0-18-15,0 0-7 0,-9 14-2 16,8-8-16-16,1 6-8 0,0 1 0 0,0 5-1 0,1 1 3 16,1 5-6-16,1 0 3 0,-1 6-4 15,0-1 8-15,0 6-2 0,2-3 0 0,-2-1-3 16,0-2-25-16,1-7-1 0,-1 0-3 0,0-2 5 16,0-6 8-16,-1 1-26 0,-1-4-19 0,0-1-5 15,-1-3-46-15,-1 0-85 0,0-6-36 0,-2-1-26 16,1-1-68-16</inkml:trace>
  <inkml:trace contextRef="#ctx0" brushRef="#br0" timeOffset="194440.57">26970 12735 1209 0,'-34'-4'-210'16,"17"-2"466"-16,0 1-64 0,3 0-35 0,4 0 3 15,1 1-58-15,4 0-10 0,1 1-1 0,0 1 3 16,4 2-1-16,0 0-29 0,0 0-6 15,0 0-6-15,0 0-16 0,7 10-6 0,-1-6-2 16,1 2-1-16,2 2-7 0,1-2-6 0,3-2-7 16,0 3 2-16,4-3-6 0,4-1-6 0,3-2 2 15,5-1-4-15,4-5 5 0,3-2-105 0,2-3-50 16,0-4-32-16,-2-1-172 0</inkml:trace>
  <inkml:trace contextRef="#ctx0" brushRef="#br0" timeOffset="195334.06">27580 12572 452 0,'0'0'71'0,"0"0"215"0,0 0 25 0,0 0-71 0,0 0-128 0,0 2-39 16,-5 13-7-16,0-8-3 0,0-3-1 0,0 6-14 16,-1-2-2-16,-2 0-1 0,0 2-10 0,-1 4-11 15,0-3-2-15,0 6-2 0,1 1-7 0,2 0-9 16,2 1-2-16,1 0-2 0,0-1-1 0,2 1 0 15,2-1 1-15,3-1 0 0,1 1 4 0,5-1-9 16,3-5-3-16,2-3-2 0,2-3 2 0,3-4 7 16,1-2 13-16,0-6-2 0,1-2 18 0,1-3 12 15,1-7 1-15,-3-2 7 0,-4-5 3 0,-2-2 7 16,0-1 0-16,-3-6 5 0,4 2-10 0,-5-1-3 16,-1-1 1-16,-6 4 2 0,-4 2 8 0,-5 6 7 15,-3 2 0-15,-3 2 4 0,-3 3-18 0,-2 5-12 16,0 0-5-16,-4 5-1 0,-1 1-17 0,-6 2-12 15,-5 4-3-15,2 2-2 0,-2 3-4 0,4 4-8 16,1-1-2-16,5 6-2 0,2 1-2 0,3 4-3 16,3 1-23-16,3 1 6 0,2 1-53 0,5-1-37 15,2-4-7-15,4-2-16 0,3-5-3 0,5-2-53 16,4 0-38-16,1-4-14 0,1-1-62 16</inkml:trace>
  <inkml:trace contextRef="#ctx0" brushRef="#br0" timeOffset="195787.86">28069 12590 718 0,'-9'-1'-403'0,"4"-2"858"0,1-1-156 0,1 3-71 15,3 1 3-15,0 0-83 0,0 0-22 0,0 0-14 16,0 0 3-16,0 0-47 0,0 0-31 0,1 2-7 16,3 7-4-16,1 3-2 0,0 2-18 0,2 3 0 15,0 4-5-15,2 1 3 0,-1-1-4 0,2 2 3 16,-1-3-3-16,1-5 0 0,1 2 3 0,-1 0-7 15,1-2 1-15,0-1-35 0,0-2-52 16,-2-2-22-16,-1-4-10 0,-3-4-29 0,-3-2-22 16,2-5-28-16,-3-3-8 0,2-1-79 0</inkml:trace>
  <inkml:trace contextRef="#ctx0" brushRef="#br0" timeOffset="195973.33">28236 12653 341 0,'-2'-32'-187'0,"1"18"452"0,0 7-3 15,-1-1-25-15,-3 5 19 0,3 1-86 0,-4 2-17 16,2 3-23-16,-3 6 12 0,0 2-60 0,-4 4-18 15,-3 2-5-15,1 5 0 0,-8 0-16 0,-1 2-17 16,1 1-11-16,0-6 1 0,2 1-15 0,1 2 0 16,2-4-3-16,4-2-1 0,3-1-25 0,2-7-36 15,3-1-17-15,4-7-6 0,0 0-24 0,0 0-93 16,6-7-146-16,2-3-24 0,2-1 378 0</inkml:trace>
  <inkml:trace contextRef="#ctx0" brushRef="#br0" timeOffset="196704.96">28389 12514 377 0,'-7'-4'62'0,"-2"-2"206"0,1 0 1 0,1 2 12 0,0-4-107 0,0 2-26 0,0 2-12 16,3-1 2-16,-1 2-36 0,4-1-2 0,0 1-12 0,0 0 9 15,0-1-28-15,1 0-14 0,1 0-5 16,2-2-1-16,1 2-9 0,-1 0-21 0,3-2-3 16,-2 2-5-16,2 0-8 0,-1 1 0 0,2 2-1 15,1 1 0-15,1 0 2 0,0 1-3 0,0 4 0 16,2 0-1-16,0 2 3 0,2 1-3 0,-1 0 3 16,0 2-2-16,2 1 7 0,-2 2-5 0,1 2 3 15,-3 3-2-15,0 2 1 0,-2 3 2 0,-3-2-4 16,-1 5 3-16,-3-2 0 0,-3 3-11 0,-3-1 3 15,-4-1-7-15,-2 0-6 0,-5-5-24 16,-2 2-2-16,-1 0-8 0,-1-2 7 0,0 1 12 16,1-8 9-16,3-3 0 0,1-4 19 0,3-6 2 15,1 0-3-15,2-6 2 0,0-2-7 0,2-6 4 16,1 0 7-16,3-1-1 0,2 1 21 0,1-2 11 16,0 5 4-16,2 3 2 0,-2 1 0 0,0 7-13 15,0 0-2-15,0 0-2 0,1 0-10 0,0 0-9 16,16 0 1-16,-9 0-4 0,0 0 2 0,2 3-2 15,0 1-2-15,4 2 1 0,0 2 0 0,2-1 0 16,1 1-6-16,1-1-1 0,0-1-44 0,0 1-41 16,0-2-26-16,2-2-6 0,1-3-37 0,1-3-90 15,-2-4-124-15,1-4-30 0,-4-7 409 0</inkml:trace>
  <inkml:trace contextRef="#ctx0" brushRef="#br0" timeOffset="197238.83">28784 12262 860 0,'-5'-11'-482'0,"5"11"1020"0,0 0-222 0,0 0-76 0,0 0-14 15,-1 0-81-15,-1 0-45 0,1 0-12 0,0 0-5 16,0 0-24-16,0 0-10 0,0 0-5 16,0 0 2-16,0 0-10 0,-1 0-14 0,1 0-3 15,0 0-1-15,0 1-4 0,-1 1-14 0,1-2-4 16,-25 25-4-16,24-14-4 0,0 4 3 0,2 0 1 16,-3 1 1-16,3 0 7 0,-1 0 0 0,1-2 3 15,1 1-5-15,0-4-31 0,3 1-82 16,-2-2-85-16,3-3-3 0,7 0-211 0</inkml:trace>
  <inkml:trace contextRef="#ctx0" brushRef="#br0" timeOffset="198209.29">29083 12638 222 0,'0'0'-92'0,"0"0"34"0,0 0 48 0,0 2 5 16,0-2-8-16,0 2-7 0,0-1 15 0,1-1-13 15,0 2 18-15,0-1 0 0,0-1 0 0,-1 1 0 16,0 2 0-16,0-3 11 0,0 1 42 0,0 1-12 16,0-2 62-16,0 0-8 0,0 0-20 0,-1 0 12 15,0 0-28-15,0 0-31 0,0 0-7 16,0-2-10-16,0 1-30 0,0 1-1 0,-1-3-22 15,1 2 11-15,0 1-19 0,-13-31 0 0,17 24 23 16,1 3-13-16,1-1 32 0,-1-2 13 0,0 1 18 16,0 1 3-16,1-4 59 0,-4 1 28 0,0 2 20 15,-1-2 4-15,-1-2 4 0,0 3 7 0,-3-1-20 16,3 0 20-16,-1-1-42 0,-1 1 7 16,3 2-6-16,-4 1 9 0,3 0-27 0,1 5 0 15,0 0-3-15,0 0 6 0,0 0-10 0,0 0-12 16,0 0-6-16,0 0 2 0,0 0-19 0,0 0-15 15,0 0-5-15,0 0-2 0,0 0-5 0,0 0-11 16,4 13-1-16,-3-2-4 0,0 3-4 0,0 4-4 16,1 3 2-16,2 5-1 0,-1 1 3 0,3 2-1 15,-1-1-1-15,0-3 0 0,0 1-15 0,2-8-59 16,0-5-6-16,1-6-21 0,2 1-2 0,-2-2-53 16,-3 1-37-16,2-2-13 0,-3-2-87 0</inkml:trace>
  <inkml:trace contextRef="#ctx0" brushRef="#br0" timeOffset="198400.36">29018 12610 1750 0,'-17'12'-192'0,"10"-8"430"0,4-1-83 0,1 1-28 0,2-2-8 0,1 3-48 0,1-2-15 16,1 0-2-16,4 1-1 0,-1-1-6 0,4 0-17 15,2-3-9-15,3 0-1 0,3-2-20 0,2-2 0 16,2-4 0-16,6-5-1 0,-4-1-24 0,3-1-114 15,4-3-81-15,4 0-20 0,8 0-213 16</inkml:trace>
  <inkml:trace contextRef="#ctx0" brushRef="#br0" timeOffset="199208.44">29643 12308 778 0,'0'0'-172'0,"0"0"396"0,0 0-17 0,0 0-6 0,0 0 7 0,0 0-27 0,0-1-6 16,0-1-15-16,0 2 13 0,0-1-33 0,0 1-28 15,0 0-15-15,0 0 0 0,0 0-44 0,-1 4-30 16,-2 3-6-16,-1 7-5 0,0 1-3 0,-1 5-2 15,1 6-3-15,-1 4 2 0,1 4-1 16,-3 4-1-16,3 3 2 0,-3 2-1 0,3-1 0 16,-1 4-5-16,-1-3 3 0,0-8-3 0,-1-3 2 15,1-6 1-15,2-2-2 0,2-3 0 0,0-5-20 16,2-4-107-16,4-4-47 0,-2-1-26 16,3-3-104-16,2-2-297 0,0-2 371 0</inkml:trace>
  <inkml:trace contextRef="#ctx0" brushRef="#br0" timeOffset="201912.32">29772 12482 398 0,'-2'-4'384'0,"2"-2"-64"0,-1 3-104 0,1 3-11 0,0 0-83 0,0 0-8 0,0 0 0 15,0 0 5-15,0 0-4 0,0 0-21 0,0 0-14 16,0 0 3-16,0 0-37 0,5 13-2 16,-4-5-6-16,0 0 5 0,0 2-18 0,1 1-1 15,3 3-4-15,-2 1 4 0,4 1-9 0,0 3-7 16,1 3-2-16,3 2-1 0,0 1-3 0,1 2-2 16,1-4 2-16,0-2-1 0,2-1-1 0,-1-5 0 15,2 3-2-15,-1-5 1 0,0 0-2 0,0-1-37 16,-2-4-12-16,1-4-11 0,-1-2-21 0,-1-4-20 15,-2-2-26-15,0-4-1 0,1-6-56 0,-2-2-44 16,2-4-63-16,0-3-5 0,-1-3-149 0</inkml:trace>
  <inkml:trace contextRef="#ctx0" brushRef="#br0" timeOffset="202082.74">30145 12469 926 0,'-10'-7'-272'0,"7"6"610"0,-3 1-76 15,2 0-45-15,-5 1 7 0,-1 1-84 0,-1 6-46 16,-1 2-19-16,0 8-3 0,-3 1-42 0,-2 10-17 15,0 4-3-15,-2 4-4 0,-1 1 1 0,-2 2-1 16,-1-4 1-16,-1-4-1 0,0-4 0 16,2-2-6-16,1-2-8 0,4-3 0 0,2-3-23 15,6-7-25-15,4-4-50 0,5-7 3 0,1-3-143 0</inkml:trace>
  <inkml:trace contextRef="#ctx0" brushRef="#br0" timeOffset="202986.75">30243 12387 1235 0,'0'0'-161'0,"0"0"334"0,0 0-44 0,0-1-21 0,0-1 7 0,0 2-15 0,7-23-7 16,-4 16 2-16,2 1 1 0,-1 1-3 0,2 2-7 16,-1-1-10-16,1-1 5 0,-1 0-33 0,1 2-18 15,0 0-6-15,2 1-2 0,-2 0-14 0,2 2-9 16,0 0 0-16,-1 2-3 0,0 0 3 0,0 1-2 16,0 0 1-16,1 4 0 0,0-2 2 0,1 4-1 15,1-2 1-15,1 3-2 0,0-1 4 0,2 4 0 16,-1-2-2-16,-1 3 0 0,-1 0 4 0,-1 1 3 15,-1-1 3-15,-2 3 0 0,0-1 1 0,-4 1 3 16,-1 2 0-16,-2 2 1 0,-4 0-1 0,-1 3-2 16,-3-1-8-16,-4 0 3 0,0 2-13 15,-2-3-10-15,-3 3-3 0,-1-4-3 0,0-4-3 16,-2-2-4-16,-2-1-4 0,2 0-3 0,-1 0-6 16,3-2 7-16,1-8 11 0,4-2-2 0,1-2 27 15,3-3 3-15,5-4 9 0,-1-3-4 0,3-1 15 16,3 0-12-16,1 1-1 0,5-1-4 0,-1 7-6 15,4 3 8-15,-1-1-3 0,1 2 5 16,0 0-5-16,0 3 0 0,2-2 2 0,2 2 1 16,0 4 4-16,2 2-9 0,0 4 1 0,2-2-2 15,1 1 1-15,-1-1 0 0,2-1 0 0,0-2 0 16,-1-1 5-16,0 0-19 0,-2-4-9 0,-3-3-6 16,0-2-30-16,-2-3-60 0,0-4-76 0,-1-6-5 15,1-3-227-15</inkml:trace>
  <inkml:trace contextRef="#ctx0" brushRef="#br0" timeOffset="203286.28">30717 12323 1085 0,'-5'-8'118'0,"2"1"147"0,2 1-118 0,-1-2-41 0,2 4-20 0,-2 0-1 16,0-2-47-16,2 6 6 0,0 0 1 15,0 0 3-15,0 0-9 0,0 0-34 0,-3 14-3 16,1-3-8-16,3 4-2 0,1 3 3 0,0-1 3 16,3 1 1-16,-1-1 8 0,2-3 19 0,2-3 6 15,1-4 4-15,2-3 3 0,1-4-3 0,2 0 7 16,0-4-1-16,1-3 18 0,-2 0-1 16,1-4 0-16,-3 0 3 0,-1-3 0 0,-3 0-5 15,-3 0 3-15,-2 1-2 0,-2 0-1 0,-4 0-2 16,-3 2-4-16,0 0 3 0,-4 0-27 0,-1 0-6 15,0 4-11-15,-3 1 5 0,3-1-19 0,1-1-30 16,-1 1-24-16,2 1-4 0,1-1-67 0,4 6-172 16,5 1-244-16,1-4-40 0,7 6 591 0</inkml:trace>
  <inkml:trace contextRef="#ctx0" brushRef="#br0" timeOffset="206256.41">26162 13332 517 0,'0'-3'709'0,"0"3"-192"0,0 0-320 0,0 0-11 0,0 0-66 0,0 0-26 16,0 0-15-16,0 0 4 0,0 0-27 0,0 0-14 16,-1 1-5-16,0 1-1 0,-17 14-13 0,15-9-9 15,-2 0-6-15,1 0 1 0,0 4-9 0,1-1-5 16,0 1 2-16,-1 6-4 0,1-2 7 0,-1 6-3 15,0 0 1-15,1 4-1 0,-2-3 3 0,2 6-1 16,-1-1 0-16,1-1-1 0,2-1 2 0,1-4 0 16,0 0 0-16,2-1-3 0,1-4-6 15,1 1 6-15,-1-6-4 0,4-3 5 0,-1-1-5 16,3-2-2-16,0 0 0 0,2 2-1 16,1-3 3-16,2-3-3 0,1-1 4 0,1 0-2 0,0-3 4 15,-2-1 1-15,3 0 3 0,0-4-3 16,-5-2-25-16,0-1-96 0,-2 0-51 0,0-3-16 0,2 0-88 15,4-1-263-15,2-2 338 0</inkml:trace>
  <inkml:trace contextRef="#ctx0" brushRef="#br0" timeOffset="206472.76">26451 13375 870 0,'-13'-6'142'0,"7"9"200"0,-2 0 52 0,0 2-117 15,2 1-119-15,0-1-49 0,1 2-28 0,1 2 4 16,-1-2-43-16,2 5-6 0,1 1-9 0,0 5 4 15,0 3-14-15,0 7-11 0,-1 5 1 0,-2 6-4 16,2 3 0-16,-1 2-1 0,0-2 2 0,-1 1 0 16,1 3 7-16,2 0-6 0,0 1-1 0,4-1-1 15,-1-3 0-15,0-5-1 0,1-4-14 0,0-4 2 16,3-1-63-16,-1-4-103 0,-1-4-87 0,3-6-20 16,3-5-270-16</inkml:trace>
  <inkml:trace contextRef="#ctx0" brushRef="#br0" timeOffset="207020.43">27022 13300 1316 0,'-3'0'156'0,"0"0"180"0,0 0-153 0,1 3-75 0,0-2-30 0,1 3-5 0,0 4-43 15,1 2-3-15,0 1-4 0,-1 6 3 0,1 1-15 16,0 4-8-16,0 6 2 0,0 0-2 0,1 4 7 16,1 4-10-16,0-1 2 0,0 0-4 0,2-2 5 15,1-2-1-15,0-2 0 0,2-7-1 0,-1-1-1 16,2-6-26-16,-1-2-19 0,-1-1-5 0,-1-2-45 15,-1-2-61-15,-1-1-23 0,-1-4-19 16,-2-3-41-16,0 0-235 0,9-8 298 0</inkml:trace>
  <inkml:trace contextRef="#ctx0" brushRef="#br0" timeOffset="207232.98">26911 13600 1309 0,'-12'6'226'0,"5"-1"1"0,1-2 3 0,6-3-4 16,0 0-114-16,0 0-47 0,0 0-18 0,8 0-2 16,-1-3-9-16,4 0 0 0,3-1 1 0,2 1 0 15,4-2-7-15,2-1-9 0,3 1-3 0,4-3 0 16,3-1-14-16,3-1-2 0,3-1-39 0,3-4 12 16,2 1-111-16,1-4-247 0,4 0 245 15</inkml:trace>
  <inkml:trace contextRef="#ctx0" brushRef="#br0" timeOffset="209032.56">27758 13375 673 0,'0'0'102'0,"0"0"258"0,0 0 85 0,0 0-227 0,-1 0-109 16,1 0-41-16,-1 0-11 0,0 0-4 0,-16 0-1 16,17 0-7-16,0 0 3 0,-9 10-3 0,4-4 1 15,-6 4-17-15,-1 0-5 0,0 5-4 16,0 3-13-16,0 3-13 0,0 4-2 0,0 4-4 16,1 6 4-16,3 6-3 0,4 2-3 0,1 3 1 15,2-3 0-15,5-3 1 0,2-1 3 0,8-7-3 16,1-3 2-16,3-11 3 0,4-5 6 0,0-9-2 15,-4-4 11-15,4-7 8 0,-1-4 9 0,2-9 1 16,7-3 17-16,0-9-3 0,1-6 1 0,2-1 0 16,-2-1-2-16,-1-5 0 0,-5 1 7 0,-3-1 0 15,-5 2 17-15,-6 8 3 0,-3 2-1 0,-6 8 5 16,-2-1-11-16,-6 6 9 0,-3 2-2 0,-6 4 6 16,-3 0-12-16,-6 5-25 0,-2 0-12 15,-2 5-3-15,-2 0-21 0,1 5-15 0,1 3-7 0,2 3-5 16,0 3-35-16,5 1-59 0,-2 2-40 15,7 2-11-15,6 3-81 0,9 0-309 0,2 2 359 16</inkml:trace>
  <inkml:trace contextRef="#ctx0" brushRef="#br0" timeOffset="209496.21">28554 13298 2021 0,'3'-15'-187'0,"-3"15"411"0,0 0-75 0,0 0-33 0,0 0-3 0,0 0-60 0,0 0-11 15,-6 11-8-15,1-4 3 0,1 3-10 16,-1 1-1-16,2 3-7 0,1 0 3 0,0 2-20 16,5 4-3-16,0 5-8 0,3 3 3 0,0 1 3 15,2 6-2-15,0 2 5 0,1 5-4 0,1-2 2 16,-1-2 0-16,0-3 2 0,-1-6 0 16,-1-5 5-16,-3-5-19 0,0-1-22 0,-3-5 0 0,0-1-49 15,-1-4-65-15,-1-2-36 0,1-6-18 16,0 0-96-16</inkml:trace>
  <inkml:trace contextRef="#ctx0" brushRef="#br0" timeOffset="209683.59">28393 13500 1381 0,'-9'13'239'0,"2"-2"-30"0,3 1 10 0,2-1-16 15,2-2-93-15,3-4-22 0,1 2-10 0,1 0 3 16,3-3-16-16,2 0-7 0,3-1-9 0,2-3 2 15,3-1-23-15,5-2-16 0,2-2-4 0,4-4-3 16,2-2-4-16,6-2-85 0,4-2-63 0,-2-6-21 16,7-1-194-16</inkml:trace>
  <inkml:trace contextRef="#ctx0" brushRef="#br0" timeOffset="210475.59">29090 13291 668 0,'0'-8'112'15,"0"5"199"-15,-3-4 8 0,3 7 9 0,0 0-123 0,0 0-32 0,0 0-26 0,0 0 9 16,0 0-56-16,-1 0-23 0,0 2-14 15,-8 17 0-15,9-10-39 0,2 6-21 0,3 4-2 16,2 4-4-16,1 4 4 0,-2 8 0 0,2 0 2 16,0 8-1-16,-2-1 6 0,0 4-9 0,2 0 2 15,0-2-2-15,0-2 4 0,1-5-100 16,-2-1-24-16,-1-5-35 0,-2-4-63 0,-2-5-171 16,1-3 237-16</inkml:trace>
  <inkml:trace contextRef="#ctx0" brushRef="#br0" timeOffset="210848.83">29587 13457 1477 0,'-12'8'-236'0,"5"-2"532"0,3-2-62 16,0-1-40-16,4-3 9 0,0 0-86 0,0 0-19 15,0 0-15-15,13 8 5 0,-3-8-34 16,3 3-4-16,5-2-4 0,0-1 4 0,-1 0-7 16,-1 0-18-16,-1-1-6 0,6-2-2 0,2 3-9 15,1 0-5-15,-1 3 1 0,-2 0-4 0,-2-1-34 16,-4 4-22-16,0-3-14 0,-3-2 2 16,1-1 5-16,0-1-10 0,1-5-27 0,1-1-1 15,3-1-86-15,-1-2-206 0,2 0 241 0</inkml:trace>
  <inkml:trace contextRef="#ctx0" brushRef="#br0" timeOffset="211051.7">29646 13714 1773 0,'-12'20'-834'16,"8"-16"1616"-16,4-3-444 0,-2 2-174 0,5-3-17 15,3 0-89-15,4 0-17 0,-2 0 0 0,5-3-2 16,3 3 7-16,5 0-2 0,7 0-10 0,1 0 6 15,4 2-29-15,-1-1-7 0,2 2 1 0,3-3-3 16,0 0-10-16,1-4-96 0,2-3-62 0,-1 0-18 16,1-7-152-16</inkml:trace>
  <inkml:trace contextRef="#ctx0" brushRef="#br0" timeOffset="212556.43">30789 13254 412 0,'0'0'66'0,"0"0"229"0,0 0 22 0,0 0-35 0,0 1-93 0,0-1-25 0,0 2-17 16,0-1 5-16,0-1-56 0,0 3-13 0,-4 22-6 15,4-18 2-15,-1-4-9 0,1 2-9 0,-1-3-7 16,1-1 3-16,-1 3-19 0,0-1-10 0,-1-2 2 15,-2 1-3-15,0 0 6 0,-4-2-6 16,-1 2-3-16,-2-1 1 0,-1-1-5 0,-4 2-11 16,-1-1 0-16,-3-1-3 0,-1 3-5 0,3-2-21 15,6 0 1-15,0-1-9 0,-3 0 8 0,5 0-4 16,-4 0 2-16,5 2-4 0,4-2 2 0,3 3-14 16,-1 1 3-16,2 0-7 0,0 1 17 0,0 2 6 15,0-1 11-15,-2 2-3 0,-1 1 14 0,-1-1 0 16,-3 3-2-16,0 3 0 0,-1 0-5 0,-2 3 2 15,0-2-1-15,1 2 3 0,-1-2 0 0,2 0-3 16,1 2-1-16,3 0 0 0,0-3 2 0,2 1-5 16,1-1 6-16,0-2-4 0,2 1 16 0,0-3-5 15,0-1 5-15,2 1-4 0,0-1 6 0,1-3-3 16,1 4-1-16,-1-3 0 0,0-3-3 0,2 3 1 16,-2-4-2-16,1 0 2 0,-1 1 3 0,1-1-4 15,0-1 1-15,0 3-2 0,1-4-1 0,0 3-3 16,3-2 4-16,1 1-3 0,1-2 0 0,4 0 4 15,2 2-2-15,1-3 4 0,3 0 4 0,0 0-5 16,0 0 3-16,-4-3-3 0,-1 3 3 0,2 0-2 16,0 3 0-16,6 1-1 0,0 2 2 15,-1-2 5-15,0 3-1 0,-1 1 3 0,0-1 1 16,-5 3-3-16,0 0 1 0,-2 1 0 0,-3 4 5 16,-3 3 0-16,-2-2 2 0,-2 2-1 0,-3 2 2 15,-1 0 2-15,-5-1 0 0,-2 1 1 16,-2-2-2-16,-3 0-10 0,-1 0 2 0,-3-1-4 0,-2-1-1 15,-2 1-5-15,-3 1-30 0,0-1 8 16,0-2-84-16,2-5-65 0,1-5-68 0,2-5-10 16,7-6-209-16</inkml:trace>
  <inkml:trace contextRef="#ctx0" brushRef="#br0" timeOffset="212976.86">31170 13910 1202 0,'0'0'206'0,"0"0"14"0,0 0 0 0,0 0-10 0,3 5-120 0,0 4-41 15,2 5-19-15,-2 6-3 0,-1 1-25 0,-2 5 0 16,-1 3 2-16,-2 4 1 0,-1-2 7 0,2 1-7 16,0-6-7-16,3-2-3 0,0-4-41 0,1-2-121 15,1-6-72-15,-1-2-27 0,6 0-205 0</inkml:trace>
  <inkml:trace contextRef="#ctx0" brushRef="#br0" timeOffset="214077.9">31392 14061 27 0,'0'0'4'0,"0"0"210"0,1 0 3 0,0 0 62 0,0 0-54 0,0 0-37 16,0-2-13-16,0 2 3 0,1-1-24 0,-1-1-18 16,-1 2-5-16,0-2-1 0,0 0-34 0,0 1-15 15,0 1-11-15,0-2 5 0,0 1-24 0,0 1-10 16,0-3-7-16,0 2 2 0,0 1-14 0,-1-1-19 15,-1-1-2-15,1 2-3 0,-24-7-6 0,18 14-8 16,0 0-1-16,0 3-3 0,1 1-3 0,-1 4-1 16,2 1 5-16,4-1-2 0,1 1 17 0,2-3 4 15,4 2 5-15,2-3 0 0,3-3 10 16,3 1 7-16,0-3 1 0,4 0 3 0,1-4-1 16,3-3 7-16,-1-3-2 0,1-4 4 15,-2-3-12-15,-1 0 8 0,-3-1 0 0,-1-5 5 0,-1-1 1 16,-6-4 13-16,0 1 1 0,-3-2 7 15,-3 3-1-15,-3-1 1 0,-2 2-4 0,-4 0 4 16,-2 0-19-16,-3 3-20 0,-3 1-18 0,-1 0 0 16,0 3-28-16,1 4-27 0,-1 4-7 0,-1 3-12 15,-1 2-28-15,0 4-67 0,1 3-90 0,5 2-13 16,1 4-360-16</inkml:trace>
  <inkml:trace contextRef="#ctx0" brushRef="#br0" timeOffset="-211738.98">27265 11680 76 0,'-7'6'-38'0,"4"-2"143"0,1-2-9 0,0-1 0 0,1 2-10 0,0 1-55 0,1-1 10 0,0 0 6 0,0-3 6 16,0 0 31-16,0 0 41 0,0 0 12 0,0 0 12 16,0 0-9-16,0 0 22 0,0 0-12 0,0 0 22 15,0 0-28-15,0 0-32 0,0 2-11 0,0-2-2 16,0 2-30-16,0-1-22 0,0-1-9 0,0 2-1 16,0-1-19-16,0-1-7 0,0 0-8 0,0 0 1 15,0 0-18-15,0 0 1 0,0-11-1 0,0 4 1 16,2 1 0-16,2-2 4 0,0 1 3 0,6 0 1 15,-2 4 9-15,0-2-3 0,0 2 1 0,0 3-2 16,0 0 2-16,1 1 1 0,-1 1-1 0,-1 3 1 16,0-2-4-16,0 2 1 0,-1 0 1 0,0 0 1 15,1 2-1-15,1-1 0 0,-1-1-1 0,-2 4 0 16,1-1 4-16,-1 2-7 0,1-2 7 0,-1 0-6 16,-1-2 10-16,-1 1-2 0,0 1 1 15,-1-1 0-15,-1 4 1 0,0 2-2 0,0-3 1 16,-1 2 0-16,0-1 7 0,-1-1-6 0,-1 1 3 15,0-1-3-15,-1 2 4 0,0 0-3 0,-1 0-1 16,-1-1-1-16,-1 3-3 0,1-3 0 0,-2 3 3 16,-1-1-2-16,1-2 6 0,-2 1-7 0,2-2 4 15,-1 0-3-15,0-2 3 0,0-2-1 0,-2-2-4 16,1-3 3-16,-1 1-2 0,1-2-4 0,1-2 0 16,0-1-1-16,3-2 0 0,-1 1-4 15,1-2-2-15,3-2-2 0,-1 1-10 0,3 1-1 16,0-5 3-16,0 4-1 0,3-5 13 0,-1 6 2 15,1-4 4-15,0 2 0 0,-1 1 4 0,4 2-8 16,1-1-1-16,1 2-3 0,2 1 7 0,2 2-2 16,-1-1 3-16,0 2-3 0,1 0 5 0,1 0-2 15,-1 3 1-15,3 0-1 0,0 1 4 0,-1-1 3 16,1 4 0-16,-1-3 2 0,1 3-5 0,-1 1 1 16,-1 1-4-16,-1-1 4 0,1 0-1 0,-2-1 0 15,-1 2 3-15,0-4-2 0,-2 2 6 0,1-3-10 16,-2 3-30-16,1-4 1 0,-1 1-125 0,2-1-223 15,2-2-193-15,-7-2-68 0,-2-3 642 0</inkml:trace>
  <inkml:trace contextRef="#ctx0" brushRef="#br0" timeOffset="-202345.65">28936 3446 310 0,'10'-13'147'0,"0"-3"-23"0,2-3-21 0,2 0-9 15,0-6-8-15,2 4 19 0,0-1 3 0,-3 5 13 16,0 5 7-16,-5 6-18 0,-2 2-3 0,-6 4-2 16,0 0-30-16,0 0-4 0,5 10-7 0,-6-2 5 15,-4 6-23-15,-3 5-24 0,-1 8-5 0,-4 9-3 16,-1 1-2-16,0 4-4 0,0 3 0 0,1 2-1 16,-1 0-3-16,2-3 0 0,1 0-2 0,3-5 2 15,3-6-6-15,5-9-1 0,3-3-5 0,5-9 3 16,3 0-11-16,2 0-47 0,3-2-16 0,0-5-13 15,1-3-25-15,2-2-22 0,0-6-24 0,1-4-5 16,1-2-59-16</inkml:trace>
  <inkml:trace contextRef="#ctx0" brushRef="#br0" timeOffset="-202066.53">29286 3533 588 0,'0'0'-149'16,"2"7"335"-16,-4 3-47 0,-2 7-41 0,-2 5 8 15,2 0-84-15,-3 7-6 0,0 2 15 0,0-3-5 16,2 4 46-16,1-7-22 0,3 0 3 15,5-6-10-15,1-3-16 0,5-5-7 0,3-4-16 16,2-3 8-16,5-1 2 0,1-6 34 0,1-3 15 16,4-6 2-16,1 1-15 0,1-3 0 0,0-3-5 15,-3 2 6-15,-1-6-10 0,-8-1-2 0,-1-5 2 16,-7 2 2-16,-4 0 14 0,-4-1 11 0,-3 1-2 16,-7 2 7-16,-2 0-15 0,-6 3-10 0,-4 1-10 15,-2-2 3-15,-5 3-22 0,-1 4-12 0,0 3-7 16,1 8-1-16,-1 3-18 0,6 4-7 15,0 5-3-15,5 2-2 0,3 3 4 0,5-2-26 16,4 2-17-16,5 0-6 0,1 0-39 0,5 0-35 16,3-2-8-16,7-2-16 0,0-2-7 0,5-5-119 15,2 0 184-15</inkml:trace>
  <inkml:trace contextRef="#ctx0" brushRef="#br0" timeOffset="-201854.08">29776 3138 1299 0,'-13'16'227'0,"7"0"-195"16,-2 4 23-16,0 3-36 0,0 4 20 0,-2 1-25 15,1 1-5-15,-1 0-6 0,0 3-1 0,2 0 24 16,-1 6 6-16,2 2 4 0,2-1 4 0,-1 4-3 16,0-3-1-16,5 5 1 0,-1 1-14 0,3-2-11 15,-1-3 1-15,2-4-3 0,2-2 1 0,3-7 3 16,-2 0-13-16,4-6 6 0,0-3-46 0,3-5-83 15,2 0-31-15,-2-7-20 0,3-4-58 0,-1-5-203 16,3-3 268-16</inkml:trace>
  <inkml:trace contextRef="#ctx0" brushRef="#br0" timeOffset="-201566.56">30023 3486 1540 0,'-7'0'62'0,"-2"3"19"0,-2 5-57 15,0 2-20-15,-3 5-4 0,-2 6-4 0,1 4-11 16,0 4 12-16,1 2-5 0,0 2 8 16,4-2-2-16,3-1 0 0,4-4 1 0,3-3-1 15,4-6-5-15,8-7-5 0,2-2-2 0,8-4-2 16,2 2 2-16,5-5 18 0,4-4 11 0,2-2 3 16,2-5 21-16,-6 0 5 0,-4-1 4 0,-4-4 2 15,-2-3 2-15,-1-7 11 0,4-3-1 0,-5-3 8 16,-3-3-1-16,-3-1-5 0,-4 1 0 0,-7 2 0 15,-2 3-4-15,-6 4-6 0,-6-1-14 0,-6 2 4 16,-1-1-52-16,-2 7-28 0,-1 0-12 0,-2 5-5 16,4 5-16-16,2 5-45 0,1 7-34 0,2 9-12 15,0 4-92-15,3 2-187 0,5 6 266 0</inkml:trace>
  <inkml:trace contextRef="#ctx0" brushRef="#br0" timeOffset="-201182.34">30366 3798 1249 0,'0'0'54'0,"0"0"28"0,0 1-26 0,-1 14-26 0,5-2 0 0,-1 3-12 0,2 5-15 0,-1 6 2 15,-1-1 0-15,1 5 2 0,-1-1 6 0,1 1-5 16,-1-3 5-16,0 1-4 0,2-2 4 0,-1-3-31 16,1-1-29-16,1-8-5 0,2-5-81 0,0-7-196 15,2-3 208-15</inkml:trace>
  <inkml:trace contextRef="#ctx0" brushRef="#br0" timeOffset="-200686.21">30409 3827 1095 0,'-14'-18'-629'15,"6"9"1139"-15,-1 7-297 0,2-4-125 0,-1 2 9 0,2 0-20 16,1 4-45-16,2 0-3 0,3 0-9 15,0 0 22-15,0 0 19 0,4-7-4 0,3 0 12 16,1-3-14-16,5 0-9 0,-1-1-5 0,5 4-1 16,1 2-21-16,-1 2-11 0,1 3-7 0,-1 0 0 15,-3 4-3-15,2 4-1 0,-1 1 7 0,-3 2-4 16,-1-1 14-16,1 2-9 0,-3-4 0 0,1 1-2 16,-1-4 5-16,-1 2 2 0,-2 2 4 0,-1-1-2 15,-2 0 2-15,-2 1-1 0,-1-2 2 0,-3 1 0 16,-3 2 1-16,-2-2-3 0,-3 2 0 0,1 0-1 15,-2-2 1-15,-1 0-12 0,2 1 1 0,3-2-4 16,2-3-8-16,4 0-10 0,2 0 2 0,3 0-4 16,1-1 11-16,2 0-4 0,1 4 5 0,0-2-5 15,2 1 6-15,3 2 9 0,-1-1 0 0,-1 3 5 16,1-3 8-16,-2 3-11 0,-1-2 4 0,-3 0-6 16,-2-2 8-16,-1 2-6 0,1-1 5 0,4 1-4 15,-3-1 9-15,-1-1 5 0,-3 2 5 16,-1-1 2-16,0 2 13 0,-4-1 2 0,2-2 3 15,-3 5 1-15,-4-4-4 0,0 1-15 0,-3 0-17 16,-8 1 1-16,0-1-42 0,-8-1-48 0,-2-1-28 16,1 1-10-16,0 1-60 0,2 0-325 0,3 2 332 15</inkml:trace>
  <inkml:trace contextRef="#ctx0" brushRef="#br0" timeOffset="-197473.61">14239 4899 511 0,'-6'-5'80'16,"4"-1"184"-16,-3 2 66 0,5 0-139 0,-1 0-58 0,1 4-37 0,0 0-14 16,0 0-1-16,0 0-18 0,0 0-23 0,0 0-1 15,0 0-6-15,0 0-10 0,7 11-9 0,-5 0-4 16,3 7 1-16,-2 4 0 0,-2 6-7 0,-1 7 6 16,1 5-6-16,-1 5 1 0,3 2 5 15,-1 0-1-15,-1 6 4 0,1-4 2 0,-2 4-4 16,3-1 0-16,-3-4-2 0,0-1-10 0,2-9-54 15,-1-3-28-15,0-12-9 0,4-5-57 0,-1-8-121 16,3-6-141-16,4-5-39 0,0-9 454 0</inkml:trace>
  <inkml:trace contextRef="#ctx0" brushRef="#br0" timeOffset="-197052.33">14392 5049 1748 0,'-16'-2'-108'0,"8"-2"250"0,1-1-16 16,2 1-24-16,0 0 9 0,4 0-58 0,1-2-23 15,2-2-14-15,3-2 0 0,1 0-23 0,3-2 4 16,2 1 3-16,1 3 1 0,1-1 4 0,3 2 3 16,0 4 0-16,2 2 3 0,0 1-1 0,1 1-2 15,0 5 0-15,1 5 1 0,-1-1 1 16,-1 6-1-16,0 1-1 0,-2 1 1 0,-3 2 5 15,1 2 5-15,-3 0 1 0,-3 2 2 0,-2 1-6 16,-4 0 1-16,-2 1-3 0,-4 5 3 0,-2-2-4 16,-7 1-2-16,-1 3-6 0,-6 0 2 15,0-1-14-15,0 3-10 0,2-6 6 0,1-9-6 16,2-2 17-16,2-8 5 0,2-3 1 0,2-6 2 16,2-1 2-16,1-3-2 0,-1-5 5 0,2 1-2 15,2 0 3-15,1 0-14 0,1-2-1 0,1 4-4 16,0 1 4-16,2 2-11 0,0 2-3 0,4 3-2 15,1 0 2-15,4 7 4 0,1 1 8 0,3 0-2 16,2 2 6-16,-1-2-1 0,2 1 2 0,1-6-2 16,1-1 5-16,1-2-4 0,0-3 0 0,-1-1-1 15,0-6 0-15,-5-3-32 0,1-7-29 0,-4-5-7 16,-3-6-86-16,-1-5-271 0,1-3 270 0</inkml:trace>
  <inkml:trace contextRef="#ctx0" brushRef="#br0" timeOffset="-196675.16">14812 4913 1665 0,'-12'0'290'0,"6"3"-180"0,0 4 32 0,1-2-40 15,2 1-7-15,1-2-47 0,1-1-15 16,2-2-7-16,1 1-24 0,3 2-2 0,2-4-2 16,2 0 1-16,3 0 1 0,2-3 1 0,3 2 1 15,2-2 0-15,0 2 1 0,3-1 0 0,-2-2-1 16,0 4 1-16,0 0-2 0,-2 0 5 0,-1 4 0 15,-5-1 2-15,1 0 1 0,-5 4 7 0,-3 0 5 16,-4 1 2-16,-2 5 11 0,-3 2-16 0,-5 3-2 16,-6 3-4-16,-1 2 1 0,-3 1-7 0,0 1 2 15,1 0-4-15,1-1-4 0,5-1-2 16,1 0-1-16,4-6-2 0,3-1 0 0,4-3-10 16,2-2-5-16,4-7-2 0,-1 1-8 0,3-3 1 15,2-1 5-15,1-1-2 0,3 0 15 0,3 2 13 16,1-1 0-16,2 3 6 0,1 1-5 0,1-4 6 15,-1 3 0-15,-1 2 3 0,0 1 0 0,-4 9 1 16,-3 1 6-16,-5 2 0 0,-2 4 15 0,-6 2-2 16,-5 1-4-16,-5 5 2 0,-4-1-12 0,-5-1-10 15,-3-2-26-15,-1-6 3 0,-3-3-77 0,-1-4-121 16,-1-7-127-16,0-2-21 0,3-3-411 0</inkml:trace>
  <inkml:trace contextRef="#ctx0" brushRef="#br0" timeOffset="-196011.73">15339 5382 723 0,'-9'-8'111'0,"5"5"251"0,0 3 109 0,2-2-270 0,-1 4-88 0,3 1-49 0,-4-1-14 0,2 3-5 0,-1 0-14 0,2 1 0 16,0 5-3-16,0-3 1 0,1 6-8 0,0-1-5 16,2 5-4-16,1 7 1 0,3 1-5 0,0 3-2 15,3 3 1-15,0-1-1 0,3 0-6 0,-2-2 4 16,0-4 0-16,-1 0 4 0,0-6-3 0,0-5-31 16,0-4-42-16,-1-2-2 0,-2-5-114 0,0-1-176 15,1-4 220-15</inkml:trace>
  <inkml:trace contextRef="#ctx0" brushRef="#br0" timeOffset="-195708.12">15384 5427 944 0,'-15'0'163'0,"1"2"37"16,1 4 9-16,1-3 3 0,3 2-75 0,1-3-36 15,4-2-13-15,2 0-2 0,2 0-35 16,0 0-16-16,0 0-11 0,0-2 2 0,1-17-23 0,4 9 4 15,3 0-1-15,1-2 4 0,0 6 3 16,3-2-5-16,-1 1-3 0,2 5 0 0,3 1-6 16,1 2-2-16,2 4 3 0,1 0-1 15,0 3 10-15,2 2 0 0,-1 1 0 0,0 5 0 0,1-4-1 16,-1 3-2-16,-1 1 0 0,-2-2-1 16,0 1 3-16,-2-2-1 0,-2 2 6 0,0-3-3 15,-1 4 10-15,-7-2 1 0,-4 1 10 0,-2 0 0 16,-3-1 25-16,2 4-7 0,-4 0-3 0,2 2 1 15,-5-2-13-15,-4 4-10 0,-5-4-4 0,-11 2-3 16,-5-2-26-16,-5-4-79 0,-1-3-49 0,-1-7-13 16,2-3-114-16,8-2-439 0,4-1 453 0</inkml:trace>
  <inkml:trace contextRef="#ctx0" brushRef="#br0" timeOffset="-190991.52">22633 7435 250 0,'-4'-5'-19'0,"1"2"3"0,0 1-57 0,3 2 32 0,0 0 0 0,0 0 5 0,9-4 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19:55:53.7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12060" units="cm"/>
          <inkml:channel name="Y" type="integer" max="753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3T19:55:58.846"/>
    </inkml:context>
  </inkml:definitions>
  <inkml:trace contextRef="#ctx0" brushRef="#br0">4892 5112 574 0,'0'0'89'0,"0"0"200"0,0 0 77 0,0 1-179 0,-2 1-78 0,1-2-50 16,0 1-15-16,0 1-4 0,0-2-9 15,0 4-11-15,0-3 5 0,-14 35-4 0,14-29 6 16,1 2-10-16,0-2-3 0,0 5 0 0,1-1-7 16,0 6-7-16,0 0 2 0,0 2-2 15,-1-1 5-15,2 3 0 0,-2 4 4 0,0 0-2 16,0 4 9-16,1 2-3 0,-1-3 0 0,0 0-1 16,-1-2-7-16,-1-1 0 0,1-4 2 0,0-4 1 15,1-5 9-15,0-2-12 0,0-3 8 0,2-4-8 16,-2-3 8-16,0 0-4 0,0 0 6 0,0 0-1 15,7-6 30-15,-3-4-14 0,0-5 1 0,3-6-5 16,1-9-10-16,-1-8 2 0,4-2-1 0,0-6 2 16,0 0-3-16,1 4 4 0,1 9-4 0,-1 4 5 15,-1 3-6-15,1 4 2 0,-2 3-1 16,-1 6 2-16,-1 1-3 0,-1 6-6 0,1 1 4 0,-1 3-4 16,-1 2 4-16,-1 0 0 0,2 3-2 0,0 3 2 15,-4-2-1-15,0 4-6 0,1 1 2 0,-1-1-2 16,7 3 1-16,-1-1-3 0,1 2-2 0,2 2 0 15,1 0-2-15,-1 4 3 0,1-4 1 16,-1 3 0-16,-3-2 1 0,1 3-2 0,0 4 3 16,-2 3-1-16,-1 0 5 0,-3 2 4 0,1-1-3 15,-4 5 3-15,0 0-2 0,-1-2-6 0,-1 1 4 16,1-6-4-16,1 1 1 0,1-5-7 0,2-4-47 16,1-5 12-16,2-1-132 0,1-6-125 0,3-4-144 15,2-12-38-15,0-6 478 0</inkml:trace>
  <inkml:trace contextRef="#ctx0" brushRef="#br0" timeOffset="1494.75">7922 5105 780 0,'-4'0'151'0,"4"0"328"0,0 0-293 0,0 0-52 0,0 0-25 0,0 0-6 0,-5-16-69 0,6 7-14 16,3-1 4-16,-1 1-4 0,2-1 10 0,1-1-2 15,0 1-2-15,0 0 2 0,2 2-7 0,-2 1-13 16,0 0 0-16,2 3-3 0,-8 4-2 0,0 0-7 16,1 0 2-16,10-2-4 0,-4 7 7 0,0 0-1 15,0 1-2-15,1 2 0 0,1 1 3 16,-1-1 2-16,-1 0 0 0,2 2 0 0,-1 0 1 15,2-1-6-15,-1 3 4 0,0-3-3 0,0 5 6 16,2-4-3-16,-2 4 1 0,-1-2-1 0,-1 1 2 16,-1 2 2-16,0 2-1 0,0-3 3 0,-2 3 3 15,-1-1 0-15,0 2 0 0,-3-1-1 0,1-3 1 16,-1 4-1-16,-1 0 3 0,-2 4-2 16,-1 2 0-16,-1-1 2 0,0 0 2 0,-2 2 0 15,-1 0-4-15,-2 1-2 0,0-2 0 0,-2 1 0 16,0-4 0-16,-2 0 3 0,-2-6 0 0,1-1 1 15,-1-3 1-15,1-3-7 0,2-1 0 0,-2-7-2 16,8 0 4-16,1-5-6 0,1-3 1 0,1-5-2 16,-4-4 5-16,2-4 2 0,3-2 2 0,3-2 0 15,0 1-2-15,3 2-8 0,2 4 0 0,-2 5-1 16,0-1 2-16,2 7-5 0,-1 2-3 0,2 2-1 16,1 0 1-16,-4 2 0 0,-3 1 3 0,0 0-1 15,11 0 7-15,-1 0 4 0,2-2-3 0,2 4 3 16,1-2-2-16,0 4-4 0,2-1 4 0,1 2-3 15,-1 1 7-15,1 4-2 0,0 2 3 0,0 2-1 16,0 3 3-16,-1 1-2 0,0 1 0 16,-2 1 0-16,0 2-3 0,-4-3-2 0,-1 1-22 15,-2-2 6-15,-2-3-66 0,-1-4-41 0,0-1-39 16,-2-7-4-16,2 0-73 0,-1-10-173 0,0-7 252 16</inkml:trace>
  <inkml:trace contextRef="#ctx0" brushRef="#br0" timeOffset="2329.67">8383 4618 963 0,'0'0'-87'0,"0"0"217"0,0 0 14 0,0 0-22 0,0 0 16 0,0 0-83 0,0 0-15 0,0 0-3 0,0 0 2 16,0 0 17-16,0 0-8 0,0 0 1 0,0 2-3 15,0-1-8-15,0-1-7 0,0 2 5 0,0-1-3 16,0-1 5-16,0 1-11 0,0 2-4 0,0-3-1 16,-7 28-5-16,7-20-11 0,0 2 2 0,0 4-4 15,-1 1-2-15,0 6 0 0,-2 3 1 0,-1-2-1 16,1 3-1-16,-2 0 1 0,1-1-2 0,0 2 2 16,1 2 3-16,1-3-2 0,-2-4 2 0,2-3-2 15,0-3 3-15,1-5-2 0,1-3 4 0,1-4-2 16,-1-3 9-16,0 0 21 0,0 0 15 0,9-10 4 15,-6-3 17-15,2-5-12 0,3-4-9 0,0-6 5 16,3 0-15-16,0-1-1 0,1-3-3 16,2 6 2-16,-1 2-12 0,-1 3-4 0,-5 2-3 15,-2 3 1-15,-3 0 3 0,1 5 2 0,4 1 1 16,-1 4 2-16,-1 2-5 0,0 4 0 0,0 0-1 16,-1 0 2-16,-1 3-3 0,1 4-4 0,-1 3-3 15,1 2 1-15,4 5-10 0,1 4-4 0,0 2 1 16,0 4-1-16,0 1 1 0,0-1-1 0,1 4 1 15,1-3 0-15,1-2 1 0,1-2-3 0,0-5-1 16,1-2-1-16,-2-4-20 0,1-5-59 16,-4-1-26-16,-2-3-14 0,-2 0-50 0,0-4-143 15,-2 0-173-15,0 0 3 0,0 0-311 0</inkml:trace>
  <inkml:trace contextRef="#ctx0" brushRef="#br0" timeOffset="3748.73">6628 4788 736 0,'-9'-3'112'0,"6"5"224"0,1-2 138 0,0 1-301 15,-3-1-20-15,3-1-42 0,0 1-12 0,0 1-3 16,1 3-13-16,-2-2 0 0,-1-2-4 0,2 1 5 16,-2 0-21-16,4-1-6 0,0 0-4 0,0 0 3 15,0 0-11-15,0 0-9 0,0 0 0 0,-1 0-2 16,0 2-4-16,0-2-11 0,0 0-5 0,0 2-1 15,-1 0-5-15,1-2-5 0,-14 28-1 0,13-20-1 16,1 2 1-16,-2 1-1 0,1 0 1 0,-1 3-1 16,2 1-1-16,1 2-2 0,0 1 2 0,0 4-1 15,1-1 1-15,-2 4-1 0,0 3-1 0,1 3 0 16,-1 3 0-16,-1 5 6 0,-2 3-3 0,0 1 4 16,-1 2-8-16,1 5 3 0,-2 1-1 15,3 12 1-15,-1 5 2 0,-3 7 0 0,-1 6-1 16,-6-3 0-16,1 0-2 0,0 0-2 0,0 6 2 15,3 4-1-15,2 4 2 0,3-5 1 0,0-3-1 16,3 1 1-16,2 4 1 0,1 4-3 0,1 4 1 16,2 1-3-16,-2-2 3 0,1 7 1 0,3 7 0 15,-2 5 0-15,2 3-1 0,-4 7 0 0,0 6-4 16,-2 7 2-16,0 5 1 0,-2 6-7 0,-5 4 8 16,0 11-7-16,-4 5 10 0,-2 3-2 0,-1 9-1 15,0-2 0-15,-4 2-1 0,3 8 0 16,1-7 1-16,1 2 0 0,4 1 1 0,0-7-2 0,4 0 1 15,0 4-1-15,1-2 6 0,4 8-3 16,-1-2 0-16,1-2-1 0,0 2 0 0,0-9-1 16,2-2 0-16,0 7-2 0,0-8 3 0,2 3 0 15,-1 1 2-15,1-15-3 0,-1 3-1 0,3-3 1 16,-1-10 0-16,5-3 2 0,3-6 2 0,2-9-4 16,4-9 2-16,4-8-2 0,2-8 5 0,-2-3 1 15,3-2-2-15,-2-5 1 0,-4-7 0 0,-6 3-2 16,-2-4 2-16,-1 4-3 0,0-4-1 0,4-3-1 15,-2 1 2-15,-3 1-1 0,-2 0 2 0,-3 3 2 16,-3-7 2-16,-1-5 0 0,-1 0 0 0,0 2 1 16,-1-1-4-16,0-6 4 0,-2-6-4 0,1-14 1 15,2-6 1-15,0-13-1 0,1-4-8 0,2-7 2 16,1-6-81-16,-1-10 24 0,5-1-239 0,6-8-512 16,0-4 512-16</inkml:trace>
  <inkml:trace contextRef="#ctx0" brushRef="#br0" timeOffset="4749.68">3870 5847 279 0,'3'15'64'0,"2"-1"-26"0,0 1-58 0,2 0 3 0,0-1-30 0,0 0 16 16,1-3 22-16,-2 1 0 0,2-3 84 0,-1 1 65 15,-1-3-4-15,0-4 23 0,1 2-57 0,0-2-36 16,2 1-1-16,0-2-10 0,3-1-6 0,-1-1-13 16,-1 0-9-16,2-3 3 0,-2-1-10 0,3 1 18 15,-2-2 10-15,-1 0 3 0,3 0 14 0,-1 1 8 16,1-3-1-16,0 1 5 0,-4 2-6 0,-1-3-6 16,-1 3-3-16,1 0 1 0,5 1-19 0,1 0-18 15,2-1-5-15,-1 1-2 0,1 2-13 0,1-3-1 16,0 1-2-16,2 0 2 0,-1-1 4 0,0 1-3 15,0-4 6-15,5 3-3 0,1-4 10 0,5-2 2 16,4 2-2-16,3-2 4 0,1 0-5 16,1 0-10-16,-3 2 3 0,2-2-5 0,3 2 2 15,5 1-4-15,9 0 2 0,8 3-2 0,3 0 6 16,7 4-5-16,-2 4 4 0,-7-4-4 0,-1 0 2 16,4 0-5-16,5 0 1 0,13 4 0 0,0 0 5 15,-6 0-4-15,-1 2-2 0,2-3 1 16,6 4 2-16,11-3-3 0,1 0 3 0,-5-1-2 15,1-2 3-15,7-2-3 0,7 2 2 0,0 1-2 16,-1-2 2-16,1 0-1 0,3 0 2 0,3 4-1 16,1-1 5-16,0 1-5 0,2 0-1 0,-1 3 1 15,-1 0 6-15,-3 0-7 0,0 5 7 0,0-1-7 16,-3 2 8-16,-6 1 1 0,-3 0 4 0,1 1 0 16,2 0 9-16,-8-1 0 0,-8 0 5 0,-4-3 0 15,1-1 7-15,6 0-9 0,-3-2-4 0,-13-1 0 16,-4-4-8-16,-6-2-3 0,-2 1-1 0,6 0 0 15,-2 1-4-15,-6-1 18 0,-5-1 15 0,-12 3 1 16,-12-2 8-16,-9-1-18 0,-4 2-7 0,-3 1 1 16,0 0 3-16,-4 0-1 0,-2-1 0 0,-3-3 1 15,-5 0-3-15,0 0 5 0,0 0 1 16,0 0 2-16,0 0-6 0,0 0-6 0,0 0-44 16,0 0 12-16,-2-11-116 0,-4-6-135 0,0-4-210 0,4-4 4 15,-2-3-550-15</inkml:trace>
  <inkml:trace contextRef="#ctx1" brushRef="#br0">11772 7764 0</inkml:trace>
  <inkml:trace contextRef="#ctx0" brushRef="#br0" timeOffset="5673.23">5064 6360 710 0,'-6'0'108'0,"6"0"238"0,-3 5 123 0,1 0-274 0,-8 0-59 0,0 3-69 15,0 1-15-15,-1-1-10 0,-1-1-15 0,2 6-8 16,1-1-6-16,-2 5 4 0,1-2 4 0,0-1-3 16,2 3-2-16,1-1 1 0,3 1-4 0,0 1-3 15,4 2 0-15,2-1-1 0,2 4-7 0,3-1-5 16,3-1-1-16,2-2-3 0,4 3 7 0,3-8-3 16,0 0 3-16,4-4-2 0,-2-2 0 0,-2-8 0 15,0 0 0-15,2-5 1 0,2-7 9 0,5-3 9 16,1-4 10-16,-1-6 0 0,1-2 13 0,-2-2 26 15,-2-2 4-15,-5 2 11 0,-4-3-2 0,-6 6 25 16,-4 2-2-16,-7 2 16 0,-4 3-9 0,-6 2-14 16,-3 4-16-16,-2 2 6 0,-2-3-33 0,-5 5-18 15,1-3-3-15,-4 5-4 0,1 2-11 0,-2-1-5 16,-1 6-11-16,1 3 2 0,3 4-14 16,2 1-18-16,3 4-21 0,1-3-1 0,2 1-51 15,3 0-69-15,3-2-15 0,4-1-26 0,3 0-32 16,4 1-166-16,2 2-174 0,-3 8-63 15,0-4 654-15</inkml:trace>
  <inkml:trace contextRef="#ctx0" brushRef="#br0" timeOffset="6263.1">5189 7289 476 0,'0'-7'604'0,"-1"0"-131"0,1 3-212 0,-3 0-13 0,3 4-97 0,0 0-42 15,0 0-10-15,0 0-5 0,0 0-18 0,0 0-5 16,0 0-10-16,0 0 6 0,0 0-26 0,0 0-10 15,-2 1-10-15,-10 17 2 0,10-11-16 0,0 9-1 16,2 6-5-16,0 7 3 0,0 6-4 0,2 5-4 16,-1 6 4-16,0 5-1 0,-1 1 4 0,0 1-1 15,0-2 1-15,1-9-1 0,1-6-2 0,1-4 1 16,-1-4-13-16,0-4 3 0,0-1-51 0,0-6-118 16,0-3-84-16,1-7-23 0,5 0-225 0</inkml:trace>
  <inkml:trace contextRef="#ctx0" brushRef="#br0" timeOffset="7132.77">5050 8684 776 0,'-7'0'117'0,"7"0"275"0,0 0 115 0,0 0-301 0,0 0-98 0,0 0-32 0,0 0-15 0,0-2 2 16,0 0-15-16,14-22-10 0,-9 16-3 0,2-2-1 16,0-2-10-16,-4 1 3 0,0-2 0 15,2-2 1-15,2 0-6 0,5 1-3 0,1 0 1 16,4 3-2-16,-2 1 1 0,0 3-8 0,-2 3-1 16,-1 2 0-16,2 2 5 0,0 3-3 0,0 3 1 15,-2 3 0-15,2 3 3 0,-2 4 1 0,0 5 0 16,-1 3 1-16,-1 1-8 0,-4 5-5 0,1 0 1 15,-4 2-2-15,0-4 2 0,-3 5-4 0,-1 2 1 16,-5 2-1-16,-1 6-1 0,-3-1 3 16,-2 1-8-16,-4-4 4 0,-3 4-26 0,-2-5-38 0,-2-1 2 15,1-2-15-15,-2-7 24 0,3-3-11 16,1-4 12-16,-1-10-9 0,5-1 40 0,4-10 17 16,3 0 6-16,1 0 2 0,3-5 5 0,-4-3 15 15,2-3 0-15,5-4 7 0,2 0-1 0,2 0-4 16,3 2 1-16,1 7-1 0,2-1-7 0,1 2-5 15,0 3-6-15,-2 2 1 0,12 6-2 16,-9-2 3-16,9 3 2 0,1 1 8 0,1 0 4 16,-1 1 2-16,1 1 0 0,-1-2-4 0,2 2-9 15,-1-2 0-15,-1 2-2 0,-2-3 9 0,-2-2 0 16,0-3 1-16,-4-2-1 0,0 2-7 0,1-4-58 16,-2 2-74-16,0-2 3 0,3 1-159 0,-4-9-465 15,-5-8 487-15</inkml:trace>
  <inkml:trace contextRef="#ctx0" brushRef="#br0" timeOffset="7870.88">5073 9704 535 0,'-6'10'770'0,"0"-3"-228"0,2-2-365 15,4-5-10-15,0 0-63 0,0 0-34 0,0 0-20 0,0 0 1 16,11 6-27-16,-4-11-1 0,-1 3 0 0,1-4-1 16,2 1-1-16,1-1-12 0,8-1 1 0,2 0-4 15,-1 0 1-15,2 3-5 0,-3 1 5 0,0-1-4 16,0 1 6-16,-3 2 0 0,1 1 1 0,-3 3 1 16,1-2 0-16,-4 3 2 0,1 2-1 0,-2-1 3 15,-1 2 2-15,-3-1 4 0,-1 2 1 0,-5 5 0 16,-1-1-3-16,-6 2-11 0,-2 3-8 0,-5 5 0 15,-2 2-15-15,-4 4 6 0,0 5-1 0,-2 0 2 16,0 1 0-16,-1-2-3 0,3-3 3 0,2-3-2 16,-1-3-1-16,10-7-1 0,1-2-5 0,6-10 0 15,3-4-21-15,0 0-39 0,0 0 12 0,0 0-18 16,13-4 52-16,-4-3 22 0,5-1 4 0,2 1 5 16,2 1 6-16,2 1 1 0,0 3 3 0,0 2-1 15,2 2 8-15,0 1 3 0,1 2 5 0,0 5 1 16,1 1 14-16,-3 3 8 0,-1 0-2 15,-4 4 6-15,-4 0-11 0,-4 2-3 0,-3 0 0 16,-3 1 0-16,-2-1-7 0,-2-2-7 0,-3 0 0 16,-2-3 0-16,-2-2 2 0,-2-2 0 0,-2 3 2 15,-5-2 0-15,-2 4-6 0,-5-4-85 16,-2-1-50-16,-3-2-19 0,-1-2-139 0,4 1-444 0,-1 0 456 16</inkml:trace>
  <inkml:trace contextRef="#ctx0" brushRef="#br0" timeOffset="8490.12">5095 10733 885 0,'0'0'133'0,"0"0"282"0,0 0 151 0,0 0-385 16,0 2-79-16,-6 13-37 0,6-7-18 0,-2 2 1 15,-1-2-19-15,0 2-10 0,0 4 0 0,0 8-3 16,3 6 2-16,-4 1-9 0,5 6 4 0,2-3-5 15,-3 1 0-15,4-2-2 0,-4-3 0 0,0-3 1 16,0-4 4-16,2-2-3 0,-3 1 2 0,1-8-2 16,0 1 4-16,1-3-9 0,5-2-1 0,0-4-2 15,1 0-3-15,1-2-15 0,1-2 1 0,5-3-6 16,0-3-1-16,3-5-51 0,2-7-35 0,6-10-9 16,0-2-81-16,4-8-177 0,0 2 232 0</inkml:trace>
  <inkml:trace contextRef="#ctx0" brushRef="#br0" timeOffset="8656.53">5433 10686 1586 0,'0'0'181'16,"-6"10"200"-16,1-6-161 0,-4 6-72 0,-2 2-34 15,0 9-1-15,-2 0-61 0,-2 7-21 0,1 8-7 16,0 12-2-16,2 4-8 0,0 6-3 0,2 1-2 16,1-2 2-16,-1 1-3 0,2-2-4 0,1 1 0 15,2-1-1-15,2-1-1 0,3-5 0 0,0-4-16 16,2-7 3-16,1-3-76 0,2-1-122 0,-2-6-98 15,3-2-24-15,1-6-319 0</inkml:trace>
  <inkml:trace contextRef="#ctx0" brushRef="#br0" timeOffset="9576.02">5378 12103 1200 0,'0'0'131'0,"0"0"169"0,0 0-153 0,0 0-12 0,0 0-17 0,0 0 12 16,1 0-25-16,0 0-9 0,0-1 2 0,0 1-1 16,0 0-10-16,0 0 12 0,-1 0-2 0,0 0 9 15,0 0-23-15,-7 0-24 0,-3 4-18 0,-5 6 3 16,-2-2-39-16,-2 5 3 0,0-2-2 16,-1 0 2-16,-1 0-3 0,4 0-2 0,-3-2-4 15,5-1 1-15,1-4 1 0,3-1-7 0,2-3-2 16,1 0-4-16,0-2-11 0,2 0-4 0,1-1 2 15,1 0-2-15,0 2 13 0,4 1 6 0,0 0 4 16,0 0-1-16,0 0 3 0,0 0-4 0,0 0-4 16,0 0 1-16,-1 1 0 0,-15 14-3 0,12-6 6 15,0-1-4-15,0 5 10 0,1-2 0 0,-1 0 1 16,2-3-1-16,0 1 1 0,0-2-2 0,0-2 4 16,0 6-3-16,0-1 4 0,2-2-3 15,-1-3-1-15,1 0 0 0,0-2-2 0,1-2-9 16,1 3-1-16,4-1-3 0,-2 0 0 0,2 0 0 15,2-2 0-15,3 1 1 0,2-1 7 0,4-1 2 16,2 0 6-16,0 0-1 0,3 0 6 0,3-3-1 16,-2 3 1-16,3-1-1 0,0 1-1 0,-2 1 1 15,0 1 1-15,-2 2 2 0,0 1 6 0,-4 2 6 16,0 3 9-16,-4 1 0 0,-1 2 10 0,-4 2-2 16,-3 3-3-16,-2 2 2 0,-3-1-3 0,-2 1-4 15,-4 0-3-15,-1 1 0 0,-3 0-6 0,-2 1-7 16,-1 1-1-16,-1-1 0 0,-3-3 3 0,-1-1-6 15,-3-2-3-15,-3 2-1 0,0-3-13 0,-1 0-78 16,-2-5-45-16,2-2-18 0,-1-2-121 0,4-6-474 16,-5-1 480-16</inkml:trace>
  <inkml:trace contextRef="#ctx0" brushRef="#br0" timeOffset="10284.61">5422 13151 1149 0,'-9'1'223'0,"0"-1"566"0,-2 0-599 0,2 0-58 0,1 0-28 0,0-1 0 0,0-2-45 0,1 3-6 16,-1 0-5-16,1 3 1 0,0-2-17 0,-2 3-6 15,0 2-11-15,-1 5 4 0,-1 0-25 0,1 6-12 16,0 4-1-16,1 9-3 0,1 1 9 0,3 8 2 16,1 7 2-16,3 10-2 0,1 3 1 0,4-2 4 15,0-2-1-15,2-9 4 0,2-5 5 0,1-9-7 16,2-4-5-16,2-10-4 0,3-4-18 15,3-8-5-15,1-4 0 0,4-4-1 0,1-3 8 16,-1-4 10-16,2-1 9 0,-1-7-1 0,-3-1 14 16,0-3 17-16,-4-9 4 0,-4-1 5 0,-6 0 10 15,-6 1 12-15,-2 2 12 0,-2 6 2 16,0 4 27-16,-5 4 7 0,3 3-7 0,-8 1 8 0,0 3-34 16,-5 3-23-16,-9 0-8 0,-1 4-2 15,-1 4-19-15,-1 4-21 0,2 3-9 0,1 6-6 16,3 2-31-16,4 6-100 0,3 3-68 0,7 4-20 15,4 3-180-15,9-7-409 0,1-3 509 0</inkml:trace>
  <inkml:trace contextRef="#ctx0" brushRef="#br0" timeOffset="10930.01">5288 14087 1440 0,'-9'10'249'0,"1"-3"-1"0,-1 1 6 0,3 0-10 0,1 1-121 0,0 0-50 0,2 1-22 0,2 1-1 0,0 1-32 0,1-1 0 16,3 2-1-16,2 0 1 0,1-1-2 0,3 1-1 15,3-5-2-15,2-1 1 0,4-4-7 0,6-1-11 16,2-2 3-16,5-5-5 0,0 0 10 16,3-4-3-16,-1 1 1 0,-5 0-1 0,-4 2 3 15,-7 2 1-15,-5 1 3 0,-7 5 1 16,-1 3 15-16,0 1 10 0,0 4 12 0,-2 3 0 16,-2 4 9-16,-2 4-19 0,-4 1-6 0,-2 10-3 15,-3 3-11-15,2 7-7 0,0 1-2 0,-4 8-1 16,1-2-2-16,-5 2-24 0,-3 1-24 0,3-6-4 15,2-5-64-15,2-11-126 0,4-4-126 0,2-1-30 16,1-1-483-16</inkml:trace>
  <inkml:trace contextRef="#ctx0" brushRef="#br0" timeOffset="11602.38">5579 15332 2133 0,'-7'-14'-370'0,"6"9"774"16,1 0-185-16,-1 0-65 0,-3-4-14 0,3 1-73 0,-1 4-24 15,0-3-3-15,-3 4 0 0,5 3 9 0,0 0 11 16,0 0-1-16,-9-4 6 0,-2 8-15 0,-2 2-13 16,-3-1-6-16,-3 5-1 0,1 0-20 0,-5 1 0 15,2 1-6-15,0 4 4 0,-2-1-9 0,3 5-2 16,1 2-7-16,2 1 3 0,2 4-11 0,3 1 6 16,3 1 0-16,2 4 2 0,3-1 1 0,4 2-5 15,0-5-10-15,7-6 2 0,1-3-14 0,4-6-5 16,4-3 6-16,3-3-6 0,3-3 16 0,2 0 10 15,0-1 4-15,2 0 1 0,0-1 2 16,1 0 4-16,-1 0 3 0,-3-2-1 0,-3 3 4 0,-4 3-1 16,1 3-2-16,-3 1 0 0,5 4-1 15,-3 8-56-15,-4 2-4 0,-3 8-20 0,-6-1 9 0,-2 0 47 16,-2 0 12-16,-4-3 10 0,-2 0 13 16,-1-6 8-16,-1-2 6 0,-1-9 1 0,2-4 17 15,-1-8 27-15,2-7-9 0,-1-11 13 0,2-5-36 16,0-13-4-16,2-5-4 0,1-6 2 0,3-9-5 15,4-8 7-15,0-4-1 0,5-7 5 16,0 3-8-16,0 5-9 0,1 6-7 0,-2 16 1 16,-2 6-10-16,-1 10-26 0,1 7-65 0,-3 5 10 15,3 10-177-15,3 7-294 0,3 3-115 0,5 15-130 16,-1 7 799-16</inkml:trace>
  <inkml:trace contextRef="#ctx0" brushRef="#br0" timeOffset="12219.4">5781 16325 1381 0,'-5'-14'236'0,"3"10"20"0,-1-3 3 0,-2-1-20 0,1 1-125 0,-2-4-40 0,-1 8-14 0,1-1-3 15,-2-2-19-15,0 3 7 0,0-2-2 0,-1 3 5 16,0 1-8-16,-1 1-3 0,-1-4-2 0,-2 4 1 16,1 4-8-16,-2-3-6 0,0 4 0 0,-1 0-2 15,2 1-5-15,2 1-7 0,-2 0-7 0,3 1 2 16,5 3-7-16,2 0-9 0,1 6-4 0,1 1-2 15,-2 4-11-15,2 6-5 0,1 0 7 0,1 3-5 16,3 0 22-16,4 2-6 0,-3-4 0 0,-1-1-3 16,3-5-1-16,1-5-18 0,4-8 2 0,5-9-9 15,0-2 12-15,2-6 24 0,0-4 15 0,-1-7 2 16,0-2 31-16,-1-5 12 0,-2-1 8 0,2-2 4 16,0 0 7-16,-2 6-8 0,-2 2-15 15,-1 5 6-15,-3 5-29 0,-2 5 4 0,-2 5 15 16,-2 1-3-16,0 5 18 0,0 9-13 0,1 5-17 15,0 14 7-15,-1 12-34 0,2 14 4 0,0 8-4 16,-1 3 4-16,3 2-11 0,2-1-34 0,0 2-2 16,0 5-13-16,0 3 0 0,-1-7-43 0,1-9-27 15,0-14-12-15,2-9-55 0,0-13-166 0,0-4-240 16,-8-16 35-16,-6-9-219 0</inkml:trace>
  <inkml:trace contextRef="#ctx0" brushRef="#br0" timeOffset="12829.77">6543 15784 1829 0,'0'-4'159'0,"0"4"182"0,0 0-187 0,0 0-37 0,0 0-19 0,0 0 5 15,0 0-21-15,0 0-3 0,0 0 0 0,0 0 2 16,0 0-17-16,0 0-14 0,0 0-17 0,-3 15 5 15,2-2-22-15,0 5-14 0,0 0 4 0,1 7-7 16,0 4 1-16,0 3 1 0,0 8 2 0,0 12 0 16,0 8-2-16,0 4-1 0,0 2-1 0,0-7 1 15,-2-5 1-15,4 2-1 0,-2 5 3 0,1 7-3 16,-1 2-1-16,1-2 1 0,-1 0 0 0,0-12 2 16,2-6-1-16,0-4-1 0,1-3 1 0,-1-4 0 15,0-2 0-15,1-5-2 0,1-4-6 16,-1-8 3-16,2-4-4 0,-2-3-10 0,2-1 5 0,-1-6-7 15,1 1 8-15,-2 0 5 0,0-4-2 16,0-2 3-16,-1 3 3 0,-1-1-28 0,-1-3-21 16,0 0-6-16,0 0-62 0,0 0-83 0,0 0-87 15,1 0-16-15,20 3-283 0</inkml:trace>
  <inkml:trace contextRef="#ctx0" brushRef="#br0" timeOffset="14655.51">6655 15715 1050 0,'-5'1'189'0,"-2"-4"504"0,3-4-573 0,-2-1-62 0,1-6-26 16,-1-6-2-16,0-2-23 0,1 0 9 0,-2 0 9 16,3 6 0-16,-2 1 15 0,1 7 7 0,2 1 10 15,0 4 1-15,-1 3 31 0,0 0 6 0,-1 3-5 16,2 4 5-16,0 1-31 0,-3 5-22 0,0 3-13 16,2 8 1-16,-1 2-26 0,2 3-5 0,0 2-5 15,0 2 1-15,0 2 4 0,2-4-6 0,1 4 6 16,3 2-6-16,1 1 6 0,-1 6-3 0,1 4 2 15,0 4-1-15,3 4 1 0,0 1 2 16,-1 1-2-16,2-6 2 0,-5-2 0 0,0 0 1 16,-3 2 0-16,-2 6 0 0,-2 2 3 0,-1-3-2 15,0-3-1-15,-2-5 0 0,4-3 2 0,-2-5-3 16,1-2 4-16,-1-2-4 0,1-3 0 0,0-3 0 16,2-6-2-16,0-5 2 0,1-5-4 0,1-7-26 15,0-8-14-15,0 0-6 0,0-4-37 0,1-9 24 16,-1-6 5-16,0-9 6 0,0-7 27 0,0-9 5 15,-2-5 8-15,1-5-4 0,1-9 10 0,-2-6 2 16,2-5 0-16,2-8 0 0,-2 4 4 0,4 4 0 16,-1 2 0-16,2 1-1 0,2 0 1 0,-3 7 0 15,2 4 2-15,-1 6-1 0,0 8-1 0,0 3 0 16,0 7 0-16,-3 1 0 0,0 3 3 0,-2-1 2 16,0-2 4-16,0 6 1 0,0-1 16 0,0 6-8 15,0 4 4-15,0 3-5 0,0 8 6 0,0 2 1 16,0 7 0-16,0 0 2 0,0 0-11 0,7 5 2 15,-5 2 2-15,3 10 2 0,1 5 3 0,0 7-10 16,1 9-3-16,-4 8-1 0,0 2 0 16,-3-2-2-16,-2 3 2 0,1 8-1 0,-2 6 0 15,0 16-4-15,-1 3 0 0,0 3 0 0,-1-3-1 16,2 0-2-16,0 2 0 0,1 3 0 0,1 3 0 16,0-9-2-16,1-3 2 0,0-7-1 0,2-4 0 15,2 0-1-15,1-1 0 0,1-7 0 16,-2-5-1-16,2-11 0 0,-3-12-18 0,2-6 8 15,-1-7-40-15,2-7-22 0,-1-7-6 0,-2-9-7 16,0-9 12-16,0-9 36 0,-2-8 20 0,-2-15 1 16,-4-13 27-16,-2-15 6 0,1-9 0 0,0-8 2 15,-2 0-7-15,0-7-3 0,2-2-1 0,-3 0 0 16,0-3-2-16,0 8-3 0,1 1-1 0,2 2 1 16,0 6 7-16,2 12-5 0,1 6 2 0,1 16-1 15,2 5 3-15,0 8-2 0,2 3 3 0,0 4-2 16,0 2 4-16,1 4 3 0,0 4 4 0,0 10 0 15,-1-1 6-15,-1 9 8 0,-1 4 8 0,0 0 2 16,0 0 23-16,0 7 0 0,-1 4-12 0,-1 13 5 16,2 8-43-16,0 12-7 0,0 8-6 0,2 3 1 15,1 7-3-15,0 10 0 0,3 10 1 0,-3 14 0 16,3 3 1-16,0-2 0 0,1 0 0 0,0 6 0 16,1 3 0-16,-3-1-2 0,0-5 2 15,-2-9-2-15,-2-2 4 0,1-5-4 0,1-9 0 16,1-11-3-16,3-11-42 0,1-14-167 0,3-4-95 15,5-6-43-15,3-4-327 0</inkml:trace>
  <inkml:trace contextRef="#ctx0" brushRef="#br0" timeOffset="23564.92">7966 6306 290 0,'0'0'94'0,"0"0"1"0,0 0-3 0,0 0-2 0,0 0-47 0,0 0-9 16,0 0-3-16,0 0-1 0,0 0-18 0,0-2 20 15,0 1 3-15,0 1 10 0,0-2 22 0,1 1 3 16,0 1 5-16,0-3-2 0,1 2-12 0,-1 1-1 15,0-1-1-15,0-1 4 0,-1 2 2 0,1-1 9 16,0-1 2-16,-1 2 6 0,6-15-2 0,-11 14-6 16,5 1-6-16,0 0 2 0,0 0-17 15,0 0-1-15,0 0-3 0,0 0 4 0,0 0-10 16,0 0-9-16,6-10-4 0,-4 10 0 0,-4-4-5 16,-1 1-3-16,-2 0-1 0,5 3 1 0,0 0-4 15,0 0 5-15,0 0-4 0,0-1 5 0,0-2-7 16,0 3-3-16,0-1-1 0,0-1 1 0,0 2-3 15,0 0-2-15,7-10-1 0,-7 10-1 16,0 0-3-16,0 2-4 0,-4-1-5 0,4-1 1 0,0 0-1 16,0 0-6-16,0 2 3 0,0-2-4 15,0 2 5-15,0 21 0 0,0-19 0 0,3 1 0 16,0 4 3-16,-2-1-2 0,3 9 4 0,-2 1-3 16,0 4 3-16,-2 5 2 0,1 2-4 0,-1 1 4 15,0 1-1-15,0-2-1 0,0-1 2 0,0-1-3 16,0-4 3-16,1-2 1 0,0-2 2 0,-1-5-1 15,3-4-1-15,-2-4-1 0,0-1 1 0,1-2-1 16,-2-3 5-16,0 0-5 0,0 0 1 0,0 0-1 16,0 0 6-16,0 0 2 0,4-14 3 0,-6 0 0 15,1 2 12-15,0-8 5 0,-1-2 4 0,1-4 1 16,-3-5 1-16,4-4-8 0,-1-4 0 0,0-7-2 16,1 0 0-16,1-1-4 0,2 4 3 15,-1 1-1-15,1 5 5 0,-2 5-4 0,0 0-2 0,1 8 1 16,-2 6-3-16,0 8 2 0,0 3-1 0,0 7 2 15,0 0-7-15,0 0-3 0,0 0-9 16,0 0 4-16,0 0-8 0,-4 11-6 0,4-1 3 16,-1 7-5-16,1 4 5 0,-1 4-1 0,2 4 4 15,0 7-4-15,-1-1 5 0,2 1 0 0,-2 3 0 16,0 4 0-16,0 3-3 0,2 7 2 0,-4 1 1 16,2 0 1-16,-1-4-1 0,-1-4 0 0,1-1 1 15,1-6 1-15,-1-6-1 0,1-2 0 0,0-3-1 16,1-3 2-16,1-2 0 0,-1-3-1 15,0-4-1-15,1-3 0 0,-1-2 1 0,0-2-97 16,0-4-27-16,-1-5-32 0,0 0-60 0,0 0-364 16,12 3-31-16,-1-6-179 0,-4-7 793 0</inkml:trace>
  <inkml:trace contextRef="#ctx0" brushRef="#br0" timeOffset="27502.34">7918 7203 461 0,'0'0'109'0,"0"0"108"0,0 0-43 0,0 0-49 15,0 0-20-15,0 0-2 0,-1 0-37 0,1 0 7 16,0 1-5-16,0-1 11 0,0 2-6 0,-1-1 1 16,1-1-10-16,-2 1 6 0,1 1-30 0,1-2 4 15,0 0 0-15,0 0 3 0,0 0-5 0,0 0-2 16,0 1-4-16,0-1 3 0,0 0-3 0,0 0 7 16,0 0 0-16,0 0 3 0,0 0-11 0,0 0-3 15,0 0-6-15,0 3 2 0,0-3-14 0,0 0-8 16,0 0 2-16,0 0-2 0,1 0-1 0,19 0-1 15,-13-3-2-15,2-1 2 0,2 1-1 0,-3-1-2 16,-3 0 0-16,1 0 0 0,-2 2-1 0,1 1 1 16,2 1 6-16,-1 0-2 0,1 0 8 15,-2 0-7-15,2 1 3 0,0 5-3 0,0-2 6 16,-2 3 0-16,0 0-1 0,0 1 2 0,3 2-6 16,-1 1 2-16,0 2-3 0,-2-5 2 0,1-1-1 15,1 3-6-15,-1-2 3 0,2 7-3 0,-1-4 2 16,0 1-1-16,-1-1-1 0,0 4 1 0,1 0 0 15,-2-1 4-15,0 3 4 0,-1 1 0 16,-1 0 0-16,0 0 0 0,-2 3-2 0,-2-1 3 16,-1 3-4-16,-2-2 0 0,-1 4-3 0,-2 0 1 15,-1-1-4-15,-1-1 3 0,-2 2-1 0,-1-2 3 16,-2-2 0-16,0-1 0 0,-1 0 5 0,3-7-1 16,-2-2 12-16,1-4-3 0,0-3 0 0,2 0-2 15,0-1-7-15,5-1-4 0,1-2-1 0,-2-4 0 16,1 0-4-16,-4-1 0 0,0-2 0 0,1-3 0 15,0 4 4-15,1-6-1 0,1 2 2 0,2 2-2 16,0-5 3-16,2 2-7 0,1 1 0 0,2-2-4 16,0 5 4-16,2 0-2 0,1-2 1 0,2 1-3 15,0 1 0-15,1 3-1 0,0-3 4 0,2 4-2 16,1-2 7-16,1 2 1 0,1-1 0 0,-1 1 0 16,0 2 5-16,-1-1-2 0,-3 2 2 0,0 0-2 15,2 0 4-15,2 2-2 0,4 0-1 16,3 1 0-16,0 1-4 0,1 1-2 0,2 0 2 15,-1 2-1-15,1 1 7 0,-1 2-7 0,0 0 3 16,-1 0-5-16,-1-2 3 0,0 3 1 0,-1-3-3 16,-3 2 2-16,1-2-3 0,-4 2 1 0,0-1 3 15,-1-1-2-15,-1-4 4 0,1 2-6 0,-3-5-6 16,1 2 1-16,0-3-12 0,0-3-81 0,0 3-40 16,1-1-19-16,1-1-90 0,2-2-168 0,-2-4-167 15,-4-6-68-15,-2-6 654 0</inkml:trace>
  <inkml:trace contextRef="#ctx0" brushRef="#br0" timeOffset="30312.81">7864 8210 406 0,'0'0'414'0,"0"0"-88"0,0 0-123 0,0 0-15 15,0 0-49-15,0 0-30 0,0 0-11 0,0 0 2 16,0-2-15-16,0 2-12 0,0 0-3 0,0 0 1 16,0 0-5-16,0 0-7 0,0 0-7 0,0 0 3 15,0 0-19-15,0 0 2 0,0 0-2 0,0 0 5 16,0 0-6-16,0 0-4 0,0 0-3 0,0 0 2 15,0 0-5-15,0 0-3 0,0 0 1 16,0 0-2-16,0 0-3 0,0 0-9 0,0 0 1 16,0 0-3-16,0 0 0 0,0 0-5 0,0 0 2 15,0 0-1-15,0 0 3 0,0 0-4 0,0 0 0 16,0 0-1-16,0 0-1 0,0 0 1 0,0 0 2 16,0 0-1-16,1 0 4 0,-1 0-4 0,0 0 3 15,0 0-1-15,0 0 5 0,0 0-5 0,1 0 2 16,-1 0-2-16,0 2 0 0,0-2 0 0,0 1 1 15,1 1 0-15,-1-1 1 0,0-1-3 0,0 2 0 16,0 0 0-16,0-2 2 0,1 2 0 16,-1-1 2-16,0-1-2 0,0 2 4 0,0-1-5 15,0-1 2-15,0 1-1 0,0 2 2 0,0-3-7 16,0 1 0-16,0 1 0 0,0-2 0 0,0 1 0 16,0 3 1-16,0-2-1 0,0-1 2 0,0 2-3 15,0 0 0-15,7 26-3 0,-7-21 0 0,0-2 6 16,0 2-2-16,-2 1 3 0,0-3 1 0,1 3-4 15,-2-1 3-15,1-2-3 0,1 4 3 0,-1-2 0 16,-2-1-1-16,3 1 0 0,-1 2 1 0,1-3-3 16,1 1 1-16,0-2-1 0,0 2 2 0,0-1 0 15,2 0 0-15,-1 1-1 0,0-2 1 0,0 1-4 16,1 0 3-16,-1 0-3 0,1-2 6 0,-2 2-4 16,1 0 2-16,0-3-2 0,0 2 0 0,2-3 5 15,-2-2-5-15,1 3 4 0,-1-2-3 0,2-1 1 16,2 1 4-16,-1-1-3 0,3-1-2 0,0 1 4 15,1-1-5-15,2 3 5 0,1-3-5 0,3 0 0 16,-1 0 4-16,0 0-2 0,-5-3 2 16,-1 3 0-16,-1 0-2 0,0 0 2 0,6 0 0 15,-1 0 0-15,2 3 0 0,0-3 0 0,-1 0-5 0,-2 1 1 16,0 1 0-16,-1-2 1 0,0 1-4 16,-2 1 8-16,-1 0 1 0,-1-2 4 0,0 0-3 15,-1 0-10-15,1-4-18 0,-1 3 1 0,2-5-56 16,1 2-69-16,0-4-15 0,2-2-22 15,1 0-2-15,1-2-95 0,-1-2-53 0,2 1-33 16,0 1-161-16</inkml:trace>
  <inkml:trace contextRef="#ctx0" brushRef="#br0" timeOffset="30654.13">8209 8161 1219 0,'-4'-2'128'0,"2"0"98"0,2 2-32 0,0 0-39 0,0 0-16 0,0 0-1 0,0 0-45 0,0 0-31 0,0 0-6 0,-1 0-6 16,-13 15-16-16,11-6 12 0,-1-2-1 0,0 4 7 15,0-2-3-15,0 4-2 0,1-3-4 0,0 4 2 16,-1-5-17-16,2 0-3 0,0-2-7 0,1 3 4 16,1 2-8-16,0-1-2 0,1 6 0 15,1 1 0-15,1 0-6 0,2 6 0 0,-2-1 1 0,3 4 0 16,-2 2 2-16,1-1 2 0,0 1-1 15,-1 3 2-15,-1 3 1 0,1-2-7 0,-4 2 4 16,0-2-5-16,0-2 0 0,-3-5 0 0,2-3-2 16,-1-5 3-16,1 0 3 0,1-2-3 0,0 1 3 15,0-4-3-15,2-1 2 0,-1-6 0 0,1 1-2 16,-2-2 2-16,0-5 0 0,0 0-2 0,0 0-8 16,0 0 0-16,0 0-37 0,0 0-71 0,0 0-46 15,0 0-13-15,0 0-99 0,-5 7-412 16,5 0 440-16</inkml:trace>
  <inkml:trace contextRef="#ctx0" brushRef="#br0" timeOffset="35770.37">8245 9320 494 0,'-3'-3'654'0,"2"0"-184"0,1 3-295 0,0 0-10 0,0 0-61 0,0 0-44 16,0 0-6-16,0 0-6 0,0-2 1 0,0 0 9 15,0 2 4-15,-1 0 5 0,0 0 6 0,0 0-7 16,-24-4-5-16,16 7 2 0,-1 0-14 0,-3-1-9 15,-1 4-4-15,-2 1 0 0,-2-4-14 0,0 2-6 16,1 2-4-16,0-1 0 0,1 6-7 0,-3-1-5 16,1 5-3-16,1-1-1 0,1 7-4 0,2-1-1 15,2 0 0-15,1 1-1 0,0-1 6 0,1-1-6 16,-2-2 3-16,3-3-5 0,2-1 3 0,3-4-8 16,3-2-5-16,0-1-1 0,3-4-4 0,1 1-5 15,2-4 7-15,4 3-6 0,1-2 18 0,3-1 9 16,3 0 2-16,1 0 2 0,-2 0 4 0,1 4-3 15,2-2 1-15,3 0-2 0,6 4 2 0,1 2 3 16,1 2-1-16,-1 0 2 0,-2 1 1 16,-2 4 4-16,-1-2 4 0,-4 5 1 0,-1 0 3 15,-4 0-8-15,-3 3 0 0,-3 0-3 0,-2 0 4 16,-5 1-6-16,-2 4 0 0,-5 2-3 0,-2-1-8 16,-3-2-20-16,-3-3-1 0,-4-3-5 0,-1-2 11 15,-3-5-1-15,-3-2 11 0,2-7-8 16,0 0 21-16,3-3 4 0,2-6 8 0,2-4 0 0,3-5 25 15,2-6-10-15,-1-9 2 0,6-8-5 0,-2-6-6 16,5 2 0-16,3 2-1 0,4 2 2 16,4 6-3-16,1 0 1 0,1 0-3 0,2 0 3 15,2 0-7-15,0 0-5 0,3 3-1 0,0 3-1 16,0 3 1-16,-4 1-4 0,0 8 3 0,-6 2-1 16,-1 6 4-16,-6 6 0 0,0 0-18 0,0 0 5 15,0 0-63-15,0 0-51 0,0 0-56 0,0 0-3 16,-9 11-143-16,5 4-459 0,-1-1 491 0</inkml:trace>
  <inkml:trace contextRef="#ctx0" brushRef="#br0" timeOffset="39250.37">7819 10504 294 0,'0'0'88'15,"0"0"-4"-15,0 0 111 0,0 0-32 0,0 0-15 0,0 0 3 0,0 0-30 0,0 0-25 16,0 0-7-16,0 0-2 0,0-2-31 15,0 2-1-15,0 0-10 0,0 0 7 0,0 0-15 16,0 0 0-16,0 0-7 0,-1 0 6 0,0 0-18 16,0 0-8-16,0 0-2 0,-1 0 0 0,2 0 1 15,-1 0-4-15,1 0 7 0,0 2-4 16,-1-1 7-16,1-1 5 0,0 2-1 0,-1-1 4 16,1-1 3-16,0 1 4 0,0 2 2 0,0-2 2 15,0 1 3-15,0 1-4 0,-9 37 1 0,8-32-1 16,0 2-14-16,0 3-7 0,0 2-8 0,1 3 3 15,-2 1-3-15,2 4-4 0,-1 3 2 0,-1 2-3 16,1 0 5-16,-1 5-3 0,-2 0 0 0,2 5-1 16,0 1 5-16,0-1 8 0,-2-2 5 0,1-7 0 15,-1-1 0-15,2-2-10 0,0-1-4 0,1-4 0 16,0-1-2-16,1-5 0 0,0-4-20 0,1-3 4 16,1-2-68-16,0-3-112 0,2-2-65 0,1 1-26 15,1-2-154-15</inkml:trace>
  <inkml:trace contextRef="#ctx0" brushRef="#br0" timeOffset="39799.43">8080 10523 1556 0,'-4'-11'-251'0,"4"6"556"0,1 0-102 0,0 1-37 0,1 1-7 0,-2 3-58 0,0 0-42 16,0 0-3-16,0 0-11 0,0 0-2 0,0 0 8 16,0 0-2-16,0 0 6 0,0 0-14 0,0 0-18 15,0 0-8-15,0 0-1 0,0 0-9 0,-3 13 0 16,2-6-1-16,0 3 1 0,-1 1 1 0,0 5-5 15,-1 4 3-15,1 2-3 0,0 2-1 0,-2 2 0 16,1 2 1-16,-3 4 0 0,2 0 5 0,-1 0-6 16,1 4 0-16,3 2-1 0,1 1 2 0,0 0 0 15,1 1-1-15,1-9 0 0,0-2 0 0,5-4-2 16,-1 0 1-16,2-7-2 0,1 0 0 0,1-5-4 16,1-2-3-16,2-3 1 0,3 0-5 0,2-2-5 15,1-2 1-15,1-4-2 0,3 0 7 16,2-4-2-16,0-3 4 0,4-4-5 0,-1-4 5 0,-1-3 2 15,0-2-1-15,-3-5 2 0,0 3 5 0,-4-5 4 16,-3-1 8-16,-5 2-1 0,-5-2 11 0,-5 3 22 16,-1 3 6-16,-2 5 7 0,0 1 1 15,-1 4 13-15,-2 4 2 0,-2 1 7 0,5 3 1 0,-5 0-6 16,-2 1-9-16,-4 3 3 0,-7 1-27 16,-7 5-20-16,-2 2-9 0,-1 5-4 0,-3 3-19 15,2 4 0-15,-2 5-5 0,2-3 3 0,1 5-5 16,4-1-6-16,0 0-18 0,5-2 3 0,5 0-43 15,3-3-66-15,4-3-54 0,6-4-15 16,7-3-157-16,9-10-378 0,6-4 464 0</inkml:trace>
  <inkml:trace contextRef="#ctx0" brushRef="#br0" timeOffset="44723.43">7594 11718 475 0,'0'0'602'0,"0"0"-178"0,0 0-305 0,0 0-3 0,0 0-62 0,0 0-2 16,0 0-6-16,0 0 4 0,0 0-3 0,9-21 1 15,-3 17 8-15,0-6-4 0,0 2-6 0,2-2-1 16,1 0-9-16,1-1 7 0,2-1-11 0,2 1-8 16,1-2 1-16,0 1-4 0,2 2-3 0,-1 0-8 15,0 2-4-15,-1 4 0 0,1-2-1 0,1 3 5 16,-1 2-2-16,1-3 3 0,-3 4-1 0,0 0-1 15,-1 0 0-15,-2 2 1 0,-2 1-3 0,-2 0 1 16,-2 1 4-16,-4-1-1 0,1 1 9 0,-2 2-12 16,0 2 1-16,-3 2-4 0,-3 0 2 0,-2 1 1 15,0 1 0-15,-3 1 1 0,-1 2-2 0,-1-1-7 16,0 0 0-16,-2-3-4 0,2 4 1 16,0-2-4-16,2 2-1 0,3-7-2 0,2 1-2 0,1-1-5 15,2 3-3-15,3 3-1 0,1 0-3 0,3 0 0 16,2-3-3-16,2 3 1 0,1-4-1 15,2-2-4-15,1 0 4 0,3-3-5 0,0 2 18 16,-1-2 3-16,2-2 7 0,-1 1-2 0,1 2 8 16,0-1 2-16,0 1 0 0,-2 1 2 0,0 0 3 15,-2 1 3-15,-6 0-1 0,2 2 2 0,-2 0-6 16,0 1 1-16,4 2 5 0,-1-1-2 16,-1 2 5-16,-2 0 9 0,-1 0 1 0,-4 3 5 15,-1-1 1-15,-3-1 1 0,-2 1-5 0,-2 2 5 16,-2-3-1-16,-4 0 0 0,-1-2 4 0,-2-2-3 15,5 0-9-15,-6 0-37 0,-1-1-7 0,-2-4-11 16,-7 2-12-16,4-2-27 0,1-4-22 0,4 0-5 16,2-2-49-16,4 0-100 0,4-4-67 0,2-8-30 15,3 0-229-15</inkml:trace>
  <inkml:trace contextRef="#ctx0" brushRef="#br0" timeOffset="45561.94">8219 11746 1312 0,'-8'0'-177'0,"5"0"407"0,-2-2-56 0,2-2-23 0,0 1-1 0,1 1-57 0,2 2-14 15,0 0-7-15,0 0 5 0,0-3-16 0,0 3-3 16,0-1-2-16,0-1 3 0,0 2-10 0,0-1-13 15,0-1-6-15,1 0 0 0,0-1-15 0,16-28-7 16,-9 29-1-16,0-1 0 0,0 0 1 0,2 3-3 16,-2-2 3-16,1 0-2 0,0 2 2 0,0 0 0 15,0 0-5-15,2 2 4 0,0 0-1 16,2-1-4-16,-1 2 3 0,1 1-3 0,1-1 1 16,-2 0 2-16,2 1-4 0,-2 2 3 0,0 1-1 15,0-1-3-15,0 3 4 0,-3-1-3 0,-3 2 5 16,-2-3-3-16,-2 0 7 0,2 5-6 0,2-2 7 15,2 8-2-15,-1 3-4 0,1-1 3 0,-1 2-4 16,-2-1-1-16,2 1 2 0,-3 1-1 16,0 0 3-16,0-1-6 0,-3-1 3 0,-1 0-4 15,0 1 6-15,-3 0-3 0,-1 2-1 0,-4-3 0 16,-1 4-12-16,-4-3-16 0,-3 0-4 0,-2-1-3 16,2-1 6-16,0-1 3 0,-3-1 1 0,-2-3-1 15,-6-2 7-15,-1-3 1 0,2 2 6 0,1-7-2 16,2 0 11-16,1-8 7 0,2-1 6 0,3-4-1 15,3-3 5-15,3 1 3 0,1 0-2 0,5-2 4 16,0 7-6-16,3 0-3 0,1 2 0 0,1 0-1 16,1-4 2-16,2 2-3 0,2 1-4 0,2 1 1 15,2 0-11-15,4 2-2 0,5-2 0 0,6 1 0 16,4 0 6-16,3 2 1 0,3-2 6 0,0 2-2 16,-1 2 10-16,-2 0-1 0,-8 1 0 0,-4 4-1 15,0-1-4-15,-1 2-1 0,5 2-1 0,-1 2 1 16,-2-1-2-16,2 2-11 0,-2 5-44 0,1 4 8 15,-1 5-119-15,1 2-198 0,0 7-218 16,-3-5-57-16,-2-3 639 0</inkml:trace>
  <inkml:trace contextRef="#ctx0" brushRef="#br0" timeOffset="49107.67">7807 12874 501 0,'0'0'79'0,"0"0"263"0,0 0 35 0,0 0-89 0,0 0-136 0,-1 0-46 16,-1 0-17-16,-13 12-2 0,10-4-33 0,3-3-7 15,-3 3 1-15,1 1 1 0,-1-1 1 0,1-2-6 16,-1 5 1-16,1-2 0 0,0 1-1 0,-1 1-9 15,-1 1-5-15,1-1 0 0,0 2-11 0,0 3-8 16,-2-2-5-16,1 7 1 0,0 1-7 0,-1 6-3 16,0-1 0-16,0 6 1 0,0-2 1 0,-1 4 2 15,1-4-1-15,2 4 1 0,1 2-6 0,3 1 3 16,0 1-4-16,2-2 3 0,1-5-7 0,1-4 0 16,2-4 7-16,2-5-4 0,-1-1 7 0,3-7-4 15,0-1-4-15,1-3 2 0,2-4 6 0,0-3-13 16,3-3 4-16,1-2-10 0,1-4 6 15,1-2 5-15,1-4 4 0,0-1 1 0,1-2 6 16,-2 0-2-16,-3 0 4 0,-1 0-3 0,-2-4 7 16,-2 1-6-16,-1 0 3 0,0-1-2 0,-1 2 7 15,-3 4 3-15,-2 0 0 0,0 7 2 0,-3-4 4 16,0 6 11-16,0 3 13 0,-2 1-1 16,-2 1 23-16,-1 0-4 0,-3 2-14 0,-1 4 7 0,-3-1-35 15,-4 1-23-15,-3 7 0 0,-6 2-8 16,1 2 4-16,-3 3-2 0,1 2-1 0,0 2-1 15,2 3-2-15,3 1-9 0,1 2 5 0,4 2-5 16,2-1 5-16,2-1 1 0,3-2-1 0,4-2-1 16,2-6-2-16,2-6-45 0,2 2-34 0,4-4-8 15,1-2-76-15,3-4-167 0,2-2-160 0,5-12-59 16,0-8 574-16</inkml:trace>
  <inkml:trace contextRef="#ctx0" brushRef="#br0" timeOffset="49408.56">8194 12942 2226 0,'-11'1'-181'0,"5"1"394"0,1-1-77 0,0 1-29 0,2 0-5 0,-1 0-47 0,1-1-23 0,0 1-10 16,-1-1-1-16,2-1-10 0,-2 4-5 0,1-1-2 15,0 0-1-15,0 4-6 0,-1 1-9 0,1 2-2 16,-2 5-3-16,1-1 1 0,0 3 1 0,2 1-2 16,2 1 1-16,0 1 2 0,4-2-2 0,-1 0 2 15,1-3-2-15,2-1 1 0,0-1 12 16,0-4 1-16,3 0 4 0,0-1 0 0,1-2-1 0,1 1 0 16,1-2 0-16,0-3 0 0,2-1-8 15,0-1-1-15,2-1-3 0,1-2-1 0,1-3-57 16,2-2-31-16,3-5-15 0,0-2-87 0,2-6-108 15,1-2-94-15,-4-2-46 0,-2-1 453 0</inkml:trace>
  <inkml:trace contextRef="#ctx0" brushRef="#br0" timeOffset="49623.39">8468 12752 1429 0,'0'0'199'0,"0"0"328"0,-1 0-311 0,0 0-84 15,0 0-28-15,0 0-8 0,-15 14-41 0,16-1-15 16,0 8-5-16,-2 11-1 0,-6 6-11 0,-3 8-19 15,-1 1 2-15,-1 6-6 0,0 0 2 0,0-3 4 16,0 4-1-16,0 3 2 0,2-1-5 0,3 5 0 16,2 1-1-16,5-3 0 0,1-1-1 0,3-10-3 15,2-5-20-15,1-11 6 0,-1-3-62 0,-1-5-134 16,-1-5-107-16,-3-1-30 0,-3-5-367 0</inkml:trace>
  <inkml:trace contextRef="#ctx0" brushRef="#br0" timeOffset="52515.21">7488 14098 573 0,'-5'4'872'0,"4"-4"-290"0,1 0-479 0,0 0-5 15,0 0-63-15,0 0-16 0,0 10-2 0,6-9 1 16,-3 1 10-16,-1 1-6 0,-1 2-2 0,-1 2-1 15,0-1-11-15,0 6-5 0,4 2-4 0,-5 8 1 16,0 1-2-16,-1 6 2 0,0 3 3 16,3 7 0-16,2 7 5 0,-3 5-2 0,0 1-1 15,0 2 1-15,-3-1-1 0,0-2 0 0,0-2 2 16,-1-6-1-16,7-6 1 0,-2-7-4 0,1-7-24 16,2-9 5-16,-5 0-72 0,-1-8-128 0,1-6-63 15,0-6-29-15,3-9-119 0</inkml:trace>
  <inkml:trace contextRef="#ctx0" brushRef="#br0" timeOffset="53198.58">7733 14184 1586 0,'-11'3'-216'0,"7"-3"483"0,1 0-73 0,3 0-38 0,0 0 2 0,0 0-69 0,0 0-30 15,0 0-7-15,0 0-4 0,0 0-18 0,0 0-12 16,0 0-6-16,0-1 0 0,4-17-9 0,2 11 0 16,2 0 2-16,1 1 0 0,0-1 4 0,2 0-5 15,0 4 0-15,1 1 0 0,2-1 4 16,-1 3-2-16,1 0 2 0,-2 3-1 0,2 1 6 0,-1-1-2 15,1 4 0-15,-2 0 0 0,-1-1-6 16,0 2 0-16,-2 0 1 0,0 0 0 0,1 2 1 16,-1 0-1-16,0 2-2 0,-1-1 3 0,-1 2-1 15,-7-1 1-15,0-2 4 0,0 3-2 16,0-2 4-16,0 5-5 0,1 4-3 0,-1 2 0 16,0-1-8-16,-1 4-41 0,1-1 1 0,-5 2-16 15,4-2 10-15,-3-2 1 0,-4 0 6 0,-2-1-4 16,-6-1 16-16,-3-1-8 0,0-2 0 0,-1-2-4 15,-2-1 2-15,1-4 2 0,0 0 12 0,3-5-4 16,2-2 20-16,5-3 10 0,3 0 3 0,5-2 5 16,0-2 17-16,2 0 8 0,1-2 1 0,0-2 5 15,3 1 4-15,-1-3-4 0,2 2 2 0,2 0-2 16,1-2-2-16,0 3-11 0,4 1-5 0,1 1 0 16,1 1-10-16,4-2-6 0,2 5 4 0,2-3-3 15,0 4 6-15,1 4-3 0,1 0 3 0,-2 3-2 16,-5 1 6-16,-3 4-3 0,0-1-1 0,-1 2-1 15,6 4-14-15,2-1-96 0,0 2-22 16,1-2-28-16,0-2-37 0,0-4-195 0,2-6-126 16,-1-8-80-16,-2-7 592 0</inkml:trace>
  <inkml:trace contextRef="#ctx0" brushRef="#br0" timeOffset="53666.31">8491 14133 2163 0,'-4'8'-322'0,"2"-5"666"0,-1 0-150 0,3-3-61 0,0 0-6 0,0 0-65 0,-2 1-27 16,-12 9-12-16,8-4 0 0,1-1-14 0,-2-1-5 16,3 3 0-16,-1 0-2 0,-2 3-1 0,-1 1-5 15,-4-1 0-15,-3 5-2 0,0 0 6 0,-1-4-10 16,0 2 1-16,3 4-4 0,0-1 5 0,2 4-4 15,2-2 5-15,2-3-4 0,2-1 7 0,1 0-6 16,3-6-1-16,1 1-2 0,3-4-2 0,1 2-4 16,1-1 2-16,3-3-2 0,1-1 8 0,4 0 2 15,1 2 5-15,2-3-1 0,0 2 11 0,3-3-6 16,1 2 0-16,-1 0-1 0,-3-2 6 0,1 3-5 16,-4 4 8-16,1 1-6 0,3 3 13 0,-4 6-1 15,1 3 2-15,-3 5-1 0,-2 4 1 0,-5 3-9 16,-4 4 2-16,-2 0-2 0,-2-1 5 0,-2-6-9 15,-4-4-2-15,-1-7-2 0,-1-1-8 0,0-6 9 16,2-3 3-16,2-3 2 0,-2-5 13 0,1-7 21 16,0-4 0-16,0-5 10 0,6-2-6 0,1-7-6 15,2-1-2-15,5-5-1 0,-5-5-10 16,3-6 2-16,1-2-6 0,-1-1 6 0,-3 2-14 16,0 0-3-16,-1 0 1 0,0 5-2 0,1 6-4 15,0 6-16-15,0 6-30 0,-2 5 2 0,0 4-68 16,-1 3-112-16,4-2-200 0,-5-4 8 15,-7 0-577-15</inkml:trace>
  <inkml:trace contextRef="#ctx0" brushRef="#br0" timeOffset="55970.05">7456 15232 757 0,'-5'5'158'0,"0"-2"306"0,0-1-282 16,3 0-40-16,-1-2-22 0,3 0 2 0,0 0-42 0,0 0-19 0,0 0-8 15,0 0 0-15,0 0-10 0,0 0-10 0,-3-19 0 16,6 10-2-16,0 1-2 0,1 0-2 0,-1-2 0 15,2 0 0-15,1 2-1 0,2-2-15 0,-2 2 0 16,0 2-4-16,-1 2-2 0,-4 0-2 0,-1 4 2 16,0 0-1-16,0 0 2 0,1 0 0 0,1 0 0 15,-1 0 0-15,0 0 2 0,23 5-3 0,-17 0-3 16,1-1 0-16,0-1-2 0,1 1 1 0,2 0 1 16,-3-1 1-16,2 1-3 0,-1-1 0 15,0 2 1-15,2 1 0 0,-2-1-1 0,0 4 4 16,0-1 2-16,-1 0 1 0,-1 2 6 0,3 1-5 15,-3 2-1-15,1 1 0 0,-1 0 3 0,-1 0-5 16,1 2 0-16,-3 5-2 0,1-1 3 0,-1 1-1 16,0 2-1-16,-2-2 1 0,-1 1-1 0,0-1-3 15,-2 4 1-15,-2-3-2 0,-1 3-9 0,-1 2 1 16,-1 2-2-16,-3 2 2 0,1 2 0 0,-2-2-6 16,-1-1 3-16,-3-2-4 0,1-7 6 0,-2-3 2 15,2-3 1-15,2-5 0 0,-2 1 10 0,1-4 1 16,0-4-1-16,-1-3-1 0,3 0-4 0,3-4 1 15,1-3 2-15,0-3 2 0,1-4 2 0,1 0-4 16,1-1 6-16,1 0-4 0,1 2 10 0,1-2 1 16,0 1 0-16,0 0 2 0,1 1 3 0,1 4-8 15,0-1 0-15,2 3-3 0,0-1-6 0,1 2-1 16,0 3-3-16,2 2 1 0,2 0 1 0,3 1-7 16,4 1 5-16,-1 3-6 0,4 3 10 0,1 3-2 15,-1-3 2-15,2 4-1 0,0-1 0 16,2 2 3-16,-2 2-1 0,0 1 2 0,-2 1-4 15,-2-7 2-15,-1 0-2 0,-2-5 3 0,-2 0 1 16,-3-4-25-16,0 0-24 0,-1-3-4 0,0-2-63 16,-2-9-73-16,1-6-43 0,1-14-21 15,-1-12-120-15</inkml:trace>
  <inkml:trace contextRef="#ctx0" brushRef="#br0" timeOffset="56494.83">8205 14990 1815 0,'0'0'151'0,"0"1"161"0,0-1-176 0,0 2-53 0,0-1-27 0,6 25 0 15,-7-19-39-15,1 2-6 0,-1-1-2 0,0 0 0 16,-2 2-6-16,2-2 4 0,-1 2-2 0,0 0 3 16,1 1 4-16,-3-1-4 0,2 0 7 0,-1-2-3 15,-2 2 18-15,-1-2-2 0,0 2 5 0,-3-2-3 16,-2 2 2-16,-3-2-5 0,1 0-3 0,-3 2 0 15,0 0-10-15,-2-2-2 0,-1-1-1 0,1-1 1 16,1-1-5-16,3 2-7 0,2-2-3 16,5-3-1-16,-1 4-4 0,0-3 0 0,8-3 1 15,0 0-1-15,0 0 1 0,0 0-1 0,0 0-1 16,0 2 1-16,0-2 6 0,-1 2-4 0,0-1 1 16,-1-1-3-16,1 2 0 0,0-1-1 0,0 3-1 15,-12 32-1-15,12-30 0 0,1 2 0 0,0 2 3 16,0 5-3-16,3-2 3 0,-1 2 0 0,0 0 3 15,3-2-2-15,-1-2-4 0,3-1-6 0,-5-2-11 16,2-1 5-16,-1-4-8 0,2-2 3 16,5-1 8-16,2-1-4 0,3-2 12 0,1-2-1 15,4-1 5-15,1-4-1 0,1 0 12 0,4-2 1 16,1 1 2-16,2 1-2 0,2 2 0 0,-1 1 6 16,0 5 0-16,-3 4 3 0,-1 3 5 0,-2 5 6 15,-4 3 1-15,-4 5 2 0,-3 2-3 0,-4 1 2 16,-2 4 4-16,-4 3 0 0,-2 1-1 0,-2 2-7 15,-1 4 0-15,-5-2 0 0,-2-2-1 0,-3-2-4 16,-3-1-1-16,-2-6 0 0,-1-5-2 0,0-5-11 16,0 1-16-16,1-6 2 0,-1 1-36 0,2-5-21 15,1 0-18-15,3-6-4 0,0 3-28 0,1-1-35 16,4-4-39-16,1-3-12 0,3-4-140 0</inkml:trace>
  <inkml:trace contextRef="#ctx0" brushRef="#br0" timeOffset="56960.21">8637 15026 1584 0,'0'-20'-176'0,"0"12"412"0,0 1-48 0,0 0-22 0,0 4 1 16,0 3-56-16,0 0-35 0,0 0-4 0,0 0-7 0,0 0-7 16,0 0-18-16,-8 12-11 0,5-4 0 15,0 6-21-15,0 1-8 0,0 3 2 0,0 7-4 16,1 0 2-16,1 3 0 0,0 1-2 0,1 3 1 16,0 2-2-16,1-1-1 0,1 2 1 0,2 2 0 15,2-1 3-15,2 3-4 0,1-1 1 0,1-5-1 16,1-2 4-16,3-5-6 0,0-3 0 0,3-5-3 15,0-4-8-15,2-5-2 0,0-4-1 0,1-3 0 16,2-4 8-16,0-4-3 0,1-2 6 0,-1-6-3 16,1 0 11-16,-3-3 0 0,-5-1 1 0,-1 0 0 15,-4 0 7-15,-2 3 2 0,2 2 4 0,-2 2 2 16,-2-1 26-16,-4 2 30 0,-1 4 18 0,-2-1 3 16,0 0 10-16,-4 3-10 0,0-3-9 0,-3 2 5 15,-2-1-29-15,-2 2-6 0,2 1-13 16,-2 3 6-16,-3 3-30 0,0 4-22 0,-7 1-14 0,0 9-3 15,0 1-25-15,0 3-47 0,-2 5-29 16,4 3-12-16,2 5-85 0,6 2-249 0,3 0-176 16,3-5-94-16,3-6 746 0</inkml:trace>
  <inkml:trace contextRef="#ctx0" brushRef="#br0" timeOffset="59325.56">7808 15951 698 0,'-1'7'107'0,"0"4"303"0,-2-1 83 0,1 1-225 16,1-1-138-16,1-2-26 0,-1 2-19 0,-3-2 5 15,1 2-36-15,-1 2-11 0,-3-2-12 0,-1 3 5 16,-1 0-18-16,-3 3-3 0,-3 2-1 0,-2 3 0 16,-1 0-3-16,-1-2-3 0,1-1 0 0,1-3-1 15,2-3 0-15,0-4-2 0,3-2-1 0,-1-2 0 16,2-3-7-16,2 1 2 0,1-1-6 15,0-1 4-15,2 0-5 0,6 0 1 0,0 0 0 16,-1 0-1-16,-1 0-2 0,1 0 1 0,0 0 0 16,1 0 0-16,-1 0 4 0,0 0-8 0,1 0 5 15,0 0-6-15,0 0 11 0,0 0 1 0,0 1 0 16,0 2 0-16,0-3 2 0,0 1-1 0,11 26 1 16,-4-16-2-16,-2 0 1 0,2 3-2 0,2-3-2 15,-3-1 0-15,4-2 2 0,0 0-7 0,0-3 2 16,2 3-4-16,1-4 3 0,-1-1-3 0,4-3 2 15,0 1-1-15,0-1 3 0,4-1 7 16,0 0-4-16,3-3 5 0,0 1-1 0,3 0 1 16,-1-1 2-16,1 1 0 0,0 3 3 0,-1 0 0 15,-3 0 5-15,-4 3-1 0,-7 4 9 0,-6 1 20 16,-2 2-1-16,0 6 8 0,1 1-9 0,-1 5-6 16,1 3 3-16,-5 3 0 0,-2 3 2 0,-1 4-9 15,-4-1-3-15,2 1-1 0,-1-4-6 0,0-2-4 16,0-2-1-16,-4-7-1 0,-1-3-16 0,0-7-34 15,2-2-10-15,-1-8-9 0,1 0-9 0,-1-3-43 16,-1-4-27-16,2-1-13 0,-2-10-83 0,4-10-306 16,1-5 338-16</inkml:trace>
  <inkml:trace contextRef="#ctx0" brushRef="#br0" timeOffset="59536.13">8245 16158 1452 0,'4'3'250'16,"-4"0"30"-16,0 1-2 0,0-1-7 0,-1 2-135 0,0 1-42 0,-1 1-25 0,0 4 0 0,0 1-55 0,0 6-11 15,0 3-3-15,-1 2-1 0,2 3 1 0,1 6-6 16,3-1 3-16,0 5-2 0,3 4 5 16,0 5-1-16,3 5-8 0,1 1 1 0,2 6-29 15,0-9-66-15,0-4-23 0,2-16-18 0,-1-6-39 16,-1-8-117-16,0-6-134 0,-3-2-44 0,-4-6 482 15</inkml:trace>
  <inkml:trace contextRef="#ctx0" brushRef="#br0" timeOffset="60082.35">8556 16240 500 0,'-9'-4'71'0,"4"0"422"0,2 0 76 0,2 1-204 16,-2-1-184-16,2 0-47 0,1 4-39 0,0 0 10 15,0 0-67-15,0-2-13 0,6-14 0 0,-2 11-4 16,2 0-2-16,1-2-5 0,-2 3 0 16,3-2-1-16,2 2 1 0,2-2-2 0,0 2-1 15,1-1 1-15,2 3 1 0,0 1 3 16,1 1 0-16,2 3 0 0,2 2-6 0,-1 5 2 0,1 3-1 16,0 3 1-16,0 2 3 0,-2 3-3 0,-1-1-1 15,-2 2 0-15,-3-3-9 0,-1 6 0 0,-1-1-2 16,-3 4 0-16,0 5-4 0,-5-2-15 15,-1 2-9-15,-3 3-1 0,-4 2-5 0,-3-2 8 16,-1 2-2-16,-3-2 1 0,-2-1-14 0,-5-6-14 16,0-4 7-16,-3-6-7 0,1-9 32 0,2-2 11 15,-1-6 11-15,5-2-3 0,-1-2 23 0,1-6 8 16,1 3 5-16,2-5-1 0,2 3 4 0,5-4-3 16,2-2-4-16,2-2 2 0,2-1-14 0,5 1-8 15,2 0-1-15,3 1-1 0,1 4-1 0,5 2-5 16,3 1 2-16,6 4-2 0,3-1 4 0,4 4-2 15,4 0 1-15,1 3-1 0,2-3 1 0,-5-3-90 16,-8 3-23-16,-6 0-29 0,-5 0-60 0,-3 0-419 16,4-3 405-16</inkml:trace>
  <inkml:trace contextRef="#ctx0" brushRef="#br0" timeOffset="60825.69">7797 16030 798 0,'0'0'153'0,"0"0"222"0,0 0-167 0,0 0-51 0,0 0-21 15,0 0 0-15,0-1-32 0,0-2-11 0,0 3-12 16,0-1 4-16,0-2-36 0,0 1-18 0,1 0-5 16,0-1-3-16,0 3-11 0,0-2-8 0,23-17 2 15,-17 23-3-15,0 2 7 0,1-2-6 0,0 3 2 16,0 0-3-16,2 0 1 0,0-3 2 0,-1-1-1 16,2 1 2-16,-2-4 4 0,0 0-1 0,2 0 0 15,1-3-1-15,-2 0-1 0,-1 1 3 16,-1-4 2-16,-6-2 1 0,1 3 0 0,1-1-4 15,-2-1-1-15,2 1 0 0,0-1 4 0,0 2 7 16,-2 0 2-16,0 1 2 0,-2 4 0 0,0 0 18 16,0 0 5-16,0 0 6 0,0 0 4 0,0 0-9 15,0 0-6-15,-2 0 3 0,-12 0-14 0,6 4-6 16,2 1-9-16,1 0 3 0,-2-2-10 0,-2 2-7 16,-6-2 5-16,1-1-6 0,-2-2 5 0,0-2-7 15,1-1-4-15,-1-2 1 0,2 2 6 0,2 0-2 16,1-2 3-16,1 2-4 0,0 0-1 0,1 2-3 15,2 1-7-15,1 1-1 0,2 3-47 0,3 1-84 16,1 2-59-16,2 1-12 0,5 3-122 0,1-1-388 16,1-2 455-16</inkml:trace>
  <inkml:trace contextRef="#ctx0" brushRef="#br0" timeOffset="70965.14">14880 4756 355 0,'-6'-3'272'15,"4"2"-44"-15,2 1-66 0,0 0-8 0,0 0-45 0,0 0-18 0,0 0 3 0,0 0-3 16,0 0-1-16,0 0-18 0,0 0-4 0,0 0-1 16,0 0-9-16,0-1-14 0,0-1-1 0,0 2-3 15,0-1-2-15,0-1 8 0,11-28-4 0,-6 24 7 16,2-4-11-16,1 2-9 0,-1-2-3 0,3-1-1 16,-1 3-5-16,2-3-9 0,-1 5-1 0,0-1-2 15,0 2 0-15,0 2-6 0,0 1 2 16,0 2-4-16,0 2 0 0,-3 1 4 0,2 2 1 15,-1 2 2-15,-1 3 5 0,0-2-1 0,1 2 1 16,0 1-1-16,0-1-5 0,0 1-6 0,0 1 0 16,0 0 0-16,0-1 0 0,-1 0 2 0,1 4 0 15,0-4 1-15,-1 3 3 0,-2 4 0 0,1 0 2 16,-4 6-1-16,2 1-1 0,-4 3 0 0,0 1 1 16,-4 4 0-16,-1-2 6 0,-4 1-3 15,-1 0 1-15,-5-4-2 0,2 5-3 0,-3-5 3 0,-1-3-1 16,-2 1 3-16,-1-3 0 0,-4-2-2 15,0-1-3-15,1-7 0 0,0-5-9 0,3-3 10 16,2-3 5-16,4-2 3 0,1-5-1 0,2-5-10 16,1-1 0-16,1-9-2 0,2-3 13 0,4-4 1 15,1-3-1-15,5-1 0 0,3 6-7 0,1 0-7 16,5 6-3-16,0 3 0 0,0 5-9 0,4 3 0 16,2 1 1-16,5 6 0 0,1 1 5 0,5 2-1 15,2 5 6-15,1 2-3 0,1-1 5 0,-2 3 3 16,0 3-1-16,-4 0 2 0,-4 1-1 0,-7 3 3 15,-4-1 4-15,-3 1 0 0,-2 0 4 0,1-4-9 16,0 3-7-16,-5-2-1 0,2-4-50 0,-4 0-91 16,-1-1-69-16,2-4-10 0,-2-6-137 0,6-9-294 15,5-10 402-15</inkml:trace>
  <inkml:trace contextRef="#ctx0" brushRef="#br0" timeOffset="71485.41">15466 4180 933 0,'-1'-4'161'0,"1"4"73"0,0 0 27 0,0 0-16 0,0 0-74 0,0 0-47 0,-1 0-27 16,0 0 5-16,-15 10-46 0,11 1-26 0,-3 0-7 15,1 4-4-15,-1 5-14 0,0-1-5 0,1-1-9 16,2 2 2-16,0 2-7 0,2 3 7 0,1 3 3 16,1-2-1-16,1 2 4 0,1-3-17 0,1-3-20 15,2-1-2-15,0 0-59 0,-1-3-7 0,2-4-17 16,-2 0-1-16,0-6-41 0,2-2-64 0,-1-2-40 16,3-4-12-16,0-4-19 0</inkml:trace>
  <inkml:trace contextRef="#ctx0" brushRef="#br0" timeOffset="71769.82">15576 4354 402 0,'14'-14'68'0,"-6"3"182"16,-1 4 9-16,-3 4 26 0,-4 3-77 0,0 0-28 16,0 0-11-16,0 7 1 0,-4 1-51 0,0 5-46 15,-2 4-24-15,2 2 0 0,-1 4-35 0,1 3-15 16,1 2-4-16,1 0-3 0,2 1 3 0,5-6-5 16,2 1 0-16,3-5-3 0,2-2 6 0,4-11-8 15,0-1 5-15,1-6-5 0,-3-3 16 0,-3-6 41 16,0-4 10-16,-2-4 12 0,5-4 16 0,-3-3 16 15,0-4 0-15,-2-2 8 0,-3 2-23 0,-2-3-4 16,-2 1-12-16,-4 5 8 0,-2-2-20 0,-5 4-9 16,-2 2-1-16,-2 1-2 0,0 0-13 0,-1 2-8 15,5 5-6-15,0 4 1 0,0 3-12 0,0 4-41 16,-5 3-29-16,0 5-9 0,0 1-68 0,1 7-37 16,2 4-28-16,3 2-12 0,5 6-73 0,2 6-410 15,1 2 447-15</inkml:trace>
  <inkml:trace contextRef="#ctx0" brushRef="#br0" timeOffset="72141.67">16166 4519 1548 0,'-10'15'-459'0,"10"-6"931"0,1 2-235 0,1-1-72 0,-2-4-19 15,1 2-52-15,3-1-31 0,0-2-11 0,-2 0 0 16,2-1-7-16,2-4-21 0,5 0-7 0,9-4-2 16,1-3-10-16,7 0-2 0,1-4 0 0,-1 1 0 15,3-1 2-15,-5 4-29 0,-2 1-17 16,-1 4-8-16,-4 0-34 0,-1 2-40 0,-4 0-26 16,-1 4-11-16,-4 0-69 0,-3-1-225 0,-1 3 281 15</inkml:trace>
  <inkml:trace contextRef="#ctx0" brushRef="#br0" timeOffset="72284.85">16156 4777 1815 0,'3'8'-226'0,"-2"-5"503"0,3 3-111 0,2-4-35 16,-1 4-13-16,2-2-54 0,5-4-3 15,2 0-14-15,11-3 9 0,2-4-31 0,3-1-17 16,1-2 4-16,2-1-6 0,2 0 7 0,2-7-151 15,-1 0-121-15,-1-7-40 0,-6-3-511 0</inkml:trace>
  <inkml:trace contextRef="#ctx0" brushRef="#br0" timeOffset="75034.56">16992 4208 446 0,'0'0'523'0,"0"0"-145"0,0 0-241 0,0 0-7 16,0 0-57-16,0 0 15 0,3 11-7 0,-5-3 14 16,2 2-23-16,0-3-17 0,-1 4-4 0,0-1 0 15,0 0-9-15,-1 1-18 0,1 1-7 0,-3 4-1 16,3 6-9-16,0 4-7 0,1 6 4 0,0 10-4 16,0 1 3-16,0 10-10 0,0 1-30 0,0 5 5 15,0-4-70-15,0-3-47 0,-1-9-4 0,1-7-18 16,2-7 26-16,3-11-45 0,1-2-66 0,3-12-9 15,0-4-198-15</inkml:trace>
  <inkml:trace contextRef="#ctx0" brushRef="#br0" timeOffset="75388.73">17343 4483 1680 0,'-14'14'-166'0,"7"-3"355"0,0 0-73 0,-1 2-41 15,1 1 1-15,-2 0-55 0,-1 4-16 0,2 4-2 16,-1 1-3-16,2 3-4 0,3 3-5 16,0 3-1-16,4-1-2 0,3-2-1 0,2 1 1 15,3-2-1-15,3-4-1 0,2 1-11 0,2-10-24 16,3-5 6-16,4-7-8 0,0-3 49 0,5-7 24 16,0-4 17-16,2-7 0 0,-1-3 15 0,-1-3 0 15,-2 2 8-15,-4-3-2 0,-3 4 8 0,-5-4 17 16,-4-1 10-16,-6-1 5 0,-2-1 7 0,-2 2-12 15,-3 2-10-15,-4-1 6 0,-4 0-17 0,-3 3-5 16,-2 0-6-16,-3 2 2 0,-1 4-31 0,0 3 1 16,-1 3-13-16,1 2 8 0,-1 5-21 0,2 3-16 15,1 0-22-15,1 3 1 0,0 4-54 0,2 1-22 16,1 2-20-16,2 4-7 0,1 1-42 0,4 3-102 16,1 0-88-16,7 2-27 0,5-2-286 0</inkml:trace>
  <inkml:trace contextRef="#ctx0" brushRef="#br0" timeOffset="76625.89">17838 4350 881 0,'-10'-1'-149'0,"5"2"331"0,1 0-25 0,-1 2-31 0,2-3 15 0,-2 1-39 16,3-1 4-16,2 0 4 0,0 0 0 0,0 0-28 15,0 0-1-15,0 0-16 0,0 0 12 0,0 0-31 16,0 0-6-16,0-1-8 0,5-17 3 15,0 11-13-15,3-3-7 0,1 2-3 0,1 1-1 0,1-3-5 16,2 6-3-16,-1 0 4 0,1 1-3 16,-2 0 10-16,-1 1-10 0,-1 0 6 0,-1 2-6 15,0 0 8-15,1 6-6 0,-2-2 1 0,2 3-2 16,-1-2-1-16,0-2-3 0,1 5 4 0,0 2-3 16,0 3 4-16,1 4-2 0,-2-1-4 0,2 1 3 15,-1 1-3-15,1-3 1 0,1 6 1 0,-2 0 1 16,-1-2 2-16,-2 5-5 0,-2-3 7 0,-2 4-6 15,-2-1 11-15,1 6-10 0,-5-2-2 0,-1 1 0 16,-2 2-2-16,-4 2 4 0,-2-2 2 0,-2-3 1 16,-2 2-1-16,-1-6-3 0,0 2 2 0,0-5-1 15,2 0 5-15,2-10 15 0,0-4 4 0,2-4 4 16,-1-3 6-16,2-3-5 0,-1-2 3 0,-1-5 0 16,2 0 4-16,1-1-13 0,1-4-1 0,2-3-4 15,1-2-8-15,2 2-2 0,2 0-2 16,2 3 2-16,0 8-5 0,2 0 0 0,2 0-5 15,-1 4 0-15,3-1-11 0,0 1-6 0,3 3 2 16,3 0-4-16,1 2 9 0,4 3 3 0,1-1 1 16,3 5 1-16,2-3 10 0,1-1-5 0,1 3 1 15,1-1-4-15,0 0 0 0,-4 3 3 0,-5 1-4 16,-3-1 0-16,-2-1-39 0,-1 1-66 0,4-3-33 16,0 0-10-16,-2-3-33 0,0 0-65 15,-5-4-21-15,-1-2-29 0,1-4-62 0</inkml:trace>
  <inkml:trace contextRef="#ctx0" brushRef="#br0" timeOffset="76932.52">18305 4383 1081 0,'-6'-5'183'0,"5"5"61"0,1 0 26 0,0 0-73 0,0 0-93 0,0 0-30 16,0 0-7-16,0 0-4 0,0 0-18 0,0 0-16 15,0 2-7-15,0 0 0 0,0-1-13 0,0-1-14 16,-10 23-4-16,10-11-4 0,0 1-1 0,2 5 1 16,2 1 1-16,0 3 0 0,3-2 8 0,3-2-15 15,0-4-5-15,5-2-4 0,-1-2-7 0,3-2 9 16,1-2 16-16,0-1-5 0,0-3 31 0,1-2-4 16,1 0 1-16,0-3-2 0,-2-2 2 0,-1-2 3 15,-1 1-1-15,-1-2 1 0,-1-2-19 0,-1 0-91 16,-8 2-67-16,-2-1-11 0,0 1-131 15,-2 1-184-15,2 3 300 0</inkml:trace>
  <inkml:trace contextRef="#ctx0" brushRef="#br0" timeOffset="77103.03">18615 4347 612 0,'-5'-8'89'0,"5"8"349"0,0 0 102 0,0 0-259 0,0 0-119 16,-1 0-45-16,-11 10-15 0,7-2-3 15,0 0-29-15,-3 5-24 0,2 5-1 0,1 5-4 16,-4 4 1-16,-1 3-15 0,-4 5-4 0,-2 3-2 15,2 3-14-15,2 3-7 0,-1 2 0 0,5 2-1 16,4-3 1-16,3-2-3 0,2 1-3 0,8-1 0 16,2-1-5-16,5-7-58 0,3-3-25 0,0-10-14 15,0-4-48-15,-3-8-146 0,-2-4-177 0,-1-9-47 16,-3-8 531-16</inkml:trace>
  <inkml:trace contextRef="#ctx0" brushRef="#br0" timeOffset="91631.11">19106 4440 435 0,'0'0'488'0,"0"0"-122"0,0 0-207 0,0 0-6 0,0 0-51 0,0-1 12 0,0 1-5 0,0-2 9 0,0 1-37 0,0 1-21 15,0-1-12-15,0 1 1 0,0 0-23 0,0 0-13 16,0 0 3-16,0 0-5 0,0 0 1 15,0 0-2-15,0-3 0 0,4-15 1 0,1 10 5 16,5-8 6-16,1-2-3 0,5-8 5 0,2-1-5 16,2-2-8-16,1 1 2 0,1 3-5 0,-2-1-4 15,-1 6 7-15,-3 2-4 0,-2 7 4 0,0 3-7 16,-2 6-8-16,0 4-4 0,1 6-2 0,0 6-1 16,1 4 9-16,-1 4-3 0,1 5 5 15,-2-4-8-15,-1-3 3 0,-2 2 3 0,2-8-2 0,0 3 5 16,2-1-2-16,0-3-4 0,2-5-1 15,1-1-7-15,-2-5 4 0,-5-1 2 0,1-4 1 16,-1-5 12-16,3-2 5 0,5-5 3 0,-1 1 0 16,1-4 1-16,0 1-4 0,-2 1 3 0,-3 3-2 15,-1 2 5-15,-3-2-10 0,-1 2-4 0,0 3-4 16,-3 2-47-16,-2 5-105 0,-2 1-55 0,0 0-20 16,0 0-97-16</inkml:trace>
  <inkml:trace contextRef="#ctx0" brushRef="#br0" timeOffset="91989.38">19190 4724 1736 0,'0'0'-223'0,"0"0"458"0,0 0-106 0,0 0-50 16,0 0-1-16,8-4-48 0,0-6 7 0,3-2 11 15,1-4 0-15,2-2 17 0,0-1-31 16,2-2-7-16,1 4-6 0,1 2-11 0,1 4-4 0,0 0 0 16,1 5-1-16,2-1-3 0,-2 6 1 15,1 1 0-15,-2 1 1 0,0 2-1 0,-2 4-1 16,-2-2-1-16,-2 1 0 0,-2 2-1 0,-2 1 4 15,-4-1-1-15,-3-1 3 0,-1-4-4 0,1 2 0 16,5-5 2-16,1-2-1 0,-1-1-2 0,0-4 11 16,-1 1-5-16,1-2 7 0,0-2-5 0,2 2-6 15,0-2 1-15,0 3-3 0,0-1-1 0,2 1 0 16,0-1-31-16,5 0 11 0,2-1-81 0,5-5-199 16,4-3-220-16,5 3-56 0,0-4 582 0</inkml:trace>
  <inkml:trace contextRef="#ctx0" brushRef="#br0" timeOffset="92483.87">20290 4204 1646 0,'7'-25'-230'0,"-6"11"501"0,0 6-65 0,-1 3-43 16,0 5 11-16,0 0-64 0,0 0-41 0,-11 7-20 0,2 9-5 15,-2 3-42-15,-3 10 4 0,0 6 0 0,0 1 2 16,1 6-5-16,2 5-3 0,2 2 2 16,1 9-2-16,0-2 0 0,2 4 1 0,1 1-1 15,0-7 0-15,3-2-30 0,0-13-79 0,2-5-4 16,1-10-27-16,2-6 5 0,4-8-193 0,3 0-181 16,5-6-61-16,0-6 576 0</inkml:trace>
  <inkml:trace contextRef="#ctx0" brushRef="#br0" timeOffset="92771.89">20642 4258 1420 0,'0'8'139'0,"-2"6"159"0,-3-3-147 0,-4 9-73 15,-2 3-21-15,-4 5-9 0,1 6-23 0,-2 2 1 16,0 0-2-16,3 4 1 0,0-1-15 0,4 0-6 16,3 0-4-16,2 0 0 0,2-5 1 0,2-4-4 15,0-6-2-15,5-6-3 0,1-6-9 0,7-9-35 16,1-3 5-16,5-5-12 0,2-1 43 0,2-9 52 15,3-3 21-15,1-13 9 0,1-9 19 0,2-7-10 16,0-4 1-16,-2 0 0 0,-4 0-4 0,-7 7-4 16,-3 3-4-16,-9 6 4 0,-4 4-5 0,-4 5 5 15,-5 6-2-15,-5 4 5 0,-2 2-13 0,-4 3-10 16,0 1-15-16,-2 7 3 0,0 3-37 0,2 7-46 16,-2 6-4-16,0 3-15 0,-1 2 14 0,3 2-48 15,3 1-14-15,4 5-21 0,2 5-44 0,3 2-138 16,4 3-215-16,10 0-37 0,4-1 575 0</inkml:trace>
  <inkml:trace contextRef="#ctx0" brushRef="#br0" timeOffset="93088.39">20981 4375 1962 0,'-7'11'-118'15,"5"-3"220"-15,0 4-51 0,1 3-36 0,-3 1 8 0,0 5-28 16,-1 3-2-16,3 0-1 0,2 6-1 0,0-2-1 15,6 4-7-15,-1 0-1 0,4-3-3 16,-2-4-6-16,1-7-23 0,2-4 6 0,6-7-12 16,6 0 26-16,3-7 1 0,0-4 28 0,-2-7-9 15,0-2 80-15,-1-7 25 0,-1-4 9 0,0-7 7 16,-2 1-4-16,-2-4 1 0,-2 2 1 0,-2 0 3 16,-4 2-13-16,-5 3 18 0,-3 1 2 0,-5 6 11 15,-5 1-11-15,-4 4-20 0,-3 2-13 0,-5 2 4 16,-1 1-26-16,-3 3-21 0,-1 4-15 0,0 5 0 15,2 2-30-15,0 3-19 0,2 1-4 0,3 2-4 16,2 1 3-16,4 4-23 0,3 2-11 0,4 3-9 16,0 2-41-16,1 3-85 0,1 6-65 0,-2 5-19 15,2 1-199-15</inkml:trace>
  <inkml:trace contextRef="#ctx0" brushRef="#br0" timeOffset="93378.56">21533 4314 1471 0,'-4'-11'255'0,"2"9"-46"0,-1-1 9 16,0 3-24-16,0-2-102 0,-3 2-42 0,-1 0-19 15,1 4-3-15,-1 0-31 0,0 10-14 0,3 0-6 16,-3 8-2-16,1 4 2 0,2 5-1 0,4 2 8 16,3 5-5-16,1 1 11 0,2-1-1 0,-6-4-16 15,4-6 6-15,2-4-35 0,7-9-8 0,7-5 18 16,5-9-9-16,3-1 55 0,2-7 14 15,-1-3 12-15,4-5 2 0,-1-6 24 0,1-1 30 0,-2-4 11 16,-4-2 10-16,-3 0 10 0,-8 0 2 16,-5 0 3-16,-7 2 3 0,-4 2-9 0,-6-1-14 15,-4 2-15-15,-5 0 6 0,-2 0-40 0,-4 2-17 16,-3 0-11-16,-2-1 1 0,-1-1-15 0,2 4-26 16,0-3-25-16,0 4-4 0,0 7-73 0,1 6-162 15,2 5-399-15,-6 6 102 0,-12 4-502 0</inkml:trace>
  <inkml:trace contextRef="#ctx0" brushRef="#br0" timeOffset="97378.18">22081 4312 573 0,'0'0'89'0,"0"0"257"0,0 0 63 0,0 0-151 0,0 0-110 0,0 0-67 16,0 0-11-16,0 0-13 0,0 0-3 0,2 0 1 15,-1 0-7-15,0 0 5 0,25 10-18 16,-17-7-8-16,1-2-1 0,1-1-1 0,0 2-2 16,3-1-5-16,-1-1 2 0,3 0-2 0,0 0 1 15,2 0-1-15,0 0 0 0,2 0 1 16,1-1-5-16,4-1-1 0,1 2 1 0,1-4 1 16,-1 4-4-16,-1-3-3 0,-6 0 0 0,-3-2 1 15,1 2 4-15,1-2-6 0,4 0 4 0,2 0-3 16,-1-2 11-16,-2 6 2 0,-1-1-1 0,0-1 2 15,-1-1-7-15,-1 0-6 0,0-3-2 0,2-1-1 16,-1 1 1-16,3 1-3 0,-2-2 1 0,0 1-3 16,2 0-2-16,-2 3-1 0,1-3 1 0,-1 0 2 15,-1 0 2-15,-1-2-1 0,-4 2 3 0,-6 1-1 16,-3-1 10-16,0 1-6 0,-1-1 1 0,4 2-2 16,-1-1 3-16,-2 2-5 0,1 1 6 0,-3-1-4 15,2 1 11-15,-2-1-5 0,-3 4 2 0,0 0-1 16,0 0 3-16,0 0-3 0,0 0 0 0,0 0 0 15,0 0 0-15,0 0-2 0,0-2 0 0,0 0-1 16,0 2 1-16,0-2-2 0,0 1 5 0,0 1-3 16,0-2 11-16,0 1-3 0,0-3-2 15,-1-31 1-15,-1 30 2 0,-3-1-6 0,1 0 2 16,-2 1-4-16,3 2-4 0,-4-2-2 0,3 2-3 16,-3-3 1-16,0 3-2 0,4-1-2 0,-3 2 1 15,2 0 0-15,3-1 1 0,0-2-6 0,1 2-1 16,2-2-3-16,-3 0 1 0,-2 1-4 0,2 0 3 15,0-2-3-15,1 2-2 0,0-1 3 0,1-2 0 16,0 4 2-16,-1-4 4 0,3 4-1 0,-2 0-1 16,0-2-1-16,0 2 4 0,0 0-1 15,-1 3 2-15,0 0-3 0,0 0-4 0,0 0 4 16,0 0-5-16,0 0 5 0,0 0-3 0,0 3-1 16,0-3 0-16,6 18 0 0,-3-14 1 0,3 3 1 15,1 0 5-15,-2-1-2 0,3 2 2 0,0 1 2 16,1-1-1-16,-1 3 2 0,1-1-1 0,-1 5 0 15,-2 0-1-15,0 1 2 0,-2 2 3 0,-1 4 0 16,-3-1-1-16,-2-2 0 0,0 3 8 0,-3-2-1 16,-3-2 1-16,-2 1-2 0,-4-2 1 0,2-6-12 15,1 2 4-15,1-1-5 0,1 1 5 0,-2 2-18 16,4-1-24-16,-4 0-2 0,-1 0-71 0,1 3-94 16,-7 1-119-16,-5 3-19 0,2 1-497 0</inkml:trace>
  <inkml:trace contextRef="#ctx0" brushRef="#br0" timeOffset="102926.37">23816 3650 555 0,'4'-7'822'0,"-2"0"-244"0,0 3-405 0,-2 4-9 0,0 0-65 0,0 0-23 16,0 0-9-16,0 0 1 0,4 13-11 0,-8-2-11 0,2 7-8 15,-2 5 1-15,-1 5-20 0,3 4-10 16,-3 3-1-16,2 3-2 0,3 2-1 0,1 10-5 16,4 6 4-16,2 8-3 0,3 5 4 0,3-2-1 15,0 0-1-15,2-16 1 0,-6-3-4 0,-2-12 1 16,-1 0-14-16,2-3 5 0,2-2-42 0,2-1-60 15,-3-2-29-15,0-7-15 0,0-3-51 0,-5-8-138 16,4-3-97-16,-1-11-63 0,0-3 507 0</inkml:trace>
  <inkml:trace contextRef="#ctx0" brushRef="#br0" timeOffset="103451.51">24145 3618 1216 0,'0'0'135'0,"0"0"163"0,0 0-139 16,2 0-40-16,11-12-12 0,-7 6-1 0,-1-2-8 0,0 4 18 15,-3-2-2-15,0 3 11 0,-2 3-29 16,0 0-19-16,0 0-7 0,0 0 1 16,0 0-24-16,0 0-19 0,-12 7-10 0,4-1-1 15,0 6-12-15,-3-1-5 0,-3 7-2 0,-2 3-1 16,-2 4 3-16,-3 3-1 0,-1 0 2 0,-4-3-1 16,1-3 4-16,1 2-4 0,-1-2-3 0,4-2-1 15,0 2-6-15,3-4-4 0,3-4-2 0,7 1 0 16,-1-2-1-16,0 2-15 0,0-4 7 0,-5 2-8 15,4-1 20-15,1-2-2 0,2 5 3 0,-2-2-3 16,2 2 6-16,0 3-4 0,1 0 2 0,3 2-3 16,1-1 3-16,2 2-3 0,3 1 4 0,4-1-2 15,2-1 12-15,4-2 6 0,5 0 5 0,5-2-1 16,-4 3 1-16,6-5 5 0,-1-1-2 0,7 0 5 16,6 1 1-16,3 0 0 0,2 4 1 0,-1 0 0 15,0 0-1-15,-5 4-4 0,-4-1 10 0,-6 0-5 16,-5 3 13-16,-5-3-13 0,-4-2-6 15,-1-2 0-15,-1-2-3 0,0-1-5 0,0-2-1 0,1-1-3 16,-1-2-18-16,0-1-147 0,-3-2-66 16,2-2-40-16,3-4-192 0</inkml:trace>
  <inkml:trace contextRef="#ctx0" brushRef="#br0" timeOffset="138581.37">14915 6154 470 0,'-4'11'588'0,"2"-4"-164"0,1-1-267 0,-1-1-8 0,2-5-67 0,0 0-31 16,0 0-9-16,0 0-2 0,0 0-6 0,1 0 12 16,17-8 1-16,-9 1 3 0,2-1-9 0,3-4-8 15,-1 1 1-15,4 0-2 0,-1 1 1 0,-1 1-9 16,0 0-1-16,-2 4-1 0,-1-1 3 0,-1 5-5 15,-2 0 1-15,-1 1-1 0,-1 1 8 0,-1 0-5 16,1 5-1-16,0 1-2 0,-1 1-9 0,0 2-3 16,0 1 2-16,-1 0-2 0,1 3-1 0,0 1-1 15,0 2 0-15,1 1 0 0,1-1 0 0,-3 1 1 16,0 0-3-16,-1 1 3 0,-1 0-2 0,-1 0 5 16,0-1 0-16,-2 4 3 0,-2 2-2 0,0 2 1 15,-4 1 2-15,-2 2 0 0,0 3 0 0,-5-1-3 16,-1 2 0-16,-5-2 0 0,-2 2 4 0,-5-4-1 15,-1-1 2-15,-2-2 0 0,1-3 4 0,1-5-6 16,2-1 8-16,5-8-5 0,2 0 13 0,4-5-4 16,1-4-10-16,4-3 3 0,1-1-24 0,4-6 5 15,0 0-6-15,6-8 4 0,0 1-14 0,5-2 10 16,0-3 4-16,4 4 2 0,0-2 0 16,1 6 2-16,3 2-2 0,0 6 3 0,1 2-3 15,3 3 4-15,0 2 5 0,2 6-1 0,0 3 4 16,1 5-1-16,0 3-4 0,-2 0 2 0,-1 2-2 15,-4-1 2-15,-2 2 0 0,-3 1-1 0,0-2-10 16,-1-6 4-16,-2 0-11 0,1-5 6 16,-1-2-36-16,-1-1-114 0,0 1-49 0,2-7-27 0,-6 0-76 15,3-11-224-15,0-7 333 0</inkml:trace>
  <inkml:trace contextRef="#ctx0" brushRef="#br0" timeOffset="139518.24">15449 5748 1222 0,'0'0'-190'0,"0"0"397"0,0 0-26 0,0 0-41 0,0 0 23 0,0 0-56 16,0 0-2-16,0 0-9 0,0 0 7 0,0 0-29 0,0-2-17 15,0 1-7-15,0 1 2 0,12-28-16 16,-7 20-3-16,2-2-4 0,0 0 2 0,-1 2-10 16,2 0 0-16,-1 1 0 0,1 1 1 0,0 1-1 15,-2 2-11-15,0 1 1 0,0 0-5 0,-1 2 6 16,0 2-3-16,0 1 3 0,0-1-2 0,1 3-3 15,-1-1-2-15,0 3-3 0,0 3 2 16,0 0 3-16,-2 1-5 0,0 1 4 0,0 1-4 16,-3 2 0-16,0 1-5 0,-6-1 1 0,-3 1-3 15,-3 1 9-15,-5 1-1 0,-1 3-1 0,-3 4 1 16,-3-1-3-16,-1 2-2 0,-2 2-4 0,2-3 1 16,0-1-3-16,6-9 6 0,2-1 5 0,8-10 0 15,2 0 4-15,4-6-8 0,3-1-1 0,1-4-3 16,2-3 3-16,4-1 7 0,1-2 2 0,2-2 3 15,0 0 4-15,1 1-3 0,1 4 3 0,-2 2 0 16,-1 1 2-16,0 4-1 0,-1 3-1 0,-1 0 1 16,1 1-5-16,0 2 6 0,-1 1-3 0,0 1 5 15,-2-1-5-15,-1 1-2 0,0 1-6 0,-1 0 2 16,0 1-14-16,-1-1-55 0,0 1-34 0,2-1-12 16,-1-1-86-16,5 0-146 0,3-1-124 0,2-6-20 15,4-3-247-15</inkml:trace>
  <inkml:trace contextRef="#ctx0" brushRef="#br0" timeOffset="139769.29">15781 5738 1974 0,'-10'17'-196'0,"3"-6"408"0,-2 3-68 0,2-5-42 0,1 6 8 0,1 0-58 0,0 1-30 0,2 5-7 16,0 0-6-16,1 1-5 0,6-2-8 0,-1-1-2 15,5-3-3-15,2-4 5 0,4-2 2 0,1-3-2 16,4-2 0-16,1-3-13 0,1-6 10 15,1-2 7-15,2-4 0 0,1-5 21 0,-1-3 37 16,0-3 9-16,-3-1 12 0,-2-2 6 0,-4 1 18 16,-4 0-3-16,-3 1 12 0,-3 7-16 0,-5-2-13 15,-6 0-7-15,-5 1 2 0,-4-4-14 0,-5 1-7 16,-4-1-9-16,-3 2 4 0,-2 1-22 0,-1 8-20 16,-3 0-19-16,-2 8-1 0,0 4-43 0,0 8-51 15,1 4-36-15,6 2-13 0,1 1-91 0,-1-4-247 16,-1 1-219-16,-3-12-92 0,5-6 810 0</inkml:trace>
  <inkml:trace contextRef="#ctx0" brushRef="#br0" timeOffset="140528.43">16388 6157 797 0,'0'8'120'0,"0"-8"273"0,0 0 121 0,0 0-317 16,1 2-92-16,17 9-40 0,-10-6-13 0,2-2-4 16,5 1-15-16,3-1-3 0,2-2-5 0,4-1 4 15,-1 0-6-15,3-3-10 0,0-2 0 0,-1-3-2 16,-1 2-4-16,-1-1-5 0,-6 2 2 0,-3 2-2 16,1 0 6-16,-2 0-6 0,3 3-29 0,-1 4 6 15,-4-1-92-15,-2 4-156 0,0-3-128 0,0 2-52 16,0-3 453-16</inkml:trace>
  <inkml:trace contextRef="#ctx0" brushRef="#br0" timeOffset="140720.68">16394 6464 2112 0,'0'6'-197'0,"0"-4"413"0,3 1-103 0,2 0-37 15,2-1-9-15,4 2-34 0,4-3-3 0,4-1-4 16,6 0 2-16,1 0-11 0,2-1-10 16,1-1-3-16,0-2 0 0,-1 0 2 0,-5 0-3 15,-1 0-3-15,-1 1-2 0,0 0-32 0,0 3-118 16,1 3-167-16,0 6-11 0,-3 4-611 0</inkml:trace>
  <inkml:trace contextRef="#ctx0" brushRef="#br0" timeOffset="150120.74">17425 5906 504 0,'-4'-7'79'0,"4"7"179"0,0 0 58 0,0 0-133 0,0 0-73 0,0 0-31 16,0 0-5-16,0 0-2 0,1 0 1 0,15-9 1 16,-8 3 0-16,2 2 2 0,2-4-11 0,5-2-7 15,2 3-9-15,4-3 5 0,-1 0-19 0,0 1-18 16,-1-1-4-16,-3 3-4 0,-6 4-9 0,-3 1 3 16,-1 4-4-16,-1 2 2 0,1 3-7 0,-2 5 5 15,-1-1-6-15,-2 7 4 0,-3 0-16 0,-4 4-9 16,-2 2 2-16,-5-1-4 0,0 2 17 0,-3-2 12 15,2 2 2-15,-3 1 4 0,0-2 1 16,-1 1-3-16,-4-2 3 0,4-3-2 0,0-5 5 16,4-1-7-16,4-7 0 0,4-1-3 0,2 1-12 15,2-2-14-15,4 1 3 0,1 1-5 0,2 2 25 16,4 3-139-16,2 0-97 0,2 5-37 0,4 2-375 16</inkml:trace>
  <inkml:trace contextRef="#ctx0" brushRef="#br0" timeOffset="150239.9">17728 6659 1893 0,'-13'19'96'0,"3"2"104"16,1 3-168-16,-1-3-32 0,1-3-56 0,1-3 7 16,5-5-142-16,3-3-258 0,2-4 281 0</inkml:trace>
  <inkml:trace contextRef="#ctx0" brushRef="#br0" timeOffset="150517.74">17966 5901 1765 0,'-18'1'309'0,"4"3"-213"0,4-1 26 15,5-1-27-15,1-1-18 0,4-1-46 0,0 0-7 16,0 0-8-16,0 0 2 0,0 0-8 0,0 0-6 15,14-8 0-15,-6 5-5 0,3-3-5 0,2 4 2 16,2 0-3-16,1-1 3 0,-2-1-1 0,0 3 1 16,-2 1 0-16,-1 1 3 0,-2 1-7 15,1 3 6-15,-2-2-7 0,0 2 8 0,-1 4-1 16,-1-1 1-16,-3 3 0 0,0 0 3 0,-6 3-3 16,3-1 3-16,-2 8-2 0,-4 2 4 0,3 8-1 15,-7 4-23-15,-4 4 6 0,3 4-56 0,-2 3-92 16,2-5-96-16,2 0-11 0,3-2-262 0</inkml:trace>
  <inkml:trace contextRef="#ctx0" brushRef="#br0" timeOffset="150661.49">18185 6593 1962 0,'-7'35'-51'0,"1"-14"119"0,2 6-10 16,-3-1-12-16,1-2 3 0,-3-2-47 0,2-4-142 15,3-4-108-15,4-7-30 0,7 1-352 0</inkml:trace>
  <inkml:trace contextRef="#ctx0" brushRef="#br0" timeOffset="150987.2">18436 5934 1958 0,'-10'0'-122'0,"10"0"286"16,0 0-36-16,0 0-22 0,3-10 3 0,4 2-52 15,5-6 3-15,1 2-5 0,6-2 5 16,4 0-28-16,1-1-12 0,1 2-9 0,-2-2 2 16,-7 4-5-16,-2 1-3 0,-4 3 0 0,-4 4-1 15,1-1-3-15,-1 4-1 0,-1 4-1 0,-2-1-1 16,-2 0-3-16,0 4-6 0,-2 1 1 0,-2 5-4 15,-3 0 8-15,-2 4-2 0,0 3-2 0,-4 1 0 16,0 2-8-16,-1 2-12 0,4 6-1 0,1 1-6 16,-2 7-7-16,1 1-37 0,-3 3-7 0,2-2-14 15,2-2-12-15,5-6-95 0,3-1-83 0,3-8-20 16,4-1-253-16</inkml:trace>
  <inkml:trace contextRef="#ctx0" brushRef="#br0" timeOffset="151110.72">18761 6516 2338 0,'0'22'-95'15,"0"-8"205"-15,-1 4-53 0,0-3-10 16,-2 0-9-16,1-5-13 0,0-6-93 0,2-4-50 16,0 0-25-16,-1-2-167 0</inkml:trace>
  <inkml:trace contextRef="#ctx0" brushRef="#br0" timeOffset="152105.54">19129 5993 702 0,'-3'7'150'0,"0"-3"268"0,0 4-237 0,-1-1-72 0,-2 0-14 0,3-1-10 15,-2-1-4-15,3-3 8 0,2-2 3 0,0 0 3 16,0 0-14-16,0-7-22 0,0-3-1 0,5-3-4 15,0-2 3-15,6-6-5 0,1 0 1 0,3-4-1 16,2-4-4-16,1 0 1 0,1-3-7 0,0 4 5 16,0 8-20-16,-1 4-20 0,-2 3-7 0,-2 5-2 15,-3 0-8-15,-1 2-10 0,-1 6 0 0,1 2-4 16,-1 4 4-16,0 3 4 0,0 2 4 0,-1 1-1 16,1 1 4-16,2 4 3 0,0-1 0 0,4-2 1 15,1 0-1-15,0-4 5 0,5 1-3 0,2-4 4 16,2-4-4-16,1-2 4 0,-3-1 5 0,2-4 0 15,1-3 4-15,1-1 1 0,5-2-4 0,-1-5 4 16,1 2-1-16,2-5 1 0,0 3-1 0,-3 2 1 16,-2-1-13-16,-5 7-84 0,-6 2-25 0,-8 2-23 15,-4-1-30-15,-6 4-111 0,0 0-150 0,0 0-38 16,-4 8 469-16</inkml:trace>
  <inkml:trace contextRef="#ctx0" brushRef="#br0" timeOffset="152478.9">19298 6196 1565 0,'-13'14'-126'0,"7"-3"290"0,-1 0-36 15,-1 4-20-15,0-2 3 0,1-1-42 0,3-6 5 16,1 1-10-16,1-2 9 0,2-5-23 0,0 0-19 16,11 0 4-16,-2-8-5 0,2 1 11 0,4-4 25 15,5-6-3-15,2-2 11 0,3-5-18 0,1-4-23 16,-2 2-3-16,-2 5-5 0,-3 3-8 0,-6 8-11 16,-1 2-1-16,-4 5-3 0,-1 3-3 0,1 3-13 15,1 7 0-15,1 8-2 0,0 5 7 0,-2 8-2 16,0 4 3-16,-4-3-1 0,1 0 11 0,0-9-3 15,3-1 2-15,10-9-2 0,4 1 4 0,5-10 2 16,2-2 4-16,4-7 0 0,2-4 7 0,5-10 3 16,0-5 1-16,2-7 1 0,-2-4-2 0,-3-8-83 15,0-7-90-15,-4-3-9 0,-4 0-268 16</inkml:trace>
  <inkml:trace contextRef="#ctx0" brushRef="#br0" timeOffset="153161.64">20476 5678 588 0,'0'0'910'0,"0"0"-307"0,0 0-526 0,0 0 0 0,9 11-52 0,-5 5-1 16,-3 2 1-16,-2 4 0 0,-1 0-7 0,-3 5 2 16,-1 3-7-16,-3 2 6 0,1 6-7 0,-1-2-7 15,2 2 1-15,1-2-4 0,0 4 2 0,2-1 1 16,0 4-23-16,0-2 7 0,2-2-79 0,0-5-54 15,1-6-41-15,1-8-9 0,0-5-80 0</inkml:trace>
  <inkml:trace contextRef="#ctx0" brushRef="#br0" timeOffset="153316.71">20706 6037 1817 0,'-7'39'-67'0,"0"-11"156"16,-2 5-25-16,-2 2-14 0,-2 1-1 0,-3 2-31 15,0-2-9-15,2-1-2 0,-1-9-1 0,4 1-2 16,2-4-35-16,3-5-50 0,6-5-2 0,4-1-157 16,5-9-291-16,4-3 325 0</inkml:trace>
  <inkml:trace contextRef="#ctx0" brushRef="#br0" timeOffset="153640.43">20933 5972 1482 0,'-15'19'-105'15,"8"-5"241"-15,3 3-63 0,-2 5-18 0,2-1-12 16,-1 4-30-16,2-1 2 0,0 1-2 0,0-4 2 16,3-3-7-16,0-3 9 0,4-4-1 0,0-5 6 15,3-5 9-15,1-8 18 0,1-4 15 0,2-10 4 16,1-5 34-16,1-9 1 0,-1-4-5 15,-1-3 3-15,-6 0-41 0,-2 2-12 0,0 1-2 0,-3 0 1 16,3-1 1-16,-3 4-5 0,-3 2-1 16,-1 6 0-16,-3 2-8 0,5 8 4 0,-1 4-4 15,-1 6 5-15,2 5-12 0,-6 4-38 0,-2 5-18 16,0 4-7-16,0 4-32 0,-3 4 11 0,2 5 13 16,0 0-2-16,0-3 33 0,3 0-42 0,2 1-31 15,5 0-8-15,2 1-70 0,6-3-102 0,2-2-114 16,8-3-18-16,3 0-342 0</inkml:trace>
  <inkml:trace contextRef="#ctx0" brushRef="#br0" timeOffset="153927.71">21220 5787 1416 0,'-9'4'246'0,"-2"7"-118"16,1 4-3-16,-1 5-10 0,0 1-83 0,3 4-29 15,-1 1-3-15,1 3-6 0,2 1-1 0,3 0-1 16,2 1 0-16,2 2 0 0,3-5 3 0,3-4-3 15,3-6-4-15,1-10 1 0,3-2-5 0,1-8 20 16,1-6 30-16,2-9-2 0,0-2 72 0,1-8 18 16,-1-2-8-16,-2-3 12 0,0-1-39 0,-5-2 1 15,-1 0-12-15,-3 0 8 0,-4 1-33 0,-3 4-7 16,-3 4-4-16,-5 0 1 0,-1 3-10 0,-2 5-5 16,-1-3-7-16,2 8 3 0,-1 3-12 0,2 5-24 15,-1 3-22-15,0 6-1 0,1 2-47 0,-1 9-18 16,1 3-13-16,0 5-6 0,1 1-18 0,1 1-38 15,4 0-26-15,2-1-14 0,2 1-85 0</inkml:trace>
  <inkml:trace contextRef="#ctx0" brushRef="#br0" timeOffset="154175.73">21554 5819 1238 0,'-16'54'-147'16,"8"-25"300"-16,1 6-98 0,2 1-23 0,0 5-15 0,2 0-13 15,2 0 54-15,2-5 3 0,4-11 22 0,3-7 3 16,6-8-15-16,0-5 7 0,4-10-5 0,1-5 20 16,1-8 55-16,-1-3 1 0,-1-8 24 15,-2-3-28-15,0-3-15 0,-2 3-19 0,-5 0 7 16,-4 3-42-16,-2 1-16 0,-3 2-3 0,-3-1-3 16,-2 1-15-16,-2 2-7 0,-1 2-9 0,-1 4 4 15,1 0-17-15,-1 5 0 0,0-2-3 0,1 8 1 16,-2 3-19-16,2 4-42 0,-1 1-26 0,-2 11-6 15,1 1-44-15,0 5-33 0,2 0-13 0,3 3-15 16,2 1-37-16,6 6-243 0,5 4 294 0</inkml:trace>
  <inkml:trace contextRef="#ctx0" brushRef="#br0" timeOffset="154329.35">21930 6164 1551 0,'8'14'263'0,"-8"-3"-3"0,1-4 24 15,-1 5-109-15,-1 1-136 0,0 3-22 0,-2 1-7 16,2-3-2-16,-1 0-5 0,0 0-4 0,-1 1-25 16,-1 0 7-16,-1 2-66 0,3 0-148 0,-2-2-219 15,-3 6-31-15,-3-1 489 0</inkml:trace>
  <inkml:trace contextRef="#ctx0" brushRef="#br0" timeOffset="154673.32">22170 5920 764 0,'-8'-8'108'0,"2"5"440"15,1 3 151-15,-1 0-405 0,1 3-171 0,-2 2-91 16,-1 4-20-16,0 2-13 0,-2 2 2 0,2 5-4 16,-1 2-3-16,0 6-3 0,2 4-4 0,1 6 2 15,3 3 3-15,3-3-2 0,2-5-14 0,6-7-39 16,2-8-3-16,4-10-12 0,2-1 29 0,2-10 26 15,2-1 17-15,1-12 1 0,-1-4 27 0,-1-6 9 16,0-4 4-16,-1-8 3 0,-2-1 8 0,-3 0 30 16,1-1 3-16,-5 2 11 0,-2 4-8 0,-2 2-18 15,-4 1-9-15,-1 5 0 0,-4 4-13 0,-3 9-6 16,-2 1 0-16,0 6-2 0,-2 3-10 0,-1 7-44 16,0 1-18-16,-4 12-9 0,-2 3-24 0,-1 3 17 15,1 3 9-15,3-1 0 0,1 4 26 0,4-2-65 16,2 4-20-16,4-4-23 0,2-4-71 0,5-3-236 15,2 0 270-15</inkml:trace>
  <inkml:trace contextRef="#ctx0" brushRef="#br0" timeOffset="154967.87">22519 5770 1596 0,'0'0'135'0,"-9"11"161"0,4-4-172 15,-2 3-62-15,-1 2-7 0,-1 7-12 0,1 0 2 16,0 3-7-16,2-1-5 0,0 3 0 0,1-1-21 15,0 1-5-15,3 0-5 0,0-1 1 16,2-2-1-16,0-4-2 0,2-2-3 0,3-9 1 16,3-2-5-16,5-8 17 0,1-2 6 0,4-9 5 15,-1-3 7-15,3-7 2 0,2 1 5 0,-2-6 1 16,1-1 17-16,-1-5 22 0,1 1 0 0,-1-1 9 16,-1 5-22-16,-5 2-8 0,-3 1-7 0,-7 3 4 15,-4 0-4-15,-2 6-4 0,-5 5-4 0,-1 1 2 16,-2 5-13-16,-1 7-36 0,0 1-14 0,-4 6-10 15,-2 6-25-15,-2 6 8 0,-3 5 11 0,-1 5-3 16,1 0 26-16,2-2-70 0,4-3-12 0,1-2-25 16,5-1-22-16,6-2-75 0,1 0-83 0,11-4-13 15,6-4-211-15</inkml:trace>
  <inkml:trace contextRef="#ctx0" brushRef="#br0" timeOffset="155247.82">22838 5684 1420 0,'25'-8'-300'0,"-17"6"634"0,-3 2-109 0,0 4-57 15,-3-1 6-15,-1 4-68 0,0 1-18 0,-2 1-4 16,-1 2-2-16,0 0-16 0,-3 4-24 0,3 1-9 16,-1-1-3-16,0 1-19 0,3 4-10 0,0 0-1 15,4 4-2-15,1 3 4 0,3-5-5 0,1 3-1 16,4-8-3-16,-4-2-5 0,2-4 3 0,1-6 4 16,5-4 0-16,4-1 15 0,2-3-5 15,-2-2 4-15,2-5-2 0,0-4 16 0,4-11 19 16,2-3 9-16,3-8 4 0,-3-2 2 0,-4 5 6 15,-5 2 10-15,-9 5 2 0,-4 0 15 0,-7-1-2 16,-3 6-9-16,-6 0 6 0,-3 5-33 0,-2 4-18 16,-5 4-20-16,-5 4 4 0,-3 4-47 0,-3 4-7 15,-4 0-1-15,3 5-1 0,0 1 6 0,3-1-126 16,4 1-43-16,0 0-42 0,9-5-147 0,-1-6-458 16,2-9 521-16</inkml:trace>
  <inkml:trace contextRef="#ctx0" brushRef="#br0" timeOffset="159362.23">23582 5770 823 0,'-5'1'125'0,"1"-1"316"0,1-1 134 0,3 1-324 15,0 0-115-15,0 0-61 0,0 0-21 0,2 0-3 16,-1 0-10-16,21-4-10 0,-15 3-5 0,1 2-1 15,0-1-12-15,-1 5 0 0,2-3-1 0,2-1 2 16,-1 3-1-16,1-1-4 0,0 4 5 0,0-4-4 16,3 2 6-16,2 0 13 0,2-4-2 0,3-1 7 15,4 0-5-15,6-4-3 0,2 0-1 0,-2-3 0 16,4-4-8-16,3-2 1 0,2-2-6 0,12-5 5 16,0-2-11-16,-3-1 3 0,-2 0-1 0,-5 1 2 15,-6 4-1-15,-7 0 2 0,-5 0 3 0,-6 5 0 16,-4-2 4-16,-4 4 5 0,-2-2-4 0,-3 3 5 15,-5-2 3-15,-4 1 0 0,1 1 5 0,1 0-3 16,3-1 1-16,-1-1-11 0,-4 5-4 16,-6-4-1-16,-2 5-8 0,-5-1-9 0,-1 4-4 15,-4-2-3-15,-1 3-12 0,-2 1 9 0,0 2-3 0,-1 4 5 16,0 0-2-16,2 2-1 0,2 3 4 16,4-2-2-16,2 2 2 0,5 0-9 0,3-2-6 15,6 3-1-15,3-1-7 0,6 1 3 0,4 1 5 16,7 1-2-16,2 2 15 0,7-1 7 0,2 3 2 15,6-2 1-15,0-1 6 0,3 0-4 0,-2 0 4 16,-4 1-4-16,-9 0 14 0,-8 0-2 0,-4 1 6 16,-8-3-3-16,2 2 5 0,-6 3 5 0,-5-5-5 15,-6 2 5-15,0 1-16 0,-10 1-24 16,-6 3-57-16,-10-1 10 0,-8 2-140 0,0 1-79 16,1-1-218-16,10 0 39 0,9-3-456 0</inkml:trace>
  <inkml:trace contextRef="#ctx0" brushRef="#br0" timeOffset="160271.46">24931 6058 829 0,'0'0'182'0,"0"0"347"0,0 0-315 0,14-11-68 0,-6 3-14 0,0-2-8 15,0-1-20-15,-3-2-14 0,1 2-4 0,-2-2 2 16,-2 0-11-16,1-3-7 0,-2 1-3 0,-1-3 1 15,1-2-12-15,-1-3-9 0,0 0-7 0,2-3 2 16,0-5-14-16,1-2-6 0,0-3-3 16,2-10 1-16,-2 0-8 0,3-8-8 0,-2 5 5 15,3 3-5-15,0 5 9 0,-1 6-4 0,2 4-2 16,-1 8 0-16,-2 3 2 0,0 6-8 0,-1 4 5 16,-2 5-7-16,-2 5 1 0,0 0-6 0,0 0-6 15,0 0 1-15,0 0-17 0,2 8-1 0,0 2 1 16,1 5-1-16,2 3 10 0,2 5 6 0,2 3 4 15,3 5 0-15,1 2 6 0,4 6-59 16,1 3 8-16,0-3-26 0,0-2 33 0,1-3 25 16,-1-5 7-16,-2-3 6 0,-1-5 11 0,-4-1-4 15,-1-7 2-15,-1-3-3 0,-2-3 3 0,-1-4 3 16,-1 0 3-16,-3-3 1 0,2-2 16 0,-2-3 29 16,1-6 2-16,2-5 9 0,-5-2-16 0,4-10-19 15,-4-3 8-15,0-9-8 0,5-1 19 0,-5-1-15 16,4-4-1-16,1 2-3 0,0 1-8 0,2 1-3 15,0 0-2-15,2 9 1 0,-1 6-3 0,-1 12 2 16,0 4-4-16,-4 7 3 0,-3 4-8 0,0 0-15 16,7 5-3-16,-6 8-5 0,2 2-5 0,-1 6 8 15,0 8 1-15,3 9 3 0,0 5 8 0,2 8 3 16,3 5 0-16,2 6 1 0,3 2-4 0,5-7 1 16,2-11 1-16,3-12-1 0,2-9-7 0,2-6 8 15,0 2-58-15,-2-8 24 0,-3-2-127 0,-5-4-72 16,-2-2-176-16,-8 0 10 0,-9-5-551 0</inkml:trace>
  <inkml:trace contextRef="#ctx0" brushRef="#br0" timeOffset="170189.81">14889 7734 974 0,'-1'-7'182'0,"-1"4"454"0,2 3-469 0,0 0-43 0,0 0-20 16,0 0-1-16,0 0-59 0,0 0-18 0,0 0-9 15,0 0 1-15,0 0-7 0,0 0 0 0,0 0 0 16,0-2 0-16,1 2-1 0,18-13-1 16,-10 12 1-16,2-1 0 0,1 2 0 0,4 0-4 0,0 2-2 15,2 2-1-15,0 1-2 0,1 5 2 16,0 3 1-16,-2 2 1 0,-1-4 1 0,-3 3 1 16,-2 4 1-16,-3 2 1 0,-1 3 3 0,-3 4-1 15,-1 5 3-15,-3-2 0 0,-2 4 5 0,-2-2-6 16,-3 1-1-16,-3 3-1 0,-2 0 2 0,-4 1-7 15,-2-3 1-15,-2-2-5 0,-1-2 0 0,-2-7 6 16,1-2 0-16,-2-1 3 0,0-2-1 0,3 0 9 16,2-3-2-16,1-8 5 0,2-1-3 0,3-4 1 15,3-4-4-15,0-4 2 0,4-1-23 0,3-4-19 16,2-6 6-16,4-1-7 0,3 0 25 0,5 1 8 16,3 3-7-16,4 5 6 0,3 0-9 0,1 4-5 15,3 2 2-15,3 3-3 0,1 3 9 0,1 4 2 16,0 2 3-16,-5 3-1 0,-1-3 1 0,-5 1-1 15,-3 0 0-15,-7 2-2 0,-1 2-18 0,-6 0-162 16,0-4-27-16,-2-4-59 0,2-1-108 0</inkml:trace>
  <inkml:trace contextRef="#ctx0" brushRef="#br0" timeOffset="170752.76">15449 7360 1680 0,'-12'0'-150'0,"5"0"376"0,3 0-26 0,-1 0-17 0,2-3 2 16,3 3-68-16,0 0-29 0,0 0-22 0,0 0 4 15,0 0-49-15,0 0-11 0,0-1-4 0,11-9 1 16,-4 9 3-16,2-1-7 0,1 1 2 0,0-1-3 16,1 2 5-16,1-2-7 0,-1 2 3 0,-2 0-4 15,0 2 3-15,-3 0 0 0,2 1 0 0,-2 0-1 16,-2 1 2-16,2 0 1 0,-3 1-3 0,1 2 3 15,-2-1-4-15,-2 1 6 0,0 1-1 16,-1 1 4-16,-1 0-4 0,-3 1-2 0,1-2 5 16,0-1-3-16,0-2 8 0,2-3-7 0,2-2 0 15,0 0-4-15,0 0-2 0,0 0-14 0,0 0-8 16,0 0 1-16,0 0-2 0,1 0 6 0,0-1 6 16,19-10-2-16,-13 9 11 0,0 1-8 0,0 1 2 15,1 3-6-15,0 2 1 0,1 2-1 0,0 4 3 16,-1 2-2-16,0 4 7 0,-3-1 6 0,-1 2 0 15,-1 0 3-15,-2-1 1 0,-1 4 6 0,-1-3-1 16,-2 0 2-16,1 2-5 0,-3-4 1 16,2 0-2-16,-2-2 3 0,0-3-4 0,0-3-42 15,1-5-8-15,-1-3-15 0,3-1-18 0,0-6-68 16,2-6-24-16,2-8-22 0,6-4-47 0,3-8-130 16,4 2 223-16</inkml:trace>
  <inkml:trace contextRef="#ctx0" brushRef="#br0" timeOffset="171000.16">15795 7395 609 0,'-3'1'178'0,"4"9"375"0,-1 0-339 0,1 1-66 16,0 4-33-16,0 2-2 0,2 2-63 0,-3 5-20 15,1 2-7-15,0 6-3 0,2-3-6 0,3 1-5 16,2-4 3-16,1-2-3 0,2-7-1 0,2-4-14 16,3-3 3-16,1-7-6 0,3-3 23 0,4-4 33 15,2-5 8-15,2-6 11 0,1-4 21 0,-1-4 20 16,-2-6 11-16,-6 0 5 0,-4 1-1 0,-5 2 2 15,-4-1-5-15,-4 5 8 0,-3 2-20 0,-2 2-25 16,-4 2-13-16,-2 3 0 0,-2 1-31 16,-4 2-1-16,-3 2-18 0,-5 3 8 0,-3 3-35 0,-5-1-24 15,-1 3-16-15,-3 3-5 0,1-2-46 16,1 3-112-16,4 3-53 0,3-4-33 0,8 4-148 16</inkml:trace>
  <inkml:trace contextRef="#ctx0" brushRef="#br0" timeOffset="172056.52">16479 7758 1010 0,'1'1'189'0,"0"2"477"0,2 0-516 0,1-2-47 0,3 1-24 0,2-2 1 15,2 2-30-15,5-2-12 0,1 2-6 16,2-2 1-16,2-2-12 0,0 0-15 0,-3-3 1 16,1 0-4-16,-2 2 8 0,1 0-4 0,6-1 3 15,-2 3-3-15,1-2-1 0,-1 1 1 0,0-2-14 16,-2 3 4-16,0-2-45 0,-2 2-78 0,-1 1-24 15,-4-3-23-15,-2 7-31 0,0-1-215 16,-5 5 267-16</inkml:trace>
  <inkml:trace contextRef="#ctx0" brushRef="#br0" timeOffset="172206.88">16562 8018 1453 0,'2'6'253'0,"1"2"-139"15,1 2 0-15,3 1-8 0,3 0-59 0,6-1-20 16,2-1-1-16,-1-2-4 0,3-2 3 0,2-5-6 16,3-3-2-16,10-10 0 0,4-1-4 0,7-9-6 15,5-4-82-15,7-3 16 0,-1 2-283 0</inkml:trace>
  <inkml:trace contextRef="#ctx0" brushRef="#br0" timeOffset="172972.63">17584 7489 927 0,'2'-5'182'0,"-1"2"422"0,1 0-421 0,0-1-53 16,1 0-25-16,2-3-2 0,1 3-50 15,-3-3-19-15,1 0-7 0,0 0-2 0,0 3-9 16,5-2-10-16,-1 3 0 0,2 2-3 0,-1-3 3 0,0 4-8 16,1 0 2-16,-1 1-3 0,1 3 3 15,-1-1-1-15,1 4-3 0,-2 0 1 0,-1 1 3 16,-2 2 6-16,-1 0 2 0,-4 2 2 0,0 2 5 15,-6 2-3-15,1 4 3 0,-3 3-3 0,-1 0 0 16,-1 5-6-16,-3 0-5 0,1 0-2 16,-2 0-36-16,3-2-73 0,1 5-45 0,0-5-16 15,4 2-127-15</inkml:trace>
  <inkml:trace contextRef="#ctx0" brushRef="#br0" timeOffset="173113.74">17715 8040 1912 0,'-13'22'-164'16,"5"-9"338"-16,0-2-103 0,2 3-28 0,1-6-15 15,2-2-31-15,0-3-93 0,3-3-80 0,0 0-9 16,6-9-185-16</inkml:trace>
  <inkml:trace contextRef="#ctx0" brushRef="#br0" timeOffset="173377.55">17978 7456 1482 0,'0'0'256'0,"0"0"-58"0,0 0 14 16,0 0-41-16,0 0-95 0,1 0-65 0,0 0-8 16,1 0-14-16,14-3 4 0,-7 2-7 0,0-1 5 15,3 0-5-15,1 0 9 0,-1 1 1 0,2-1 2 16,-2 2 0-16,-4 0 4 0,1-1-2 0,0 2-2 15,-1 2 0-15,4 1 3 0,0 2-7 16,-3-1-3-16,-4 4-3 0,1 2-1 0,-6 2 6 16,-2 2 7-16,-5 6-1 0,-3 4 13 0,-2 4-6 15,-1 0-1-15,-2 3-1 0,3-1 1 0,0-1-5 16,0-2 2-16,1-4-2 0,-1-3-2 0,2-7-39 16,2 1-9-16,3-7-12 0,2 2-18 0,3-2-110 15,0-3-162-15,0 4-27 0,0 1 383 0</inkml:trace>
  <inkml:trace contextRef="#ctx0" brushRef="#br0" timeOffset="173516.39">18157 7994 2042 0,'-8'10'-253'0,"6"0"499"0,-1 2-142 16,-1 4-51-16,-2 0-8 0,1 1-27 0,0 0-64 15,2-5-24-15,1-2-19 0,2-3-66 0,0-7-214 16,0 0 233-16</inkml:trace>
  <inkml:trace contextRef="#ctx0" brushRef="#br0" timeOffset="173833.39">18367 7494 1660 0,'0'0'288'16,"-1"0"-107"-16,0 0 14 0,-1 0-39 15,1 0-83-15,0 0-46 0,0 0-10 0,0-2-9 16,1 1-11-16,0 1-25 0,4-17-3 0,5 13-7 16,1-2 9-16,3 2 5 0,-1-1 8 0,1 2-3 15,-2 1 16-15,1 2-2 0,-1 0-1 0,-1 3 0 16,-1 0 3-16,-1 1-1 0,-1-1 5 0,-2 4-1 16,-2 1 10-16,-3-1-2 0,0 4 0 0,-6 5-1 15,-2 2-4-15,-1 7 2 0,-3 1-3 0,-1 2 3 16,-1 1-2-16,2 2-4 0,1-2-5 0,2 0-2 15,3-6-23-15,3-8-40 0,3 0-10 0,1-4-13 16,2-1-23-16,3 1-87 0,-2-1-106 0,2 4-13 16,-3-3-351-16</inkml:trace>
  <inkml:trace contextRef="#ctx0" brushRef="#br0" timeOffset="173938.58">18578 8101 1584 0,'0'12'146'15,"0"-1"199"-15,-1 0-223 0,1-2-64 0,-2-1-18 16,-1-4-11-16,1-3-46 0,-1-1-83 0,2 0-75 16,-3-10-5-16,1-1-181 0</inkml:trace>
  <inkml:trace contextRef="#ctx0" brushRef="#br0" timeOffset="174804.21">19189 7644 419 0,'-10'9'443'0,"3"3"-120"0,0 0-214 0,0 5 0 0,2 1-52 0,-4 0 19 0,1-1 7 16,-1-6 3-16,-1 1-12 0,8-9 0 0,2-3 3 16,0 0 6-16,0 0 10 0,0 0-18 0,2-11-7 15,6 1 0-15,1-5-15 0,3-10 3 16,2-3 1-16,0-4 2 0,0-1 0 0,1 2-9 15,0-2-9-15,-2 8 1 0,0 4-25 0,-2 8-3 16,-1 1-5-16,0 6 2 0,-1 2-6 0,0 4-13 16,2 0 1-16,0 4-7 0,1 2 3 0,2 2-2 15,1 2 2-15,3 4-1 0,0-2 9 0,3 2 2 16,2-1-1-16,0-2 1 0,3-1 3 0,0 1-3 16,-6-6 1-16,-1-1-2 0,2-2 1 0,0-4 4 15,4-2 2-15,-1 1 2 0,-2-2-1 0,-3 2-4 16,-2-2 4-16,-2 2-2 0,1 0 2 0,-3 0-30 15,1 1-45-15,-3-1 3 0,-1 1-101 0,-2 0-165 16,-1 2-244-16,-7 0-41 0,0 0 623 0</inkml:trace>
  <inkml:trace contextRef="#ctx0" brushRef="#br0" timeOffset="175186.9">19139 7990 1020 0,'0'0'137'0,"0"0"212"16,-2-7-189-16,10-1-18 0,2 0-21 0,2-5 9 15,1 1-64-15,2 2-35 0,1 0-12 0,-1 2-3 16,1 5-7-16,-2 0-1 0,2 3-1 0,-2 1 0 15,1 2 4-15,-1 3-9 0,-1-2 8 0,0 4-7 16,0 2 11-16,-3-2-1 0,-1 1 6 0,-2 1-1 16,-1-1 9-16,-1 1-1 0,-1 0-7 0,0-2 3 15,-1-1-11-15,-1-3 6 0,2-1 7 0,-1-2 1 16,0-1 23-16,3-4 28 0,0 0 0 0,-1-3 11 16,3-1-23-16,1 1-30 0,0-2-11 0,1 2-3 15,-1 1-12-15,0 1 0 0,0 0 2 0,0 3-1 16,-2 1 1-16,0 1-3 0,-3 0 0 0,1 0-1 15,-1 0-4-15,3 0-2 0,-5-3-36 0,4 0 6 16,-1-3-134-16,7-4-175 0,9-1-310 16,11-2-21-16,4-2 677 0</inkml:trace>
  <inkml:trace contextRef="#ctx0" brushRef="#br0" timeOffset="176205.37">20289 7378 788 0,'0'0'120'0,"0"0"307"0,0 0 101 0,0 0-291 0,0 0-150 0,0 0-55 0,10 10-8 15,-6 0-9-15,-2 2 6 0,0 10-5 0,-2 1-2 16,0 6 0-16,-1 4-2 0,-1 5-6 0,0 1 1 15,-1 4-4-15,0 0-2 0,-2-1 4 16,0-6-2-16,-1 3 3 0,1-6-3 0,0 0-44 16,1 0-21-16,0-7-10 0,1-4-36 0,1-2-98 15,-1-2-133-15,3-2-30 0,0-2 373 0</inkml:trace>
  <inkml:trace contextRef="#ctx0" brushRef="#br0" timeOffset="176365.2">20523 7850 1960 0,'-2'22'-112'0,"-3"-8"233"0,-1 4-54 16,0 4-25-16,-2 3-2 0,3 2-35 0,1 2-1 15,-2 0-2-15,2-1 0 0,-5-2 1 0,2-2-14 16,1-2-31-16,4-6 2 0,1-1-94 0,1-7-99 16,2-5-57-16,5-4-24 0,2-12-134 0</inkml:trace>
  <inkml:trace contextRef="#ctx0" brushRef="#br0" timeOffset="176708.52">20764 7676 1112 0,'-4'0'167'0,"-2"4"487"0,2-1-564 15,-2 2-59-15,-1 1-23 0,1 6-8 0,-2 2-31 16,0 8 1-16,0 1 6 0,0 3-3 0,2 1 12 15,1 2 5-15,0 6 3 0,4-3 0 16,1 1 5-16,1-7-12 0,3-5-5 0,1-7-3 16,2-4-6-16,2-10 60 0,1 0 26 0,1-6 12 15,1-2 38-15,1-6-8 0,1-8-8 0,-1-2 5 16,1-6-19-16,-2-4-8 0,-1-2-2 0,0 0 0 16,-1 4-12-16,-2 0-7 0,-1 0 1 0,-4 0-1 15,-3-3 3-15,-1 6-8 0,-3 4 1 0,-3 7-1 16,0 3 4-16,-2 6-2 0,0 6-11 0,-1 3 2 15,-1 2-46-15,-2 6-40 0,-1 3 4 0,1 6-15 16,0 1 24-16,3 0-93 0,1 2-25 0,5-2-31 16,0 0-49-16,7 0-338 0,1-6 369 0</inkml:trace>
  <inkml:trace contextRef="#ctx0" brushRef="#br0" timeOffset="176989.13">21056 7587 1040 0,'-13'22'179'0,"3"9"-71"0,0 2 2 16,2 5-38-16,1-4-62 0,2 2-2 0,0-1 1 16,0-7-1-16,3 1-2 0,2-9-14 0,2-2-3 15,5-10-3-15,1-5 18 0,3-4 68 0,4-6 23 16,2-7 14-16,1-6 17 0,3-5-5 0,0-4-8 16,3-3 7-16,-1 3-24 0,0 0-16 0,-3-1-4 15,-2-3 0-15,-3-3-11 0,-4 4 4 0,-1 0 1 16,-7 4 4-16,0 3-5 0,-5 4-4 15,-2-2-5-15,-4 6 3 0,-1 0-15 0,-1 7-14 16,-1-2-8-16,-2 8-1 0,2-2-33 0,-2 3-55 16,-1 2-16-16,2 4-14 0,-2 2-17 0,2 1-30 15,0 6-19-15,0 1-10 0,4 5-39 0,2 7-288 16,6 3 320-16</inkml:trace>
  <inkml:trace contextRef="#ctx0" brushRef="#br0" timeOffset="177396.86">21544 7488 534 0,'-9'1'81'0,"1"6"235"16,-1 3 62-16,-1 4-184 0,1 3-130 15,0 8-43-15,0 1-15 0,0 8-4 0,2-1-8 16,4 5 4-16,0-2-4 0,3-6 4 0,1-5-4 16,2-5-17-16,2-6 3 0,-2-6-9 0,2 0 17 15,2-8 30-15,0 0 20 0,9-11 5 16,2 0 31-16,3-7-4 0,-1 0-2 0,0-3 0 0,-1-1-15 15,-3-3 22-15,-4-3 25 0,-4 3 4 16,-3 0 48-16,-4 3-3 0,-2-2-9 0,-4 3 9 16,0 2-35-16,-4 0-18 0,-2 1-12 0,-2 0 3 15,-3 2-34-15,1-1-25 0,-3 4-9 0,2 5-3 16,1 1-16-16,1 6-42 0,2 1-26 0,1 5-7 16,-1 5-42-16,2 8-102 0,4 3-57 0,3 7-35 15,-1 5-205-15</inkml:trace>
  <inkml:trace contextRef="#ctx0" brushRef="#br0" timeOffset="177535.48">21807 7765 1200 0,'14'5'142'16,"-4"-2"207"-16,-1 5-208 0,-2 5-65 0,-4 5-15 0,-3 6-6 16,-1 2 6-16,-3-1-7 0,-4 6-3 15,-4-1-2-15,1 0-23 0,-2 3-7 0,-1-5-35 16,1-2 9-16,2-1-99 0,0-9-176 0,5-4-213 15,0-11-44-15,-1-6 544 0</inkml:trace>
  <inkml:trace contextRef="#ctx0" brushRef="#br0" timeOffset="178130.38">22208 7580 900 0,'0'0'149'0,"0"0"184"0,0 0 17 0,-1 0-74 0,0 1-162 16,-19 12-63-16,13-6-10 0,-2 1-14 0,0 3-16 16,-2 6-11-16,0 1-7 0,-2 4-1 0,2 3-7 15,2 3-3-15,0-3 1 0,5-1-1 16,0-3 4-16,5-3-9 0,4 0-2 0,3-7-2 16,1 0 2-16,3-4 1 0,2-4 9 0,1-1-2 15,2-4 29-15,1-3 30 0,1-4 1 0,3-6 11 16,0-3-6-16,0-3 2 0,2-3 4 0,-3 0 2 15,1-6 5-15,-4-2 26 0,-3-5 3 0,-2 0 10 16,-3 2-13-16,-6 2-12 0,-1 4 2 0,-8 2-1 16,-3 3-5-16,-2 4 2 0,-3 0-16 0,-2 6 12 15,-2 0-35-15,-2 6-29 0,1 5-19 0,-1 3-3 16,1 3-40-16,-1 4-21 0,0 4-15 0,1 6-7 16,1 1-38-16,3 3-43 0,0 4-23 0,4 3-16 15,2 1-57-15,5 6-328 0,3-8 380 0</inkml:trace>
  <inkml:trace contextRef="#ctx0" brushRef="#br0" timeOffset="178424.64">22455 7496 494 0,'0'0'84'0,"0"0"154"0,0 0 8 16,6 3 14-16,-8 5-106 0,-5 9-73 0,0 4-19 16,-3 7-9-16,5 4-17 0,-1 1-14 0,1 2-4 15,1 1-2-15,-4-5-5 0,4-6 2 0,1-2 5 16,4-7 0-16,4-4 10 0,3-6-3 0,3-1 7 15,3-6 0-15,-2-6 39 0,1-4 10 0,2-6 11 16,2-1-1-16,4-1-8 0,2-5-4 0,-2 0-1 16,-4-8 3-16,0 3-2 0,-6-3 10 15,-1 3-2-15,-4 5 7 0,-4 1-29 0,-2 5 9 16,-5 1-6-16,-3 6 11 0,-3-2-13 0,-2 1-19 16,-2 5-14-16,-2 1 0 0,2 1-41 0,-2 5-33 15,-2 5-13-15,3 3-7 0,-2 5-15 0,1 4-81 16,4 2-21-16,7 1-28 0,3 3-33 0,2-2-200 15,1 3 275-15</inkml:trace>
  <inkml:trace contextRef="#ctx0" brushRef="#br0" timeOffset="178674.35">22788 7563 550 0,'3'8'93'0,"-5"4"112"15,-3 3 4-15,0 3-10 0,-2 3-112 0,0 8-52 16,2 3-15-16,-1 0-4 0,2 0 3 0,2-1 1 15,2-5 15-15,6-1-5 0,2-4 33 0,7-6 15 16,1-5 4-16,6-7 6 0,2-2 1 0,2-5 37 16,-2-8 22-16,-6-5 9 0,-4-5 29 0,1-5-20 15,-2-2-19-15,4 1 9 0,-1 0-45 16,-5-1-18-16,-3 1-4 0,-6 2 0 0,-3-1-6 0,-5 4-4 16,-5 3-7-16,-4 1 3 0,-1 2-29 15,-2 6-24-15,-19-7-6 0,16 12-34 16,-6 5-21-16,-1 0-26 0,-6 1-1 0,2 1-70 15,3 0-70-15,3 2-14 0,10-3-26 16,2 0-14-16,13-3-294 0,7 1 351 0</inkml:trace>
  <inkml:trace contextRef="#ctx0" brushRef="#br0" timeOffset="179036.63">23110 7688 1771 0,'0'0'97'0,"0"0"117"0,5 16-179 0,-3-4-47 15,1 5 1-15,-2 5-15 0,0 6 29 0,-2 5 12 16,-3 1-5-16,-3 6 5 0,-1 0-24 0,-3-1-79 15,1 0-88-15,-2-3-6 0,3-5-265 0</inkml:trace>
  <inkml:trace contextRef="#ctx0" brushRef="#br0" timeOffset="179496.84">23496 7410 559 0,'4'-6'196'0,"-4"6"333"0,0 0-237 0,0 0-69 16,0 0-23-16,0 0-5 0,0 0-57 0,0 0-37 15,0 0-29-15,0 0 5 0,-7 2-64 0,5 6-8 16,-4 2-6-16,2 5 1 0,-2 2 0 15,0 3-1-15,2 0 2 0,2 1-1 0,1-1-2 16,1-2-5-16,1 3-1 0,0-3-1 0,4 0 1 16,2 1-4-16,-1 1 2 0,4-2-4 0,0-3 8 15,0 0-52-15,2-2 14 0,1-6-25 0,-2 1 41 16,1-2 12-16,0-3 8 0,-3-3-1 16,1-2 16-16,-2-3 46 0,-1-5 16 0,1-8 12 15,1-3 20-15,1-11-22 0,-1-4-8 0,1-3 0 16,-1 0-15-16,-2-1 12 0,-1 2-2 0,-6 6 8 15,0 0-5-15,-8 6 2 0,-2 3-5 0,-3 7 5 16,-1 2-24-16,-1 5-29 0,1 4-22 0,-4 5-1 16,0 5-47-16,-5 6 0 0,1 5 3 0,-2 5-4 15,2 5 10-15,3 2-76 0,0 1-9 0,8 2-30 16,0 2-5-16,6 0-44 0,2 1-46 0,3-2-14 16,4-1-145-16</inkml:trace>
  <inkml:trace contextRef="#ctx0" brushRef="#br0" timeOffset="179784.22">23842 7496 583 0,'10'-4'86'0,"-10"4"381"0,0 0 83 15,0 0-202-15,0 0-166 0,0 0-103 0,0 2-26 16,-5 14-16-16,-1-6-29 0,0 8-14 0,0 4-8 16,0 6 0-16,2 0 3 0,-1 3 3 0,3-2 4 15,1 1-2-15,0-3 6 0,1-8-6 0,3-6 2 16,2-5-3-16,1-6 9 0,4-2 17 0,0 0 16 15,4-2 0-15,-5-6 34 0,0-2 22 0,1-5-3 16,2-6 13-16,5-7-17 0,0-8 1 0,1-3-4 16,-5-3 5-16,-1 3-18 0,-7 6-8 15,-2 2-3-15,-5 8 2 0,-2 2-1 0,-4 6-6 16,-1 2-9-16,-1 6 3 0,-1 3-26 0,0 2-26 16,-3 2-10-16,2 5-8 0,-2 3-26 0,-3 7 11 15,5 5-8-15,-3 2 3 0,1 3-46 0,4 0-53 16,-4 1-33-16,5 2-6 0,3-1-22 0,4-5-46 15,2-1-42-15,8-4-20 0,1-4-131 0</inkml:trace>
  <inkml:trace contextRef="#ctx0" brushRef="#br0" timeOffset="180069.87">24150 7503 1618 0,'9'-2'-222'0,"-6"0"510"0,-3 2-105 15,0 0-22-15,0 0-18 0,0 0-34 0,0 0-32 16,0 2-5-16,0-1-6 0,-10 17-17 0,5-11-14 15,-2 3-7-15,1 1 0 0,1 4-19 0,0 3-12 16,1 3-2-16,2 6-4 0,2-1 7 16,3 3-9-16,1-4 2 0,5 0-5 0,4-7-4 0,2-8 6 15,3-4 5-15,6-4 2 0,2-6 17 0,3 1 23 16,5-5 16-16,-3-7 1 0,-5-6 24 0,-2-10 21 16,-1-5-7-16,-1-6 15 0,4-1-24 15,-3 3-12-15,-4 1-5 0,-8 7 1 0,-4 3-4 16,-7 6 14-16,-6 0-6 0,-5 5 8 0,-4 0-31 15,-6 1-24-15,-3 3-28 0,-8 4 1 0,-4 5-73 16,-14 6-141-16,-11 9-93 0,-8 18-41 0,-2 8-348 16</inkml:trace>
  <inkml:trace contextRef="#ctx0" brushRef="#br0" timeOffset="185454.53">24863 7474 306 0,'0'0'138'0,"0"-1"8"0,0-1 14 0,0 1-7 0,-1 1-76 16,0-2-5-16,0 0-3 0,-1 2 6 0,1-2 8 15,1 1 23-15,0 1 24 0,0-2 2 0,0 1 33 16,0 0-5-16,0-2-9 0,0 3 9 0,0-1-32 16,0-1-22-16,0 2-18 0,0-1 4 0,0-1-48 15,0 0-23-15,0 2-9 0,0-2-1 16,9-6-12-16,-2 13 2 0,2 2 1 0,3 2 2 16,3-2-2-16,2 0 0 0,3 0-2 0,4-3 1 15,0 0-1-15,4-4 2 0,3 0 2 0,5 0 0 16,2-4 4-16,3 0-3 0,4-2 2 0,-1 0-2 15,-7-1 5-15,-3-1-4 0,-2-2 1 0,-2 2-1 16,3 0 2-16,-1-1-1 0,-3 3 2 0,-2-2-1 16,0 2 1-16,-4-3 0 0,-1 2-1 0,-3 3 1 15,-2-1-1-15,-4 0-1 0,-2 0 1 0,-2 2 0 16,-1-1 7-16,-3 1 3 0,-2 0 3 0,-1 1 1 16,-2 2 6-16,0 0 11 0,0-2 2 0,0 2 4 15,-8-19 2-15,1 10-11 0,-6 1-6 0,-2-2 1 16,-5 1-17-16,0 0-11 0,-3 1-3 0,-3 2 0 15,-1 5-1-15,0-2-13 0,-1 3 2 0,0 6-7 16,1-5 6-16,2 2-5 0,3 4 6 16,4 0-6-16,8 2 6 0,3 3-1 0,2-3-5 15,7 1 2-15,-1-3-13 0,4 0-11 0,1-3 6 16,4 2-6-16,6-2 24 0,6-3 9 0,8 3 9 16,5-2-1-16,2-2 16 0,4 3 2 0,-1-1 6 15,-1 3-1-15,1 0 2 0,-8 3-2 0,-1 2-5 16,-9 1 3-16,-4 2-4 0,-7 2 10 0,-3 2-4 15,-7 1 7-15,-2 0-7 0,-7 4-3 0,-1 2-4 16,-5 4 1-16,-3 1-10 0,-2 2-12 16,-1-1-59-16,-1-5 9 0,3 2-180 0,5-5-170 15,3-1-287-15,4-9-35 0,6-12 734 0</inkml:trace>
  <inkml:trace contextRef="#ctx0" brushRef="#br0" timeOffset="187937.36">26579 7210 644 0,'4'-11'99'0,"1"-2"290"0,-1-4 80 0,1 1-194 0,-2 2-119 0,1 0-40 15,-2 1-20-15,-1 1 4 0,-1 1-16 0,1 2-3 16,-3 1-3-16,-3 2 3 0,1 1-16 0,-2 2 0 15,-1-1-8-15,-2 3 6 0,0-1-24 0,0 2-6 16,-2 0-6-16,0 0 2 0,0 2-16 0,-3 2-12 16,0 0-1-16,-2 3-4 0,0 1-2 0,-1 5-13 15,1 2-2-15,-1 6-4 0,0 4 4 0,-2 4 3 16,1 2 4-16,0 8-1 0,-1-4 4 0,5 6 1 16,0 2 2-16,7 1-1 0,2 5 4 0,3-1-7 15,2-1 1-15,1-2-3 0,3-4-1 16,1-7 2-16,-2-1-2 0,1-8 2 0,1-2 4 15,1-7-3-15,7-3 3 0,1-2-2 0,3 0 9 16,2-3-1-16,1-2 5 0,2-2-2 0,-1-1 8 16,3-3-7-16,-1 1 3 0,2-2-3 0,0-2 8 15,2-4 2-15,-2 0 5 0,2-4-1 0,-1 0 14 16,-1-3 6-16,-3 3-7 0,0-2 6 16,-4-2-10-16,-5 2 6 0,-2-2 5 0,-5 0-1 0,-3 5 4 15,-2-1 2-15,-2 1 1 0,-4 2 2 16,-2 0-1-16,-5-1-19 0,-2 2-9 0,-5 2-3 15,-3-1-16-15,-4 2-6 0,-3-2-1 0,-2 2-1 16,1 0 7-16,1 1 1 0,3 2 5 0,7-3-4 16,3 1 4-16,6 1-3 0,3 1 0 0,4 0 0 15,3 1 9-15,0 0-6 0,0 0-3 0,0 0-3 16,0 0-3-16,13 2 7 0,-3 1 2 0,5 6 1 16,2-1 1-16,4 2-2 0,4 1 5 0,5 1-5 15,4-1 7-15,4-1-6 0,1 0 1 0,0-9-2 16,-3-1-6-16,3-5-129 0,5-8-56 0,10-6-32 15,10-6-99-15,3-9-460 0,0-2 512 0</inkml:trace>
  <inkml:trace contextRef="#ctx0" brushRef="#br0" timeOffset="190939.76">14762 9540 472 0,'-8'-5'594'0,"4"0"-151"0,-1-3-248 0,5 2-11 0,-1-2-74 0,1-2-21 16,0 0-10-16,4-5 3 0,0 0-15 0,3-1-1 15,1-2-7-15,2 0 5 0,2 0-22 0,3 3-11 16,-1 2-5-16,4 1 0 0,-1 6-8 0,0 1-5 16,1 3 2-16,0 2-2 0,0 2-1 0,-1 3-4 15,-2 1 1-15,0 6-1 0,-3-1 2 0,-2 5-1 16,1 2 2-16,-4 1-2 0,-1 4 3 0,-1 0-4 16,-2 1-1-16,-1 8-2 0,-2-2-3 0,0 5 1 15,-2 1-1-15,-4 0 2 0,0 1 3 0,-5-3 4 16,-2-3-5-16,-4 2 4 0,-1-2-7 0,-1-2-2 15,0 3 0-15,-1-8 0 0,1 0-2 0,-2-10 0 16,5-2 3-16,0-6 1 0,2-4 17 0,3-2 0 16,0-5-6-16,2-5 4 0,1-1-18 0,4 0 8 15,3-5 1-15,2 3 3 0,3 0 2 16,1 3-10-16,4 2 2 0,1 5-4 0,1-1 0 16,1 4-1-16,2 3-1 0,-1-2 0 0,3 3-3 15,0 2 6-15,-2 2 1 0,1 2 2 0,-2-2-2 16,1 2-1-16,-1 1 0 0,1-2 0 0,-2-1 0 15,-1-4-3-15,1 2-17 0,-3-5 2 16,1-1-54-16,2-5-107 0,2-3-8 0,1-5-40 16,2-5-6-16,-2-5-304 0,-3 0 340 0</inkml:trace>
  <inkml:trace contextRef="#ctx0" brushRef="#br0" timeOffset="191423.4">15331 8999 1221 0,'-7'-5'211'0,"7"5"5"0,0 0-2 0,0 0 14 16,0 0-95-16,0 0-29 0,0 0-10 0,0 0 0 16,0 0-26-16,0 0-8 0,0 0-10 0,0 0 4 15,0 0-22-15,0 0-13 0,0 0-6 0,0 0-3 16,0 0-17-16,-8 9-22 0,8-2 2 15,0 11-6-15,1 3 19 0,2 1 8 0,1 6 2 16,0 0 1-16,1-5 5 0,-3-3-4 0,2-6 1 16,1-1-3-16,-1-1 2 0,2-4-2 0,1-1-1 15,1-4 1-15,-2 0-1 0,3-3-4 0,1-2 0 16,0-2-2-16,3-3 0 0,0-1-34 0,1-4-7 16,-1-1-12-16,2-3-17 0,-1-4-44 15,1-1-13-15,-1 0-15 0,-1-1-15 0,-1 2 38 16,-2 1 8-16,2 2 7 0,-3 1 33 0,-3 1 41 0,1 0 18 15,-4 2 6-15,1 2 54 0,-4-3 100 16,0 3 13-16,-1 3 33 0,-2 1-18 0,3 7-25 16,0 0-17-16,0 0 4 0,0 0-43 0,0 0-68 15,-3 14 1-15,0-2-22 0,1 8 8 0,-2 5 4 16,0 4-2-16,-2 6 3 0,2 4-1 0,-2 2-4 16,1-1 3-16,2-3-3 0,0-8 0 0,2-4-3 15,2 2-3-15,3-8 0 0,3 3-2 0,2-6-110 16,0-4-21-16,0-6-38 0,3-2-48 0,-1-4-242 15,0-4 293-15</inkml:trace>
  <inkml:trace contextRef="#ctx0" brushRef="#br0" timeOffset="191672.36">15817 9106 1430 0,'-9'9'248'0,"3"3"-79"0,0-3 6 0,2 7-23 0,0-2-80 0,0 1-37 16,1 3-9-16,-1 0-6 0,4 2-13 0,0-2-9 15,1-2-1-15,3-3-4 0,0 1-5 0,4-5-4 16,2 0 0-16,4-5 0 0,1-4 14 16,1-3 12-16,2-5 13 0,2-5 0 0,3-3 31 15,1-4 33-15,2-5 10 0,-2-4 10 0,-4-3 3 16,-5-6 3-16,-5 1 2 0,-6 6 5 0,-4-1-9 16,-6 8-16-16,-5 1-14 0,-5 6 5 0,-3 3-37 15,-5 2-40-15,-3 5-26 0,-3 3-4 16,-2 5-54-16,-1 7-79 0,-1 6-59 0,0 9-18 15,3 3-171-15</inkml:trace>
  <inkml:trace contextRef="#ctx0" brushRef="#br0" timeOffset="192455.59">16559 9327 782 0,'-5'3'118'0,"5"-3"278"0,0 0 106 0,0 0-299 0,0 0-116 0,9 12-28 0,-2-9-5 15,3 0-4-15,3 1 1 0,3-4-2 16,3 3-1-16,-2-3 0 0,1 0-9 0,1 0-19 0,3-3-4 15,5-1-3-15,0 0-5 0,1-2-2 16,-1 2 2-16,1 0-1 0,0 1 1 0,-2 0 1 16,-3 3-21-16,-1 0 6 0,-3 1-74 0,-5 2-104 15,-1 1-55-15,-4 1-28 0,-4 3-163 0</inkml:trace>
  <inkml:trace contextRef="#ctx0" brushRef="#br0" timeOffset="192682.95">16588 9622 1770 0,'-16'25'-161'0,"6"-17"401"0,3 2-61 15,2-3-17-15,3 0-11 0,0-4-60 0,4-1-32 16,1 0-10-16,4-2-2 0,3 1-12 0,6-1-1 16,4-1 1-16,4-3-1 0,-1-5-11 0,5-1-8 15,2-1-6-15,4-4 2 0,6 0-11 0,1 1 8 16,0 0-10-16,-1 3 2 0,-3 4-52 0,-6 4-176 15,-2 2-87-15,-6 2-54 0,-5-1-318 0</inkml:trace>
  <inkml:trace contextRef="#ctx0" brushRef="#br0" timeOffset="193883.9">19181 9356 205 0,'-7'0'37'0,"5"-3"196"0,-3 2-27 16,2-2 111-16,0 2-109 0,3 1-43 15,0 0-20-15,0 0 1 0,0 0-35 0,0 0 5 16,0 0 2-16,0 0 7 0,-1 0-11 0,-1 0-13 15,1 0-5-15,0 0 2 0,0 0-13 0,0 0-7 16,0 0-7-16,0 0 4 0,-8-13-25 0,11 2-13 16,1-4-6-16,3-3 0 0,1 1-13 0,1-4-9 15,2 3 1-15,-1 0-3 0,0 0 0 0,-3 3 3 16,0 4-1-16,0 2 2 0,-2 5-4 0,1 1-9 16,-1 3-3-16,1 3-2 0,1 1-5 0,2 5 2 15,0-1 2-15,2 6 0 0,1 0 5 0,1-3 1 16,0 4 2-16,1-2-1 0,2-1 0 0,1-6-2 15,2-2-1-15,3 0 1 0,1-1-1 0,3 0-5 16,1-2 3-16,2-1-2 0,-1-3 5 0,-2-1-3 16,-7 0 5-16,-4 2-4 0,2-2 1 0,-1 0-10 15,3-3-6-15,-3-1-1 0,0 1-16 0,-4 1-39 16,0 1-18-16,-3 2-9 0,-1-1-26 16,-4 4-83-16,2 0-41 0,-3 0-24 0,0 5-92 0</inkml:trace>
  <inkml:trace contextRef="#ctx0" brushRef="#br0" timeOffset="194254.17">19200 9672 1266 0,'-3'11'-223'0,"-1"-8"508"16,2 1-60-16,-1-4-32 0,3 0 2 0,0 0-73 0,0 0-4 0,0 0-14 0,0 0 12 15,0 0-28-15,-3-14-15 0,5 3 1 0,1-4-1 16,1-1-8-16,3-7-18 0,2-2-8 0,1 4 0 16,0 1-11-16,-1 8-7 0,0 1-7 0,0 8 1 15,1 0-18-15,2 6-2 0,1 0-4 0,3 8 4 16,1 0 3-16,2 4 0 0,0 6 3 0,2-2-1 15,-1 1 0-15,4 0-2 0,-2-4 3 0,1-1-1 16,-1-2 6-16,1-6-6 0,-5-1 0 0,-1-6-2 16,-1-3 8-16,4-7 0 0,3-3 3 15,1-5-2-15,-1-4 3 0,-1-4-1 0,-1-1-4 16,-2 0 1-16,0 1-6 0,-2 4-102 0,0 3-39 16,0 2-32-16,-1 3-123 0,1 6-541 0,-3 1 538 15</inkml:trace>
  <inkml:trace contextRef="#ctx0" brushRef="#br0" timeOffset="197769.23">20289 8923 700 0,'0'-5'107'0,"0"4"242"0,0 1 92 0,0 0-252 0,0 0-93 0,0 0-31 0,0 0-7 16,0 0-6-16,0 0-16 0,0 0-2 0,0 0-2 15,0 0 2-15,0 0-8 0,0 0-11 16,0 0 2-16,0 0-4 0,0 1 6 0,7 14 0 15,-5-8-1-15,-1 4 3 0,2 2 0 0,0 4 1 16,-1 2 1-16,0 3 0 0,1 6 3 0,-1 8-8 16,-1 0-1-16,0 6-2 0,-1 1-3 0,-2-5-3 15,-1 1 8-15,-2-3-4 0,1 0 19 0,-1 4-10 16,1-1 1-16,-2-1-5 0,0-2-14 0,2-3 10 16,-1 0-8-16,1-4 9 0,1-3-8 0,-1-2-57 15,1-5-37-15,1-2-11 0,-1-2-86 0,2 1-113 16,1-3-190-16,2 0-31 0,1-2 524 0</inkml:trace>
  <inkml:trace contextRef="#ctx0" brushRef="#br0" timeOffset="204759.58">20897 8999 673 0,'-10'-3'102'0,"5"3"289"0,0 0 79 0,1 0-211 0,4 0-120 0,0 0-49 0,0 0-6 0,0 0-8 16,0 0-6-16,0 0 0 0,0 0-6 0,0 1 3 15,-12 16-23-15,10-7-17 0,-1 4-9 0,1 11 1 16,1 4-16-16,1 11-3 0,1 6-2 16,1 6-2-16,-1-1 3 0,3 10 0 0,0-1-5 15,1 7-1-15,2 1-43 0,-3-8 3 0,-1-10-18 16,2-11 10-16,-1-6-16 0,2-12-66 0,0-6-47 16,1-8-18-16,-3-4-161 0</inkml:trace>
  <inkml:trace contextRef="#ctx0" brushRef="#br0" timeOffset="204958.15">20701 9412 1204 0,'-16'12'210'0,"4"-1"-29"15,6-1-33-15,1-2 57 0,3-5-130 0,2-3-48 16,0 0-14-16,0 0-8 0,10 7-5 0,-2-7 10 15,4 0 9-15,4-1-1 0,3-3 2 0,5-1-4 16,0 0-2-16,3 1 0 0,0-3-6 0,0 0 4 16,0-1-1-16,0 2 4 0,-2-1 5 0,-3-1-98 15,-2-1-60-15,-1 1-27 0,3 2-206 0</inkml:trace>
  <inkml:trace contextRef="#ctx0" brushRef="#br0" timeOffset="205209.43">21171 9577 1701 0,'0'0'137'0,"0"0"141"0,0 0-155 0,0 0-46 15,0 0-22-15,0 0 2 0,0 0-15 0,-9-12 9 16,8 2-1-16,1-7 4 0,0-1-21 16,1-3 1-16,1-2 4 0,2-2 0 15,2-2 4-15,0-1-4 0,0 2-7 0,0 5 4 16,1 7-13-16,-2 2-10 0,0 3-4 0,1 2-1 0,-3 6-8 15,0-2-13-15,1 3-10 0,-2 7-3 0,-1 0-42 16,2 3-49-16,0 1-20 0,0-1-10 16,0 5-8-16,3-2-66 0,1-1-53 0,2 1-18 15,1-2-125-15</inkml:trace>
  <inkml:trace contextRef="#ctx0" brushRef="#br0" timeOffset="205348.61">21389 9394 103 0,'18'-13'15'0,"-3"5"272"0,-2 0 7 0,-3 3 32 15,-4 0-117-15,-1 2-39 0,1 0-27 0,-3 3 8 16,0 6-53-16,1 2-28 0,-2 5-8 0,-4 5 0 15,-1 4-12-15,0 2-15 0,-1 2-2 0,2 2-4 16,4-2-4-16,-2-1-12 0,1 0 0 0,4-12-4 16,-4-2-8-16,3-7-72 0,-4-4-17 0,-1-4-22 15,0-7-32-15,-1-7-110 0,6-7 153 0</inkml:trace>
  <inkml:trace contextRef="#ctx0" brushRef="#br0" timeOffset="205485.18">21464 9007 696 0,'-6'-7'110'0,"6"7"281"0,0 0 37 16,0 0-116-16,0 0-173 0,0 10-59 0,2-2-21 16,-2 6-4-16,3 0-26 0,-1 4-12 0,-4 6-3 15,2-2-2-15,-3 0 1 0,1-1-8 0,1-3-7 16,1-7-5-16,2 2-42 0,2-9-94 0,0 1-47 16,2-5-21-16,-5-5-105 0</inkml:trace>
  <inkml:trace contextRef="#ctx0" brushRef="#br0" timeOffset="205672.39">21609 8918 1967 0,'0'0'-218'0,"0"0"468"0,0 0-127 15,-6 7-38-15,7 8-16 0,0 3-43 0,0 9-2 16,-1 2-4-16,0 10 4 0,-1 4-7 0,-1 4-1 16,-4 2-1-16,2-3 1 0,-2-6-7 0,2-1 4 15,3 0-3-15,1-1 4 0,2-1-5 0,1-3-7 16,2-5-2-16,0-4-6 0,2-2-58 0,1-7-93 15,-1-2-69-15,1-10-16 0,1-3-204 0</inkml:trace>
  <inkml:trace contextRef="#ctx0" brushRef="#br0" timeOffset="205873.2">21766 8982 1673 0,'1'-28'150'0,"-1"7"137"0,1 3-125 0,1 7-55 15,1 3-30-15,-3 8 2 0,0 0-45 0,0 0 6 16,3 4 1-16,-2 10 3 0,-1 2-5 0,0 8-10 15,-1 7-11-15,-2 2 4 0,-1 3-12 0,1 3-5 16,2 6 2-16,1-2-3 0,1 1-3 16,1 1 0-16,-1-1-1 0,3 4 2 0,0-1-1 15,2-4-5-15,-1-4-27 0,3-8 5 0,0-1-78 16,2-6-86-16,0-3-34 0,3-7-28 0,-1-6-98 16</inkml:trace>
  <inkml:trace contextRef="#ctx0" brushRef="#br0" timeOffset="206029.98">22068 9274 589 0,'-10'7'84'0,"4"6"366"0,1 5 92 0,-3 8-292 15,0 2-178-15,-1 5-41 0,0-3-14 0,4-1-5 16,3-1-7-16,1-5-6 0,1-2 1 0,1-7-5 16,1-3-11-16,1-8-15 0,-3-3-3 0,0 0-3 15,8-4 0-15,-2-5-40 0,0-2-26 0,1-3-12 16,-3 0-83-16</inkml:trace>
  <inkml:trace contextRef="#ctx0" brushRef="#br0" timeOffset="206379.35">22065 8999 2234 0,'-16'-7'-188'0,"6"4"421"0,2 1-63 15,-1 1-48-15,1 2 5 0,0 2-102 0,0 3-29 16,2-2-11-16,-2 6-4 0,3-2-4 0,1 2-17 16,0 0-19-16,4 2-4 0,0-1-66 0,6 0-57 15,1 3-32-15,5-1-18 0,5 2-90 0</inkml:trace>
  <inkml:trace contextRef="#ctx0" brushRef="#br0" timeOffset="206666.32">22291 9442 782 0,'4'3'185'0,"-2"3"495"0,0-4-546 0,3 3-79 16,-2-1-23-16,3-3-10 0,1 1-21 0,0-4 0 15,3-3-3-15,2-1 2 0,1-4 5 16,4-8 6-16,0-4 13 0,2-2-3 0,-7-6 25 0,1 2 18 15,-4 0 13-15,-3 4 3 0,3 1 17 16,-3 2 8-16,-2 3 2 0,-4 0 6 0,-1 3-4 16,-2 2-10-16,-3 5-10 0,0 1 6 0,-2 0-25 15,-1 5-27-15,-2 1-7 0,2 4-5 16,-2-1-30-16,-2 4-11 0,1 0-13 0,-7 2 1 16,-2 3-20-16,1 2-11 0,0 3-19 0,1 4 0 15,2 2-44-15,3-3-60 0,2-2-20 0,5-1-21 16,3 2-38-16,5-3-179 0,5-1-37 0,5-7-96 15,5-3 570-15</inkml:trace>
  <inkml:trace contextRef="#ctx0" brushRef="#br0" timeOffset="206906.29">22546 9143 647 0,'10'-5'152'0,"-4"3"197"16,1 4-118-16,-4 2-50 0,1 4-27 0,-1 8 3 16,-3 2-51-16,0 5-29 0,-3 5-8 0,-2-3-2 15,1-1-22-15,0 4-12 0,3-2 1 0,0 2-4 16,1 0 8-16,0-5-13 0,0-2-2 0,2-7-4 15,0-3-7-15,3-8-6 0,1-3-2 0,3-3 1 16,1-4 2-16,2-7 58 0,1-4 4 0,5-10 19 16,3-2-16-16,1-1-9 0,1-1-1 0,0 7 1 15,-2 6-1-15,-3 5-24 0,-1 4-5 16,-3 7-4-16,-3-2-7 0,0 5-3 0,-2 0-2 16,-1 8 0-16,1 2-8 0,-2 5-8 0,0-1-2 15,-4 4-3-15,-1 0-3 0,1 2-7 0,1 2-45 16,0-7 11-16,1 1-132 0,0-5-148 0,1-3-204 15,4-1 7-15,1-6-404 0</inkml:trace>
  <inkml:trace contextRef="#ctx0" brushRef="#br0" timeOffset="207876.99">23479 9220 810 0,'-6'4'123'0,"-1"2"286"0,-1 1 130 0,0 1-325 0,4-1-93 0,0-3-51 16,2 3-14-16,2-2-6 0,0 1-10 0,5-3-8 16,-1-2 3-16,4 2-3 0,2 0-1 0,1 1 2 15,5-1-6-15,4-2 6 0,3 1-3 0,7-2-8 16,3 0 3-16,6-3-5 0,4 0-8 0,6-1-7 15,3 0-1-15,-2-2-1 0,-6-2 4 0,-4 3-5 16,0 0 2-16,2-3-2 0,7 2 5 0,2-2-3 16,1-6 1-16,2 4-1 0,-1-1-5 0,-5 0 1 15,-8-3 0-15,-3 3 2 0,-3-2 7 0,-1-2-1 16,5 2 1-16,-6 0 0 0,0 0 2 0,-7 1 10 16,-3 0 13-16,-5 3 0 0,-2-1 30 0,-5 0-15 15,-3 3 9-15,-2 3-6 0,-3-1 22 0,-3 0-4 16,-2 1-6-16,-4 0 3 0,-4-3-22 0,-5 3-5 15,-4-2-14-15,-5 1 5 0,-3-1-35 0,-3 1 2 16,-1 0-1-16,-2 0 1 0,4 3-3 0,3 2-2 16,7 3-2-16,4 3 1 0,1-2 1 15,1-1 1-15,-1 1 2 0,4-3-2 0,3 3-4 16,7-1-2-16,1-3-4 0,0 0 0 0,0 0-8 16,10 6 1-16,3-5 5 0,2 1-3 0,3-1 13 15,3-1 3-15,-6 1 2 0,3 1 0 0,3 2 0 16,0 2 7-16,5 1-2 0,1 2 5 0,0 4 3 15,-3 2-3-15,0 3 3 0,-5 0-2 16,-6 2 6-16,-5 2 6 0,-4 0 2 0,-5 3 2 16,-4-2-9-16,-6 0-8 0,-2-2-7 0,-3 0 2 15,-1-2-1-15,0 2-10 0,1 0-33 0,0 1 3 16,2-2-93-16,2-4-138 0,-1-3-81 0,9 2-45 16,3-5-336-16</inkml:trace>
  <inkml:trace contextRef="#ctx1" brushRef="#br0" timeOffset="203371.58">31696 11128 0,'0'0'0</inkml:trace>
  <inkml:trace contextRef="#ctx0" brushRef="#br0" timeOffset="208837.08">25190 8726 550 0,'4'5'811'0,"3"-2"-265"16,3 1-440-16,8-2-4 0,4-1-56 0,8-2 26 0,-3-3 1 15,5-3 12-15,2-7-8 0,6-1-38 0,7-5-7 16,2 1-7-16,-1-1-5 0,-4 2-1 0,-7 1-1 15,-9 5 1-15,-4 2-2 0,-9 2-5 0,-2 1-12 16,-4 4 1-16,0-1-50 0,-2 0-79 0,-1 2-26 16,-6 2-25-16,0 0-63 0,0 0-371 0,0 0 390 15</inkml:trace>
  <inkml:trace contextRef="#ctx0" brushRef="#br0" timeOffset="208988.35">25551 8548 1320 0,'-13'10'231'0,"0"1"-38"15,2 0-11-15,1 7 36 0,0 2-113 0,1 6-50 16,1 2-23-16,0 5-2 0,-1 3-23 0,1 2 2 16,0 1 2-16,-1 5 1 0,0 4 3 0,1 5-6 15,0 2 0-15,2 5-1 0,1-3-2 0,0-8-1 16,3-6-3-16,3-14 1 0,2-4 1 0,3-7-109 16,3-5-44-16,3-5-33 0,2-4-141 0</inkml:trace>
  <inkml:trace contextRef="#ctx0" brushRef="#br0" timeOffset="-214515.54">14838 10505 744 0,'2'0'113'0,"7"0"117"0,3 0 116 0,14-1-338 0,7 1-21 0,19 1 11 16,11 2 2-16,21-3 2 0,5 0-6 0,14 0 1 16,10-1 5-16,13-2 1 0,10-1 26 0,17 1 14 15,6-3 9-15,8 2 0 0,17 1-7 0,8-5-11 16,11 2-8-16,16-2 4 0,8 0 1 0,19-1-15 16,13 2 3-16,14-7-5 0,12-2 24 0,23-12 27 15,6-4 8-15,28-10 4 0,7 3-24 0,16-4-22 16,9 1-6-16,14 2-1 0,6-2-1 0,14 5-2 15,10-1 17-15,10 9-8 0,12 7 17 0,15 2-12 16,1 4-9-16,16 2 8 0,-1 8 50 16,7 2-60-16,1 8 22 0,-8 7-40 0,-2 4-2 15,-10 9-2-15,-8 8-80 0,-13 7 21 0,-2 4-246 16</inkml:trace>
  <inkml:trace contextRef="#ctx0" brushRef="#br0" timeOffset="-212775.95">14941 12536 922 0,'-7'0'192'0,"0"0"413"0,2 0-401 0,0 0-44 0,1-3-29 16,0 0 7-16,1-1-58 0,1 0-12 0,1-3-11 15,-1-4 4-15,2-3-23 0,2 0 1 16,0-4-6-16,2-4 5 0,1 4-13 0,-1 0-3 15,3 0-1-15,1 4 1 0,0 0-5 0,1 4-11 16,2 2 0-16,0 3-3 0,3 0 5 0,1 2-6 16,1 0 2-16,3 3-3 0,-1 0 3 0,0 2-4 15,-1-1 2-15,-1 6-1 0,-2-1 0 0,1-1-5 16,-1 5-3-16,-1 3-1 0,-2-1 4 0,1 6 0 16,-2 0 3-16,-6 3-2 0,-1 3 5 0,-2-1-2 15,0 4 4-15,3 6-3 0,-3-2 7 0,-1 6-5 16,-6 0-1-16,-3-1-2 0,6 0-3 0,-9-1-13 15,-1-1-2-15,-4-2-3 0,-6 3 2 0,-2-2 9 16,-2-2 6-16,0-3-1 0,1-9 6 0,4-5 9 16,2-4 3-16,4-7 3 0,3-3 6 0,4-6-24 15,0-1-4-15,4-8-7 0,2-2 0 0,3-2 13 16,2-2 0-16,5-1 4 0,1 1-1 0,3 4 10 16,1 5-3-16,4 2 5 0,2 3-5 0,4 0-1 15,3 4-3-15,0 0 1 0,2 3 1 16,-3 5 2-16,0 2 0 0,-2 5 0 0,0-1-10 0,-8 6 2 15,0 1-1-15,-2 4 2 0,3 1 1 0,3 0-21 16,0 1-37-16,-3-1 2 0,-1 0-100 16,-2-4-77-16,1-2-47 0,1-5-28 0,1-3-218 15</inkml:trace>
  <inkml:trace contextRef="#ctx0" brushRef="#br0" timeOffset="-211715.2">15675 11828 1388 0,'0'0'164'0,"0"0"195"0,0 0-174 0,0 0-51 0,0 0-32 0,0 0 5 0,0 0-45 15,0 0-8-15,2 4-13 0,-2 5 6 0,0 2-30 16,-5 1 6-16,-9 1-4 0,1 2 5 16,-3-1-13-16,0 1 5 0,2-2 0 0,-2-2 3 15,0-2 2-15,2-3 2 0,0 0-2 0,1-5 2 16,2 1-10-16,-1-2-1 0,2 0-4 0,0-2 3 15,0 2-9-15,1 0-8 0,1 0 0 0,0 0-5 16,0 0 3-16,3 2-12 0,-1 3-6 0,1-1-4 16,-1 3-8-16,0 3 1 0,1 4 5 0,0 0-3 15,2 1 16-15,-1 2 4 0,2-3 7 0,1-1-2 16,1 0 12-16,0-5-2 0,3 1 0 0,1-5 0 16,0-3 0-16,1 2-2 0,2-3 0 0,0 0-1 15,2 0 3-15,3-3 8 0,-2 2-1 0,2-3 4 16,2 0-2-16,2-1-9 0,2 0 4 15,4 2-4-15,1 0 7 0,2 3-3 0,1 0-2 0,-3 3 0 16,0 4 3-16,-4 1 7 0,-9 3 1 16,-2 2 2-16,-4-1 3 0,1 4 4 0,-1 1 3 15,-2 2 0-15,0 3 3 0,-2-1 0 0,-2-3 1 16,-3-1 1-16,-3-3-2 0,0 1-8 0,-1 3-3 16,4 0-1-16,-1-1-16 0,-3-3-51 0,1-2-14 15,-5-6-14-15,2 1-16 0,2-9-49 0,2-3-5 16,3-6-22-16,3-6-18 0,1-9-46 0,3-2-49 15,6-3-10-15,-2 2-114 0</inkml:trace>
  <inkml:trace contextRef="#ctx0" brushRef="#br0" timeOffset="-211474.03">15733 12056 480 0,'16'-4'-266'0,"-7"4"607"0,-4 3-19 0,-3-1-35 16,-2 3 22-16,2 3-103 0,-1 2-73 16,0 2-27-16,1 2-5 0,-2 3-40 0,3 4-17 15,-1-2-10-15,0 3 0 0,1 1-18 0,1-5-8 16,2 0 7-16,3-8-5 0,1-3 10 0,2-6-6 15,3-1 1-15,1-3-1 0,1-2 10 0,3-1 27 16,0-6 19-16,1-1 5 0,-2-8 34 0,-2-4 2 16,-2 0-2-16,-5-1 7 0,-4 2-16 0,-3-1-2 15,-3 5-9-15,-6 2 7 0,-2 2-33 0,-4 3-14 16,-4-2-9-16,-3 5 2 0,-2-1-24 0,-3 1-10 16,1 2-13-16,-2 4 0 0,0 1-45 0,-1 3-61 15,2 3-38-15,1 2-11 0,3 2-75 0,5-1-138 16,3 2-192-16,5 2 12 0,3-3-287 0</inkml:trace>
  <inkml:trace contextRef="#ctx0" brushRef="#br0" timeOffset="-210396.46">16688 12589 542 0,'-9'7'786'0,"2"1"-261"0,-2 2-446 0,1 2-2 0,-1 2-52 15,9 4-25-15,0 0 2 0,0 2-9 0,6 1 2 16,-5 0-6-16,0-3 0 0,5-3-2 0,-6 0 7 16,3-9-14-16,3 4-5 0,-1-10-1 15,8-3 19-15,3-1 28 0,0-7 21 0,0-2-1 16,0 2 23-16,0-4 12 0,-4-2 1 0,0 3 6 16,-3-4-13-16,-5 1 29 0,-2 2 12 0,-4 4 10 15,-2 1 13-15,-4 0-27 0,-2 2-22 0,-1 0 6 16,0 1-41-16,-6 2-12 0,1 3-5 0,3-1-2 15,-3 3-20-15,6 4-20 0,1-1-12 0,-1 4-5 16,2 1-26-16,-1 3-39 0,7 2-23 0,-2 5-9 16,4 0-36-16,4 7-67 0,-4 1-96 0,8 5-17 15,-8 2-383-15</inkml:trace>
  <inkml:trace contextRef="#ctx0" brushRef="#br0" timeOffset="-210162.58">17007 12658 904 0,'7'10'154'0,"-4"-4"117"0,-2 5-21 0,2 0-2 16,1 3-174-16,-2 1-28 0,-1 0-7 16,1-2-4-16,0-5-19 0,-2-3 0 0,0-5 1 0,0 0 3 15,0 0 9-15,0 0 24 0,0 0 22 16,6-6 2-16,-5-5 34 0,1-7-15 0,0-4-5 16,0-6 2-16,1-2-14 0,0 1-7 0,-1-1-11 15,0 2 5-15,0 4-22 0,1 6-14 0,-2 1-4 16,0 6-2-16,0 3-17 0,0 2 4 0,-1 6-8 15,0 0 6-15,0 0-12 0,0 0-37 0,0 0-1 16,10 7-17-16,-3 0-24 0,2-4-63 0,4 0-40 16,2-2-12-16,-3-2-73 0,9-5-479 15,1-2 490-15</inkml:trace>
  <inkml:trace contextRef="#ctx0" brushRef="#br0" timeOffset="-209416.61">17833 12169 968 0,'-4'-7'144'0,"-1"3"190"0,1-2-164 0,1 0-39 0,-2 1-29 0,2-2 9 15,0 3-35-15,2-2 1 0,1 3-4 0,0 3 5 16,0 0-14-16,0-1-5 0,0 1-5 0,13-18 2 16,-8 12-8-16,4 2-3 0,0-4-2 0,2 2 1 15,3 2-11-15,-1 0-10 0,3 1-2 0,0 3-2 16,0 0-4-16,2 3 2 0,-2 4 5 0,3 4 0 16,2 6 9-16,-1 2-15 0,-1 3-8 0,-1 2 0 15,-1 4-8-15,-9 4-3 0,0-3 1 0,-3 3-2 16,-1 0-1-16,0-1 5 0,-3 8-2 0,-6 0 2 15,-3 4-6-15,-2 1-6 0,-5 5-5 16,-4-5-1-16,-5 0-12 0,-9-3-32 0,-1-3 2 16,-3-7-13-16,-1-2 24 0,4-10 22 0,3-3 13 15,7-7 2-15,5-3 29 0,5-8 2 0,4-3 13 16,4-11-4-16,-1-4 9 0,5-7 8 0,2 2-4 16,6 0 8-16,4-1-6 0,3 5-9 0,0-3-4 15,1 10 1-15,-2-1-7 0,2 7 1 0,-2 1-2 16,0 4 2-16,2 3-9 0,0 1-7 0,2 5 0 15,0 1-3-15,-1 0-1 0,0 3 0 16,0 2-2-16,0-4 2 0,1 2-2 0,1-4-10 16,1-1-23-16,1-3 0 0,2-4-86 0,2-5-90 15,-4-5-50-15,6-12-26 0,2-5-172 0</inkml:trace>
  <inkml:trace contextRef="#ctx0" brushRef="#br0" timeOffset="-209089.43">18477 11824 2047 0,'3'-14'-309'0,"-5"14"661"0,-4 0-157 16,1 4-67-16,-3 4-10 0,-1 2-100 0,-2 7-25 15,1 4-12-15,-1 5-3 0,5 6-4 0,-1 0 7 16,2 6 4-16,3 2-1 0,1-1 9 0,1-4-2 16,2-3 0-16,3-6-1 0,0-2 0 0,4-12-15 15,2-2 1-15,2-4-7 0,2-5 9 0,1-1 23 16,2-7 9-16,0-1 4 0,0-2 4 0,-3-4 20 15,-2 2 10-15,-2-2 6 0,-4 0 18 0,-2 8 21 16,-3-1 10-16,-2 2 8 0,-2 2 21 16,0 1-12-16,-5 1-16 0,-1-2 5 0,-3 2-54 15,-3 1-17-15,1 0-19 0,-4 4 4 0,1-1-38 16,1 2-5-16,-1 1-10 0,2-2 1 0,2 0-29 16,3 0-47-16,2-1-32 0,4 0-9 0,3-3-67 15,0 0-122-15,0 0-147 0,0 0-6 16,12-1-303-16</inkml:trace>
  <inkml:trace contextRef="#ctx0" brushRef="#br0" timeOffset="-208824.37">18792 11931 1495 0,'-10'-3'259'0,"2"4"-47"0,-1 2-12 0,-1 1-10 15,2 2-137-15,-1 1-35 0,2 4-17 0,0-1-2 16,0 4-20-16,2 4-8 0,1 1 4 0,1 4-6 15,2 3 3-15,2-1 7 0,2 0-4 0,4-6 3 16,3-2-3-16,2-7-14 0,4-2 11 0,4-8-9 16,2-5 45-16,3-6 42 0,2-3 17 0,0-7 7 15,1 0 15-15,-1-7 28 0,-3 0 3 0,-4-4 13 16,-3 2-13-16,-5 0 0 0,-2 3-13 0,-5 2 12 16,-4 4-33-16,-3 4-23 0,-5 2-4 0,-2 5-5 15,-2 0-12-15,-5 3-10 0,-2-1-16 0,-7 5 4 16,0 2-40-16,-5 1-65 0,0 4-30 15,2 3-17-15,2 0-77 0,6 6-174 0,8 0-258 16,11 3 37-16,4-1-283 0</inkml:trace>
  <inkml:trace contextRef="#ctx0" brushRef="#br0" timeOffset="-207786.68">19690 12261 562 0,'2'0'842'0,"1"1"-289"0,2-1-475 0,0-3-5 16,4 2-28-16,7-1 3 0,3-3-5 0,6 2 5 15,2-4-17-15,5-4-12 0,1 0-7 0,-1-2 0 16,-1 4-7-16,-2-1 6 0,-3 3 0 0,-5-1 1 15,-5 3-6-15,-6 1-11 0,-2 1-33 0,0 2 8 16,4 1-75-16,0 0-66 0,-2 3-65 0,1 1-14 16,-2 0-214-16</inkml:trace>
  <inkml:trace contextRef="#ctx0" brushRef="#br0" timeOffset="-207588.74">19758 12422 2100 0,'-19'11'-209'0,"12"-4"477"0,5-4-135 0,2 0-29 15,2-1-26-15,5 1-46 0,5 0-6 0,3 2 4 16,7-3-1-16,3 1 19 0,4-1-8 0,3-2-7 16,0 0 1-16,2-2-22 0,-1-3-5 0,-6 0 0 15,-5-1-3-15,24-9 4 16,-21 7-28-16,3 3 2 0,-2 0-113 0,-2 2-185 0,4 3-313 15,-3 4-23-15,-6 3 660 0</inkml:trace>
  <inkml:trace contextRef="#ctx0" brushRef="#br0" timeOffset="-206228.43">21085 11914 432 0,'-1'-1'484'0,"0"-2"-99"0,1 3-157 0,0 0-13 16,0 0-74-16,0 0-33 0,0 0-25 0,0 0 4 0,1 0-52 15,15 6-24-15,-6 6-1 0,6 9-6 16,1 4 6-16,3 11-2 0,2 6 0 0,1 8-1 16,0 0 2-16,1 1-1 0,-2-3 1 0,1-1-2 15,-1-1-20-15,-4-3-46 0,0 0-26 0,-3-12-8 16,-3-2-52-16,-3-12-192 0,-3-6 213 0</inkml:trace>
  <inkml:trace contextRef="#ctx0" brushRef="#br0" timeOffset="-205900.03">21070 11900 1375 0,'-23'-12'239'0,"5"1"1"0,4-2-18 16,7-2 34-16,0 0-144 0,7 1-36 0,0-5-15 16,4 1 0-16,0-1-16 0,5 4-11 0,4 1 1 15,2-2-4-15,2 5-4 0,1-4-11 0,0 4 2 16,1 2-3-16,1 1-3 0,3 3-6 0,0 5 2 16,2 0-3-16,1 7 6 0,3 1-5 0,0 3-2 15,1 4 1-15,1 2-3 0,-3 1 1 0,-1-4 1 16,-6 3 1-16,-4 1 2 0,-6-3 0 0,-3 6 9 15,-3 4-4-15,-3-4 7 0,-2 0-4 16,-5 1-1-16,-4-1 2 0,-2-2-1 0,-6 0 5 16,-1-3-20-16,-5-3 7 0,-2-1-56 0,-3-2-40 15,0-4-18-15,1-4-7 0,1-4-16 0,5-8-74 16,2 0-73-16,6-4-21 0,5-1-275 0</inkml:trace>
  <inkml:trace contextRef="#ctx0" brushRef="#br0" timeOffset="-204844.95">21666 12223 509 0,'2'3'694'0,"6"-3"-249"0,1 0-418 0,5 0-3 15,1 0-10-15,7-3 1 0,2-4 8 0,1-3 0 16,2-1 30-16,1-4 0 0,-3 1 9 0,-2-1-4 16,-2 1 3-16,-7 0 12 0,-3 6 17 0,-6-1 2 15,-2 5 28-15,-3-2-1 0,-1 2-7 0,-3 0 7 16,-3 0-29-16,-4 0-20 0,-3-1-17 16,-4 3 5-16,-2-1-36 0,-2 3-24 0,-1 0-10 15,-1 4-4-15,1 2-9 0,-1 6-11 0,2-2 0 16,1 8-6-16,1 0 1 0,4 3-4 0,0 5 8 15,0 1-7-15,4 2 19 0,2 2-2 0,2-1 4 16,4-2-3-16,2 3 15 0,2-6 1 0,2-3 6 16,5 0-2-16,2-4 10 0,2-2-4 0,3-2-2 15,2-5-2-15,0 1 1 0,6-7-6 0,1 1-1 16,5-8-1-16,2 0-2 0,3-10 1 16,2 0 5-16,1-11-2 0,-1-4 9 0,-4-5-72 15,-5-2-40-15,0-1-19 0,-1 2-112 0,-1-3-235 16,4 1 292-16</inkml:trace>
  <inkml:trace contextRef="#ctx0" brushRef="#br0" timeOffset="-204643.01">22231 11764 1216 0,'3'-53'-516'0,"-3"28"1104"0,-3 4-208 15,1 3-92-15,-1 7-2 0,2 1-122 0,1 10-33 16,0 0-11-16,0 0 1 0,0 0-38 0,-9 6-58 16,7 4-8-16,0 5-13 0,-2 3-2 0,2 4-2 15,-1 5 0-15,0 3 0 0,2-2 5 0,-1 4-3 16,2 3 0-16,0 9-2 0,0 5 2 0,0 5-2 15,1 7 2-15,1-2-2 0,2 2 1 0,1-5-2 16,2-9-2-16,1-1-1 0,2-3-2 0,-1-7-62 16,0-1-16-16,-1-11-20 0,-1-4-28 0,-3-7-78 15,0-5-72-15,0-5-22 0,-2-4-250 0</inkml:trace>
  <inkml:trace contextRef="#ctx0" brushRef="#br0" timeOffset="-204424.22">22069 11950 1336 0,'-26'0'233'15,"7"2"19"-15,3 3-20 0,5 0 40 0,2 0-143 16,5-2-38-16,0-2-24 0,4-1 2 16,0 0-53-16,0 0-14 0,9 3 5 0,4 0-7 15,0-3 13-15,6 1-11 0,3 1 0 0,3 2-2 16,2-3 6-16,5 5-6 0,2-4 1 0,3 3-3 15,2 0 2-15,2 2-92 0,1-3-31 0,0 2-27 16,-9-2-58-16,0 0-159 0,0 1-157 0,2-3-61 16,6 1 590-16</inkml:trace>
  <inkml:trace contextRef="#ctx0" brushRef="#br0" timeOffset="-204183.16">22682 12014 1315 0,'-8'-4'226'0,"-1"0"62"0,-1 1-3 0,-2 0-3 15,0 1-139-15,-3-1-59 0,-2 3-27 0,-3 0-6 16,1 3-51-16,1 8-24 0,-1 0-4 0,0 7-6 15,2 1-1-15,0 4 1 0,5 0 1 0,3 0-2 16,1 2 6-16,2-2-6 0,3 1 2 0,3-2-4 16,1-2 12-16,3-8-5 0,2 1 6 0,0-9-5 15,3-1 23-15,0 2 23 0,0-5 19 16,4-1 1-16,-1-6 31 0,3-3 24 0,4 2 9 16,0-9 10-16,3 2 12 0,-1-6-19 0,-2 0-15 15,-4 3 0-15,-2 3-52 0,-4 9 0 0,-1 1-7 16,-4 6 7-16,2 3-10 0,0 6-14 0,-1 4-11 15,0 9-1-15,-1 4-23 0,-2 5-2 0,-2 4-43 16,-2-1 12-16,1 5-116 0,1 2-122 16,3 2-98-16,6-5-39 0,2-7-429 0</inkml:trace>
  <inkml:trace contextRef="#ctx0" brushRef="#br0" timeOffset="-202418.77">22897 11441 576 0,'0'0'876'0,"0"0"-276"0,0 0-470 0,0 0-6 16,-1 0-63-16,-1 0-23 0,-18-1-8 0,12-2-2 15,-2 0-12-15,1-1 7 0,1 0 11 0,2-2-1 16,-2 2 21-16,2-1 0 0,2-2-4 0,1 2 4 16,3 0-23-16,2-1-19 0,1 1-8 0,3-1-2 15,0 2-3-15,2 1 3 0,3-1-2 0,2 1 1 16,1 2-9-16,1 1 7 0,1 0 0 0,-7 3 1 16,1 2 0-16,-1 1 3 0,1 4 0 0,3-2 3 15,3 4 0-15,-1 1 1 0,-2 2-4 0,3 1 3 16,-2 0-6-16,0 4 8 0,1-2 7 15,-4 7 0-15,-1 1 9 0,-2 8-12 0,-3-1-4 16,0 3-2-16,-3 2-9 0,-2 1 0 0,0-2-14 16,-1 1 3-16,0 1-62 0,1 4-127 0,0-1-70 15,1 4-35-15,2-5-248 0</inkml:trace>
  <inkml:trace contextRef="#ctx0" brushRef="#br0" timeOffset="-202267.68">23301 12395 2084 0,'3'27'363'0,"-8"1"-93"16,-3-2-46-16,1-2 32 0,1-1-224 0,1-3-19 15,-1-5-73-15,2-5 18 0,2-2-188 0,2-8-253 16,-3 0 296-16</inkml:trace>
  <inkml:trace contextRef="#ctx0" brushRef="#br0" timeOffset="-52493.17">14618 15059 290 0,'-2'3'94'0,"0"-3"21"0,-1 0 45 0,0 1-9 0,3-1-36 16,0 0-9-16,0 0-3 0,0 0 3 15,-1 0-10-15,0 0-4 0,0 0-4 0,0 0 3 16,0 0-14-16,0 0 4 0,-1 0 3 0,1 0 4 16,0 0-3-16,0 0-15 0,0-1-8 0,0 1 3 15,0-3-14-15,0 2-5 0,-1 1 1 0,1-1-2 16,0-1-4-16,0 2-7 0,0-1-4 0,-20-29 2 16,21 24-7-16,1-3-6 0,0-1 1 0,1-1-2 15,0-1-2-15,2-1-7 0,0-2-1 0,2 1-1 16,1 0-5-16,0 2 3 0,0-2-1 0,2 4 1 15,-1-1-5-15,2 3 0 0,0 1-1 0,0 2 1 16,2 0 0-16,-1 2-3 0,1 2 2 0,2-1-3 16,-4 2 4-16,-4 3 0 0,0-1 0 0,-1 3 0 15,0-1 3-15,5 3 2 0,0 1-2 0,3 4 1 16,-1-1-5-16,0 4-4 0,0-2 4 0,-2 2-3 16,1 2 5-16,0 1-1 0,-1 0 1 0,2 1-1 15,-2 2 6-15,-1 1-1 0,-1 2 2 0,-1 1-1 16,0 3 3-16,-2-3-2 0,-2 4 1 15,-2-1-1-15,-1-2-1 0,-1 2 8 0,-3-4-3 16,-2 2 6-16,0 5-4 0,-3 1-3 0,-1 4 1 16,-1-1-2-16,-3-2 2 0,1-2 1 0,-2 1 2 15,-1-7 0-15,0 1 3 0,0-6-14 0,0-2 2 16,3-4-5-16,1-6 0 0,0-7 0 0,7-1 0 16,-2-6 0-16,-2-4-11 0,1-4 7 0,-4-4 0 15,2-4 4-15,2-1 6 0,3 1 3 16,3 3 4-16,2 2-1 0,1 3 0 0,1 4-10 0,3 2-1 15,1 1-1-15,1 4 0 0,6-1-4 16,-1 1-1-16,4 3-1 0,-4 0 0 0,2 4 6 16,3 2 0-16,2 2 1 0,5 2 1 0,3 0-1 15,0 1 3-15,-1 1-2 0,1-1-2 0,0 2-1 16,0 1-4-16,2-2 1 0,-1 5-7 0,-2 0-104 16,0 1-9-16,-6-4-40 0,0-2-17 0,-6-9-92 15,-3 0-207-15,-5-9-18 0,-6-6 504 0</inkml:trace>
  <inkml:trace contextRef="#ctx0" brushRef="#br0" timeOffset="-51615.54">14909 14410 1254 0,'-12'-7'-684'0,"9"4"1375"0,3 3-332 0,0 0-124 15,0 0-13-15,0 0-86 0,-2 0-43 0,1 0-13 16,0-1-2-16,0-1-18 0,1 2-9 0,0-1-9 16,0-1 3-16,0 2-14 0,0-2-15 0,0 0 1 15,1-24-5-15,5 20-3 0,2-1-4 0,-1 2-3 16,2 0 1-16,0 3 2 0,2-1-2 0,-2 2 1 16,1 1-1-16,-1 0-2 0,-2 4-8 15,1 0-7-15,-2 1 1 0,0 5-2 0,-2-4 4 16,1 6 8-16,-4 1-3 0,-1 2 11 0,0 3 3 15,-4-2-1-15,0 0 1 0,-2 1-2 0,1 1 1 16,-3-1 1-16,0-1 0 0,1-3 3 0,2-5-2 16,0-1 4-16,3-4-4 0,2-3-2 0,0 0-16 15,0 0-1-15,0 0-6 0,0 0 5 0,0 0 2 16,0 0-1-16,14-3 1 0,-7 3 1 0,3 0 2 16,0 2 3-16,3 2-2 0,0 1 6 0,3 4-2 15,0 0 1-15,-1 3-2 0,1-1 5 0,-1 4-6 16,-1-2 3-16,-3 2-3 0,1 0 2 0,-4 2 1 15,-2-2 3-15,0-1 0 0,-3 1 7 0,0 1 6 16,-3-7-3-16,-4 1 5 0,1-2 0 0,-2 1-5 16,0 2 4-16,-2-1-4 0,0-2-13 0,-3-4-28 15,0-1-11-15,-1-2-4 0,0-1-10 0,-3-4-25 16,1-1-26-16,-1-5-4 0,2-1-73 0,2-3-175 16,2 0-121-16,3 0-68 0,1-4 549 0</inkml:trace>
  <inkml:trace contextRef="#ctx0" brushRef="#br0" timeOffset="-50948.42">15255 14333 1490 0,'-4'0'157'0,"-2"-3"200"0,3 1-199 0,0 2-42 0,3 0-25 0,0 0 5 16,0-2-43-16,0 1-13 0,-5-20-8 15,5 13 2-15,1 1-4 0,1-3-1 0,0 3-1 16,2-1 1-16,-1-1-8 0,0 4-6 0,2-2 1 16,-1 4-3-16,2 3-3 0,-1-4-2 0,1 4-8 15,2 0 5-15,-2-2-3 0,2 2-4 0,-2 2 5 16,3 2-4-16,0-3 4 0,1 6 0 15,-1-4-3-15,2 4 0 0,-1 3-2 0,0-2-5 0,0 3 5 16,1 2-3-16,0 2 7 0,3-2-2 0,-2 3 2 16,2 1-2-16,-3 1 3 0,-1-1-3 15,0 2 2-15,-2 1-2 0,0-2 4 0,-4 3 0 16,1-3 1-16,-5 4 0 0,0 0 1 0,-5 2-3 16,0 0-5-16,-4 1 0 0,-1 1-15 0,-5 0-9 15,-2 1 6-15,-3-3-5 0,0-1 20 0,1-8 10 16,1-2 3-16,3-6 3 0,2-4 7 0,2 0 6 15,1-5 2-15,3-2 2 0,0-6-10 0,1-2-11 16,3 1-3-16,3-2 0 0,1-2 2 0,2 4 14 16,2-3-1-16,0 3 5 0,1 1-2 0,0 3-8 15,1 3-2-15,1-2-3 0,0 5-3 0,3-2 0 16,1 3-4-16,1 3 3 0,4 0-1 0,3 2-4 16,4 2 1-16,0-3-1 0,2 3 2 0,0 3-4 15,0 1-2-15,0-1-2 0,-4 2-5 0,-2-1-80 16,1 2-70-16,-4-1-12 0,0 1-175 0,3 5-466 15,-8-1 519-15</inkml:trace>
  <inkml:trace contextRef="#ctx1" brushRef="#br0" timeOffset="-55515.69">22971 15167 0,'0'0'0,"0"0"0,0 0 0,0 0 15,0 0-15</inkml:trace>
  <inkml:trace contextRef="#ctx0" brushRef="#br0" timeOffset="-49814.21">16097 14960 775 0,'-2'2'117'0,"2"1"351"0,0-3 86 0,0 0-259 0,0 0-172 0,0 0-31 16,0 0-18-16,0 0 1 0,1 0-28 0,16-3-9 16,-9 1-5-16,4 0 2 0,1 0-9 0,1 1-8 15,-1 0 1-15,-2-1-3 0,3 1-5 0,3-2-7 16,6 0 0-16,0 2-1 0,2-1 1 0,0 0-1 16,0 2 0-16,0 0 0 0,0 2 3 0,0 0-1 15,-1-1 2-15,1 5-1 0,-3-2-2 0,0 1-66 16,-3 1-44-16,-1 1-11 0,-2 0-80 0,-3-4-59 15,-2 2-115-15,-3 0-3 0,-4-4-362 0</inkml:trace>
  <inkml:trace contextRef="#ctx0" brushRef="#br0" timeOffset="-49550.46">16193 15145 1434 0,'-7'2'248'15,"4"1"0"-15,0 1-4 0,0-1 15 16,1-2-116-16,2-1-40 0,0 0-18 0,0 0-1 16,0 0-38-16,0 0-18 0,0 0-3 0,0 0-1 15,0 0-4-15,13 14-1 0,-4-10 0 0,6 0 1 16,2-1-3-16,6-3-8 0,4 0-1 0,5-5-1 15,5-5 1-15,7-1-5 0,4-2 1 0,5-1-3 16,-1 3 0-16,-3 3-202 0,-7-2-112 0,2 0-75 16,-1-2-566-16</inkml:trace>
  <inkml:trace contextRef="#ctx0" brushRef="#br0" timeOffset="-42465">17125 14691 492 0,'0'0'651'0,"0"0"-185"0,0 0-294 0,0-2-12 16,0 1-66-16,0 1-34 0,2-28-10 0,0 21-2 15,-3-1-9-15,1-1-9 0,-1 1-2 16,1-3 1-16,3 1 0 0,3-1-1 0,1-3 3 15,-2 3-1-15,4 0-6 0,-1 1-5 0,1-2 0 16,1 6-1-16,0-2-2 0,1 2-1 0,-1 2-3 16,0 4 3-16,0-3-4 0,1 6-2 0,1-2-1 15,0 4 0-15,0 0-5 0,-1 2-3 0,0 3 3 16,2 0-2-16,-1 2 7 0,1 2-5 0,0 3 3 16,-2-2-3-16,0 3 4 0,1-1 2 15,-1-1-4-15,-2 4 3 0,0-1-4 0,-4 2 9 16,2-4 2-16,-2 5 2 0,-2-1 0 0,-1 4-3 15,1 7-4-15,-2 1 2 0,-1 2-3 0,-1-1 0 16,-3 3 3-16,1 2-2 0,-3-1-2 0,-1-2 1 16,0 0-2-16,-3-1 2 0,-2-5 3 0,-1-3 3 15,-2 1 1-15,1-9 2 0,-2 1 0 0,-1-5-3 16,0-1-2-16,0-2-1 0,2-3-8 0,-2-5 2 16,1 1 1-16,-1-5 0 0,2 0-2 0,0-5 3 15,-1-2-5-15,4-4 4 0,-2-6-9 0,5-1 2 16,2 0 2-16,2 1 2 0,3 3 10 0,1 2 0 15,2-2 0-15,1-3 1 0,3 5-4 0,0-2-2 16,0 1 0-16,3 2-1 0,0 1-5 0,5 2 1 16,3 1-3-16,0-1 2 0,6 5-3 0,0 0 0 15,3 3-2-15,3 6 1 0,3 2-11 0,3 2 1 16,1 4 3-16,0 0-2 0,-2 2 10 0,-2 4 2 16,-3 1-1-16,-3 1 0 0,-3-4 5 0,-3-1-4 15,-5 2 0-15,-4 2-1 0,-1 4-1 0,-3 6-50 16,6 1-43-16,-6 0-9 0,3 1-119 0,0-5-224 15,3 0 276-15</inkml:trace>
  <inkml:trace contextRef="#ctx0" brushRef="#br0" timeOffset="-39854.41">17482 14080 695 0,'0'0'118'0,"0"0"156"0,0 0 3 0,-1 0 17 0,0 0-118 16,0 0-54-16,-1 0-18 0,1 0-3 0,0 0-24 15,0 0-4-15,0 0-3 0,1 0 2 0,-1-1-18 16,1-1 5-16,-1 2-1 0,1-1 5 0,0-1-15 16,0 0-17-16,-6-32-6 0,11 27-1 15,-1-1-6-15,4 1-9 0,2-3-3 0,3 2 0 16,1-2 0-16,2 2-3 0,-1 2-2 0,0-1 0 16,0 2-1-16,0 2-1 0,-1 2 1 0,-6-1 0 15,-2 2-1-15,2 3-7 0,-2 0 1 0,2 1-2 16,0 0 2-16,-3 0 2 0,-1-1 3 0,-1 1 0 15,-3 2 13-15,0 1-2 0,-1 1 3 0,-1-2-2 16,-3 5 5-16,1-4-8 0,-2 3 3 0,-3-2-3 16,1 2 5-16,-1-2-5 0,-1 2-2 0,8-2-1 15,-2-1-4-15,3 1 0 0,1-1-3 0,-1-2 1 16,-1 0-5-16,2-2-10 0,-1-2-1 0,2 3-3 16,1-1-2-16,2-1-3 0,-4 2 5 0,1-3-3 15,1 2 12-15,2 0 8 0,5 2 1 0,3 1 3 16,1-1 4-16,2 2-2 0,0 3 1 15,3-2-2-15,-1 4 7 0,0-1-2 0,1 4 6 16,-2 0-3-16,-1-2 8 0,-1-5 3 0,-3 0 6 16,-2 2 1-16,-2-3 9 0,-3 6 7 0,-2-1-7 15,-4 2 8-15,-1-1-12 0,-3 0-1 0,0-3-1 16,-3 1 2-16,-3-2-4 0,-1-1-5 0,0 0-10 16,-4-1 0-16,-1-1-41 0,0-2-36 0,-1 0-31 15,2-2-3-15,-1 0-69 0,4-2-150 0,2 0-238 16,3 3 27-16,1-1-358 0</inkml:trace>
  <inkml:trace contextRef="#ctx0" brushRef="#br0" timeOffset="-37837.67">18365 14589 1498 0,'0'0'-262'0,"0"0"554"0,0 0-118 0,0 0-44 15,0 0-6-15,0 0-49 0,0-1-3 0,2-19-5 0,1 12 6 16,1 0-10-16,0-2-6 0,0 0-9 15,1 0 3-15,1 2-27 0,-2-2-6 0,1 2-7 16,0 1 4-16,0 0-5 0,0 3 1 0,0-2-1 16,0 2 0-16,1 0-2 0,0 3-3 0,0-1 0 15,1 2-2-15,0 0-3 0,1 0 3 0,0 0 1 16,1 3 0-16,-2 0-4 0,2-1-2 16,0 1 0-16,-1 1-1 0,0-1 5 0,-1 3-2 15,0-3 0-15,-2-2-2 0,1 2 5 0,-2 1 1 16,1-3 0-16,-3 2 1 0,1 1 3 0,0-1-4 15,-1-1 4-15,1 0-3 0,0 2 8 0,0 1-4 16,0 0 0-16,-1 1-1 0,-3-2-1 0,-1 1-2 16,0 1 3-16,-1 0-2 0,3-2 5 0,2 3-5 15,-2-2 0-15,2-2 0 0,-1 0-2 0,-1 1 2 16,1-1-2-16,-1 0 3 0,0 1-2 0,1 0-5 16,-1 0 1-16,3-1-1 0,-3 0 0 0,1 5-1 15,1-1 1-15,-1 0-1 0,1 4-1 0,-1-1 0 16,1 1-2-16,0 1 2 0,0 1 3 0,0 2-5 15,3-1 5-15,-2 3-5 0,1 1 5 0,-1-4 3 16,-1-2-2-16,0 2 2 0,0 0-4 0,-1 6 4 16,0-1 1-16,-1 3 2 0,0-1-2 0,0 4-4 15,1 2 3-15,0 0-2 0,-1 3 9 0,0 0-10 16,-1 4 2-16,-1 2-3 0,-1-3 1 0,-1 2 5 16,2-3 2-16,-5-6 1 0,4-3 4 0,-3-4-2 15,0-1 0-15,2-1-2 0,-3 0 3 16,7-5 2-16,-2 2 2 0,-4-4 1 0,0 0 6 15,-9-2-11-15,0 0 1 0,-4-2-4 0,1-1-1 16,-2-2 1-16,-1 1-1 0,2-2 1 0,-2-1-4 16,1-1-2-16,0-3 0 0,2-1 0 15,0 0-2-15,3 0-2 0,3 1-3 0,2-2 0 0,1-1-2 16,2 0-6-16,2 2 3 0,1-4-4 16,1-2 7-16,2 2 5 0,1-2-2 0,2-2 3 15,3-2 0-15,1-2 1 0,3 0 1 0,2 2 1 16,2-2-3-16,3 0 1 0,0 0 2 0,1-2-1 15,2 3-2-15,-1 4 1 0,3 1-1 0,1 3 0 16,2 2 2-16,1 5-2 0,0 0 0 0,-1 0 0 16,-2 7 3-16,-7 1 1 0,-1 0-2 0,-1 2 0 15,2 0-5-15,5 5 2 0,-4-4 2 0,0 6 1 16,-2-3 2-16,-3 3 4 0,0-4-5 0,-1-3 4 16,-1 4-5-16,-1-6 0 0,-1 4 1 0,-2-3-1 15,0-2-16-15,-2 0-106 0,-3-7-32 0,0 0-29 16,0 0-56-16,0 0-287 0,2-10 335 0</inkml:trace>
  <inkml:trace contextRef="#ctx0" brushRef="#br0" timeOffset="-36676.56">17928 13979 1140 0,'-4'-2'151'0,"2"-1"213"0,-1-2-191 0,2 2-58 0,-2-3-31 0,1 4-1 16,1-1-48-16,-1-1-9 0,1 1 5 15,1 3-3-15,0 0 10 0,0 0-4 0,0 0-2 16,0 0 1-16,0 0-8 0,0 0-2 0,0 0-2 15,0 0 1-15,0 0-4 0,0 0-1 0,0 0 3 16,0 0-1-16,0 0-1 0,0 0-13 0,0 0-1 16,-2 1-2-16,-10 13 3 0,9-5-5 0,1 0-1 15,-1 2-2-15,0 2 3 0,2 1-5 0,-3 1-2 16,3 2-1-16,-1 4-3 0,2 1 4 0,0 2-4 16,2-1 2-16,3-3 0 0,2-1-11 15,0 1-1-15,3-5-4 0,2 0 2 0,1-5 3 16,2-2 0-16,1-5 0 0,0 0 1 0,2-3 9 15,0-3 3-15,1 0 1 0,-1-2 9 0,0-4 14 16,-5 7 5-16,-4-8 2 0,0 0 8 0,-3-2 20 16,4 2 6-16,-2-4 8 0,0 0 10 0,0-4 4 15,-1 0 5-15,-2-3 1 0,-1 0-2 0,-3-1-2 16,-1 0 0-16,-3 1 2 0,-3-1-13 0,-2 2-10 16,0-1-10-16,-2 3 4 0,0 0-16 0,1 4-9 15,0 2-1-15,0 2-2 0,3 1-6 0,0 3-6 16,-1 1-6-16,-2 0 0 0,-5 3-13 0,-1 1-11 15,-2 1-22-15,0 1 4 0,0 2-50 0,5 4-38 16,2-4-26-16,3 2-10 0,3-2-67 0,4 1-156 16,1 2-257-16,2 4-37 0,2-2 681 0</inkml:trace>
  <inkml:trace contextRef="#ctx0" brushRef="#br0" timeOffset="-34602.33">18786 13974 1439 0,'-5'-4'-280'0,"2"0"610"0,1-2-112 16,-1 2-40-16,2-4-6 0,0 1-56 0,1 0-13 15,0-1-10-15,0 2 8 0,1-4-24 0,0-1-21 16,2 3-6-16,0-3-2 0,1 0-14 0,2 1-14 16,1-1-5-16,2 1-1 0,0 3-9 0,1 4-3 15,1 1-2-15,1 2 0 0,3 2 0 0,0 0-15 16,1 2 4-16,1 6-8 0,0-2 10 0,2 7 2 15,-1-2 5-15,-1 2-2 0,0 5 10 0,-1-1-6 16,-3 3 0-16,1 1-3 0,-2 0 3 0,-4-1 5 16,-2 2 2-16,-2 0 2 0,-9-1 7 0,5 0-1 15,-1 2 1-15,-3-4-1 0,4 1 4 0,-10-3-3 16,-2 1 5-16,-1-4-3 0,-2-4 8 0,-3-6 2 16,0-1 0-16,0 0 3 0,2-2-7 0,0-3 2 15,0-3-5-15,2-2 6 0,0-1-2 16,3-4-2-16,2 2 1 0,4-2-1 0,3 2 3 15,2 1-6-15,2-3 0 0,3 2-1 0,-1 1-6 16,2 6-7-16,1-2-1 0,2 1-2 0,1 2-6 16,3 0 4-16,3 3 1 0,1 0 3 15,2-2-5-15,0 3 3 0,1 1-4 0,2 3 5 16,-2-3-4-16,0 4 0 0,-4-5-1 0,-1 3 0 16,5-3 5-16,0-1-5 0,6 1-6 0,-2 0-6 15,1-4-39-15,0 2-128 0,-3-2-51 0,3 0-33 16,0-4-85-16,-3-5-417 0,-3-5 492 0</inkml:trace>
  <inkml:trace contextRef="#ctx0" brushRef="#br0" timeOffset="-33411.3">14713 16580 680 0,'0'0'104'0,"0"0"276"0,0 0 77 0,0 0-219 0,1 0-123 0,0 0-47 15,0 0-10-15,0 0-8 0,0 0-16 0,0 0 4 16,2 0-3-16,-1 0 5 0,32 0-2 0,-28 4 1 16,2 4-2-16,2 5 2 0,2-1-9 0,-1 1-1 15,1 4-4-15,4-1 3 0,0 4-13 16,0 3-5-16,4 0 1 0,-4 3-1 0,2-1 1 0,-1-1 0 15,0 2-2-15,1 2 2 0,-2 2-5 0,-1-2-60 16,-1 0-22-16,-2-4-16 0,0-1-44 16,-2-6-71-16,-3-3-82 0,0-2-16 0,-2-7-289 15</inkml:trace>
  <inkml:trace contextRef="#ctx0" brushRef="#br0" timeOffset="-33162.88">15056 16464 1508 0,'-12'13'261'0,"0"-2"-65"0,0 3 4 0,1 1-28 16,1 3-101-16,-1 0-33 0,0 3-9 0,-2 3-5 16,1 2-19-16,1 5-3 0,-2 2-2 0,1 3 1 15,0-4 7-15,-1 3 4 0,2 0 2 0,1-3 0 16,0 4 0-16,1-3 3 0,-1-2 0 0,-1-2 1 15,3 0-7-15,0-5-10 0,3 3-22 0,2-4 4 16,-2-2-53-16,5-1-72 0,-2-4-40 0,2-6-21 16,6-2-124-16</inkml:trace>
  <inkml:trace contextRef="#ctx0" brushRef="#br0" timeOffset="-27492.09">15293 16130 710 0,'-2'3'165'0,"0"3"268"0,-4-4-227 0,2 3-47 16,-3-3-32-16,2 1 9 0,2 0-48 0,-1-3 1 15,0 3-4-15,-1-3 6 0,-1 1-12 0,0-1-8 16,0 0 0-16,2-1 1 0,1-2-5 0,-2 2-1 16,-1-1-6-16,-2 2 6 0,-1-3-20 0,9 3-16 15,0 0-8-15,-1 0 0 0,-13 6-17 0,5 0-14 16,1-2-7-16,1 4-3 0,0 2-8 0,1 5-5 15,2-2 4-15,-1 2-4 0,3 0 12 0,1-4-2 16,0 2 5-16,2 1-4 0,1-2 10 16,3 2-4-16,-1-4-1 0,1-2-1 0,0-2 2 0,2-1-7 15,1-2 4-15,0-3-6 0,-1 0 10 16,1-1 11-16,0-2 4 0,-6-1 3 0,1-2 14 16,-2-5 12-16,0 4 3 0,3-5 3 0,0 2-1 15,0 0-7-15,1 2-5 0,-3 4 0 0,4 0-10 16,-4 2-2-16,2 2-2 0,1 2 1 0,0 2-1 15,2 4-11-15,2 2-1 0,0 1-5 16,-1 0 5-16,-1 3 4 0,-2-3 2 0,-1-1 0 16,0 4-3-16,0-7-21 0,1 1-22 0,1-1-2 15,-2-4-38-15,2 1-52 0,-2-1-19 0,1-3-18 16,-1 1-31-16,1 1-160 0,2 0-130 0,1-2-68 16,-2 0 566-16</inkml:trace>
  <inkml:trace contextRef="#ctx0" brushRef="#br0" timeOffset="-27021.99">15518 16012 969 0,'0'-7'165'0,"-1"0"118"0,0 3 1 0,0 0-2 0,1 4-133 0,0 0-26 0,0 0-17 0,0 0 5 0,0 0-38 0,0 0-37 16,0 0-7-16,0 0-7 0,-7 10-15 0,8 2-10 15,1 2 1-15,2 3-3 0,0 2 7 0,3 6-3 16,-1 3-1-16,1-2-1 0,-1 2 3 0,-1 0 0 16,1-1-19-16,-3-5 5 0,0 0-49 0,-3-4-6 15,0-4-10-15,0 1-2 0,-1-1-24 0,-1-1-93 16,0-2-59-16,-1-4-23 0,-1-3-128 0</inkml:trace>
  <inkml:trace contextRef="#ctx0" brushRef="#br0" timeOffset="-26810.66">15448 16071 1625 0,'0'0'-210'0,"0"0"444"16,-5 9-92-16,5-2-29 0,0 3-6 0,2-2-28 15,2 2-4-15,1 0-6 0,2-2 5 0,0 0-14 16,4-1 0-16,0 2-1 0,1-5 3 0,3 3-20 16,-1-3-20-16,2 0-8 0,0-1 0 0,1 0-10 15,-2-3 2-15,1 1-4 0,-1 2 3 16,-3-3 2-16,2 1-52 0,-4-1-30 0,-1 2-13 15,0-2-64-15,-4-3-33 0,-1-1-44 0,-3-2-7 16,-1-5-135-16</inkml:trace>
  <inkml:trace contextRef="#ctx0" brushRef="#br0" timeOffset="-26431.12">15703 15862 927 0,'-5'-8'156'0,"5"8"184"0,0 0 0 0,0 0-26 16,0 0-179-16,0 0-58 0,0 0-25 0,0 0-6 15,-4 12-45-15,4-1-2 0,4 2-2 0,-3 6 1 16,2 3-1-16,0 3 3 0,1 3 1 0,1-1 1 16,0-2 1-16,2 3-3 0,-3 4-1 0,4-3-1 15,1 0 3-15,-2-1-1 0,1-6 4 16,-3-1-4-16,-3-4 5 0,1-5-1 0,-1 3 1 16,-2-2-1-16,0-1 5 0,0-2-6 0,0-4 5 0,0-5-3 15,0-1 10-15,0 0 15 0,0 0-3 16,0 0 7-16,0 0-22 0,0 0-5 0,-8-15-1 15,8 5 0-15,0-4 4 0,1 0-3 0,3 1 2 16,0 0-1-16,1 3 10 0,0 0-9 0,1 1 6 16,0 0-7-16,2 1 8 0,0 3-5 0,1 0-2 15,0 3 0-15,0 0 0 0,1 2 1 0,-1 0-1 16,1 4 2-16,-1-4 1 0,1 3 11 16,-2 1 7-16,-1 0 3 0,-2 1 22 0,-2-1 8 15,0 0-5-15,-2 0 6 0,1-1-36 0,-2-3-7 16,0 0-10-16,0 0 5 0,0 1-5 0,0 1 12 15,0-2 5-15,-13 15 1 0,4-10-6 0,-5 1-53 16,-3-2-28-16,-1 3-10 0,-4-3-64 0,1 3-127 16,-4-5-172-16,1 5-3 0,-3 0-459 0</inkml:trace>
  <inkml:trace contextRef="#ctx0" brushRef="#br0" timeOffset="-25865.69">16207 16496 627 0,'4'3'1019'0,"1"-2"-378"0,1 1-638 0,4-2-1 0,1 0 5 0,5 0 2 0,1 0-2 16,0-2 3-16,2 2-3 0,1-1-4 0,0 1-1 16,2-1 0-16,0-1 0 0,2-2 3 0,-1 1-5 15,1 0 0-15,-1-1-40 0,0-1-70 16,-3-4-36-16,-3 2-13 0,-1 2-61 0,-10 1-184 16,-6 4 248-16</inkml:trace>
  <inkml:trace contextRef="#ctx0" brushRef="#br0" timeOffset="-25741.2">16304 16637 728 0,'-6'18'103'0,"6"-10"413"15,3-1 108-15,2-4-374 0,4 0-211 0,2 2-19 16,3 2-8-16,4-4-1 0,2 0-11 0,3 2-1 16,1-2 1-16,4-3-1 0,0 2 2 0,3-2-135 15,-2 0-84-15,-2-2-40 0,-6-2-334 0</inkml:trace>
  <inkml:trace contextRef="#ctx0" brushRef="#br0" timeOffset="-24977.97">17088 16470 1162 0,'5'3'197'0,"-5"-3"110"0,0 0-22 0,0 0-20 0,0 0-211 0,1 0-26 15,19 8-9-15,-14-3-1 0,0 4-7 0,1-1-7 16,-1 8 5-16,5 2-4 0,5 5 11 0,3 1 0 16,1 6-6-16,2 1 4 0,-1-3-13 0,1 3 6 15,-1-4-1-15,-2-5 2 0,-1-1 3 0,-2-2-1 16,-2-3 3-16,0 1-2 0,-2-2-4 0,-1-1-62 16,0-1-22-16,-4-1-20 0,1-4-64 0,-2-3-256 15,-1 0 265-15</inkml:trace>
  <inkml:trace contextRef="#ctx0" brushRef="#br0" timeOffset="-24762.39">17437 16457 2214 0,'-14'3'-298'0,"7"0"661"16,-1 0-144-16,-1-1-43 0,0 1-19 0,0 3-68 15,-1-2-40-15,1 3-13 0,-1 4-3 0,-2 4-18 16,1 3 3-16,-1 6-5 0,-1 4 3 0,0 5-10 15,0-1-4-15,-3 6 0 0,1-5-1 16,-1-1 0-16,1 2-1 0,-1-1 0 0,3 0 0 16,-3 3-7-16,3-2-57 0,2-1-1 0,1-5-21 15,5-3 19-15,0-11-58 0,3-4-48 0,2-10-16 16,0 0-176-16</inkml:trace>
  <inkml:trace contextRef="#ctx0" brushRef="#br0" timeOffset="-24233.09">17562 16117 409 0,'-3'6'58'0,"-2"-4"396"0,1 1 47 16,0-1-141-16,-1-2-191 0,2 0-43 0,-1-2-18 15,-2-1 0-15,-1 0-31 0,-2-1 10 0,1 1-5 16,-1 0 10-16,0-1-21 0,0 3-21 0,0-2-7 15,0 3-1-15,0 0-19 0,2 0-20 0,-1 3-7 16,0 2-4-16,2 1-21 0,1 6-17 16,0-1 2-16,3 5-6 0,0-2 22 0,2 2-5 15,0 1-1-15,2-3-4 0,1 1 2 0,3-5 8 16,-1 0 6-16,3-7-2 0,1-1 3 0,0-2 1 16,1-5 6-16,1 5-1 0,-1-2 20 0,-1 1 28 15,-2-3 8-15,0 3 8 0,0-6 9 0,-1 1 2 16,-1-2 2-16,-1-1 2 0,0 1-7 0,-1 1-15 15,0 1-10-15,-1 2 2 0,-2 4-18 0,0 0-4 16,0 0-2-16,1 0 0 0,15 7-6 0,-10 0-2 16,1 3-2-16,1 1 0 0,0 0-4 0,-1 0-1 15,1 0-1-15,-3-5-1 0,1 4-21 0,-3-3-74 16,-3 1-33-16,1 0-16 0,-1-1-50 0,0-4-204 16,6 0-173-16,-4-3-78 0,3-2 661 0</inkml:trace>
  <inkml:trace contextRef="#ctx0" brushRef="#br0" timeOffset="-23329.79">17819 16461 979 0,'0'0'167'0,"0"0"138"0,0 0-36 0,0 0 9 0,2 10-217 0,4-2-32 0,1 2-6 0,2 4-7 0,3 3-5 16,1 4 20-16,1 1 8 0,2 4 4 0,1 2 13 15,0-1-1-15,1-1-3 0,1 0 3 0,0-3-14 16,-1-2-14-16,1-3-8 0,-1 0 0 0,-1-3-16 16,0 0 2-16,-7 1-14 0,-3-1 2 0,-1-2-57 15,0 2-58-15,3 1-21 0,1 1-14 0,2 1-8 16,-3-2-120-16,-2-1-98 0,2-4-53 15,-2-3 440-15</inkml:trace>
  <inkml:trace contextRef="#ctx0" brushRef="#br0" timeOffset="-23114.39">18162 16450 1920 0,'-16'23'-237'16,"5"-12"501"-16,1 4-121 0,0 2-27 0,0 1-16 15,-1 0-15-15,1 3-21 0,1 2-10 0,-5 0 2 16,0 0-15-16,-4 1 6 0,-1 1-3 0,0-4 4 16,-1 4-18-16,4 0-23 0,0 1-7 0,2 2-4 15,1 1-4-15,3 5-5 0,1-5-15 0,2 0 2 16,3-2-51-16,1-5-51 0,3 1-28 0,0-4-14 16,4-5-56-16,3-6-306 0,-1-8 341 0</inkml:trace>
  <inkml:trace contextRef="#ctx0" brushRef="#br0" timeOffset="-22570.91">18307 15980 1725 0,'0'0'-324'0,"0"0"696"0,0 0-163 0,0 0-52 0,-1 0-17 0,0 0-63 15,0 0-35-15,0 2-15 0,1 0-2 0,-9 18-25 16,10-9-2-16,0 4-5 0,2 3 2 0,1 0 1 16,-1 5-2-16,2 2-4 0,-1 0-2 0,1-2-30 15,0 2-40-15,0 0-34 0,-1-2-4 16,1-4-67-16,-1 1-95 0,1-4-54 0,-2 1-46 15,0 1 384-15</inkml:trace>
  <inkml:trace contextRef="#ctx0" brushRef="#br0" timeOffset="-22243.25">18327 16236 1003 0,'-3'0'186'0,"2"-1"362"16,1 1-360-16,0 0-65 0,0 0-28 0,0 0-1 16,0-2-38-16,0 1-19 0,0 1-9 0,0-2 0 15,0 0-16-15,10-22-12 0,-1 17 0 0,5 2-3 16,1-1 4-16,2 1 0 0,2 2-1 16,0 1 0-16,3 0 0 0,-1 2 2 0,0 0 2 0,1 4 1 15,-2 0 1-15,-1 3 4 0,-2 1 2 16,-5 2 2-16,-4 1 9 0,-5-1 5 0,-3 2 9 15,0-2-1-15,1-2 18 0,2 2-10 0,-2 1-2 16,-3-1-2-16,-1 3-7 0,-5-1 6 0,4-1 5 16,-4 2 2-16,-4-1-1 0,-7 2-44 0,-8 0-11 15,-5-3-13-15,0 2-27 0,0-2-36 0,3-4-48 16,3-3-1-16,3-4-132 0,7 0-518 16,5-4 508-16</inkml:trace>
  <inkml:trace contextRef="#ctx0" brushRef="#br0" timeOffset="-18354.39">14498 13729 735 0,'-2'9'112'0,"1"-8"313"0,1-1 77 0,0 0-243 16,0 0-168-16,0 0-61 0,0 0-16 0,0 0-11 15,9-8-7-15,0-2 5 0,1-4 3 0,3-1 1 16,2-2 1-16,2 2-4 0,1-2 2 0,1 3-4 16,-2 3 1-16,0-1-1 0,-4 6 1 0,1 1 0 15,-3 3-1-15,-1 2 11 0,0 3-1 0,-4 2 7 16,0 2 2-16,-2 5-3 0,-1-1 3 0,-1 4-1 15,-2-1 8-15,-1 4-5 0,-1 2 3 0,-3-4-2 16,0 2 1-16,-2-1-6 0,-2-2-4 0,1-2 0 16,2-2-6-16,-1-3 0 0,3-1-3 0,4-7 1 15,0 0-9-15,0 0-46 0,0 0 7 0,7-5-20 16,0-1 35-16,3-1 21 0,0-1 8 0,0 2 2 16,0 2 3-16,-3-1-2 0,0 3-2 15,0 2 1-15,-1 0 1 0,7 4 3 0,-2 0 2 16,0 3 0-16,0-2 1 0,-1 2 1 0,-1 1 3 15,-2-1 0-15,0 1 4 0,-3-4 4 0,1 3 5 16,-2 0-1-16,-3-1 8 0,0 1-5 0,0 1 1 16,-2 2 0-16,-2 0-3 0,-3 1-55 0,-2 1-10 15,-2 1-16-15,-2 2-7 0,2-1-8 0,0 0-9 16,1-4-4-16,2-1-20 0,1-4-20 16,7-5-40-16,0 0 1 0,-6-3-68 0,10-10-243 15,1-2 307-15</inkml:trace>
  <inkml:trace contextRef="#ctx0" brushRef="#br0" timeOffset="-18105.49">14919 13707 1098 0,'0'25'-609'0,"3"-11"1219"0,-2-3-301 15,1 2-128-15,0 4-6 0,0-1-113 0,2 5-36 16,0-1-11-16,1-2-5 0,0-2-2 0,3-3 12 16,-1-6-7-16,2 0 8 0,1-4-21 0,0-3 3 15,1-3 7-15,2-7-1 0,-1-1 16 0,1-4 39 16,-1-3 10-16,-3-2 13 0,-1 0 11 0,-6 1 23 15,-2 2 4-15,-3 2 10 0,-3 4-11 0,-4 1-17 16,0 2-16-16,-4 1 6 0,1-4-41 0,-3 4-15 16,0 1-12-16,2-1 2 0,-1 4-16 0,3 1-16 15,2 2-12-15,2 2-3 0,1 3-28 0,1 0-55 16,2 1-27-16,0 1-14 0,1 3-56 0,3 1-71 16,1 1-71-16,5 2-19 0,3 0-220 0</inkml:trace>
  <inkml:trace contextRef="#ctx0" brushRef="#br0" timeOffset="-17929.79">15235 13489 2405 0,'0'0'-207'16,"0"0"422"-16,0 0-107 0,0 0-49 0,0 0-4 15,1 14-59-15,1-4-12 0,-1 1-2 0,4 7 0 16,-1 1 11-16,3 5 5 0,0 1 1 0,3-1 0 15,-2-1-2-15,-1 1-12 0,2-5-9 0,-4-1-1 16,2-2-21-16,-2 0-29 0,-1-6-24 0,0-3-6 16,-1-3-64-16,-1 2-204 0,3 2 235 0</inkml:trace>
  <inkml:trace contextRef="#ctx0" brushRef="#br0" timeOffset="-17744.52">15225 13660 1670 0,'0'7'290'0,"-4"-4"-118"0,3 2-1 0,1-2-18 16,0 1-92-16,0-4-32 0,0 0-13 0,0 0-4 16,0 0-26-16,0 0 2 0,14 3-5 15,-6-4 4-15,3 1 0 0,3-2-3 0,3-2 3 16,2 0-5-16,0-3 3 0,2 0-78 0,-1 1-11 16,0-2-30-16,0 1-26 0,1-3-135 0,-2 1-133 15,-3-3-49-15,-1-1 481 0</inkml:trace>
  <inkml:trace contextRef="#ctx0" brushRef="#br0" timeOffset="-17371.06">15486 13426 1926 0,'0'0'-264'0,"0"0"573"0,0 0-167 16,0 0-51-16,0 0-25 0,0 0-63 0,0 0-7 15,0 0 0-15,2 0-2 0,14-10 14 0,-8 8-2 16,0 2 3-16,2 0-3 0,1 0 0 0,3 0-7 15,2 4 1-15,0-1-3 0,2 2 5 0,2 1 1 16,-1 2 2-16,-1 6 0 0,-2-1 4 0,-7 3-2 16,-1 4 4-16,-2 3-2 0,-3 4 5 0,6-1 2 15,-5 6-2-15,-3-1 1 0,0 1-25 0,-4-3-30 16,-3 2-7-16,-5-5-6 0,5-2 6 0,-6-3-6 16,-1-2 2-16,-1-4-4 0,-6-2 29 0,2-8 41 15,2-3 27-15,2-4 3 0,1-3 37 0,3-6 16 16,0 1-3-16,2-1 12 0,3-3-15 0,3 0-26 15,2 0-8-15,2 3-3 0,2 1-15 0,1 7-6 16,1-1-1-16,1 4-1 0,2 0-9 0,2 0-12 16,2 0-8-16,3 2 1 0,2-2-4 15,3 4-6-15,-2 0-47 0,-3 0 9 0,0 3-153 16,4-1-153-16,8 5-280 0,13-6-23 0,-2-5 660 16</inkml:trace>
  <inkml:trace contextRef="#ctx0" brushRef="#br0" timeOffset="-2132.9">21164 14195 882 0,'0'-5'190'0,"1"2"383"0,-1 3-385 0,0 0-21 0,0 0-36 16,0 0 21-16,0 0-58 0,0 0-5 0,0 0-11 15,0 0 8-15,0 0-22 0,-3 10-10 0,-1-2 2 16,1 0-3-16,-1 2-1 0,0 3-4 0,0-5-12 16,-2 3 7-16,0 6-23 0,0 0-8 0,0 9-4 15,-1 2 0-15,2 5-8 0,-2 1 1 16,1 3 0-16,1 4 2 0,0-2-3 0,1-2 2 16,0-1-3-16,4-1 1 0,0-6 0 0,4-4 1 15,0-4 1-15,1-4 1 0,2-3 3 0,3-7 3 16,1 4 3-16,2-6-1 0,3 4 0 0,1-1 3 15,1-1-2-15,0-1 2 0,0 1-5 0,0-2-8 16,1-2 1-16,1-2-2 0,1-2 3 0,3-2-6 16,1-4-4-16,-2-4-2 0,-1 4 4 0,-4-3 5 15,-3 3 2-15,-2-1-1 0,-2 4-4 0,-2-3-32 16,0-1-21-16,0-5-4 0,-7-5-45 0,0-4-80 16,1-1-46-16,-1-4-23 0,3-3-135 0</inkml:trace>
  <inkml:trace contextRef="#ctx0" brushRef="#br0" timeOffset="-1866.59">21528 14156 1443 0,'-10'6'249'0,"6"-4"40"15,0 0-4-15,2 0 12 0,-3-1-134 0,4 2-37 16,-2 1-25-16,-1-1 3 0,3 2-52 16,-4 1-13-16,3 4-7 0,-1 5 0 0,-1 0-15 15,2 3-2-15,-4 0 0 0,6 10-1 0,-3 3 1 16,1 13-7-16,2 8 1 0,-5 5-2 0,1 3 3 15,0 8-2-15,-1-1 1 0,3 5-2 0,0 9 1 16,-1 4-5-16,3 5-2 0,-2-1 0 16,0-4 3-16,-1-10 1 0,0 1 0 0,1-3 0 0,0-4 2 15,1-3-4-15,-4-8 1 0,1-15-5 16,-2-8-31-16,2-13-255 0,-3-8-211 0,-7-14-40 16,-1-11-586-16</inkml:trace>
  <inkml:trace contextRef="#ctx0" brushRef="#br0" timeOffset="3661.63">22208 14712 795 0,'10'-10'121'0,"-2"0"305"0,0 2 109 0,-1 3-298 0,0 0-111 0,-2 1-19 15,-3 0-6-15,-2 4 1 0,0 0-10 0,0 0 4 16,0 0-5-16,0 0 6 0,0 0-23 0,-14-3-10 15,6 1-4-15,-3 1 1 0,0-2-12 0,-2 2-2 16,0 1-8-16,-2 1 4 0,1 2-20 0,-1 0-7 16,0 5-8-16,0 0 2 0,-1 4-17 0,-1 3-3 15,-1 3-1-15,0 6 0 0,1 1-1 0,3 4 4 16,-1 3-1-16,3 7 2 0,1 5-6 0,0 1 8 16,8 2-2-16,3-4 4 0,0-2-3 0,2-4-4 15,1-1 0-15,-3-1-3 0,3-3 0 0,4-3-6 16,1-2 1-16,11-5-3 0,1-1 5 0,3-3 4 15,3-4-3-15,1-6 3 0,1-5 3 0,4-3-6 16,-1-3 4-16,4-7-6 0,2-2-1 16,2-1 7-16,1-3-1 0,-2-1 4 0,-3-2 1 15,-11-2 0-15,-3 4 0 0,-7 2 0 0,0 1 9 16,-1 0 4-16,-3 0 4 0,-3-1-1 0,-4 1 2 16,-2-2 7-16,-1 0 6 0,-3 1 1 0,-4-1 14 15,-4-1 1-15,-4 1-5 0,-1-1 2 0,-2 3-17 16,3-1-1-16,-2 0-2 0,-2 5 1 15,-3-1-10-15,-5 3 0 0,-1 3-5 0,2 1 3 16,2 4-13-16,4 2-10 0,3 3 0 0,6 2-3 16,2-3 10-16,6 3 9 0,0-1 2 0,6-2 4 15,1 4 4-15,4-1 11 0,2-1-2 0,5 1 6 16,0 1-6-16,7-4-2 0,0 3-5 0,3-1 3 16,1-3-12-16,2-2-1 0,0-1 0 0,-1-4-3 15,4-6-43-15,10-8-322 0,8-2-340 0,7-3 23 16,-5-5-372-16</inkml:trace>
  <inkml:trace contextRef="#ctx0" brushRef="#br0" timeOffset="6397.63">21182 16093 643 0,'-3'1'1050'0,"0"-2"-342"0,2-2-586 0,-2 0-5 0,-1 0-63 16,3 1-25-16,1 2-4 0,0 0-5 0,0 0 1 15,-5 8-23-15,3 0-10 0,0 11-5 0,1 3-18 16,0 4 12-16,1 6 5 0,0 3 3 0,2 0 9 16,3-2-4-16,2 3 2 0,2 2-3 15,2-2 7-15,2 0 12 0,1-3 2 0,0-6 5 0,3-5-2 16,1-5-10-16,1-2 0 0,0-9-2 16,0-2 2-16,-2-4-21 0,2-4 1 0,-1-2-12 15,0-8-10-15,-1-5-166 0,1-5-15 0,-3-6-59 16,-1-4 13-16,-4-3-163 0,-2-2 266 0</inkml:trace>
  <inkml:trace contextRef="#ctx0" brushRef="#br0" timeOffset="6568.67">21491 16093 1252 0,'3'-50'-280'16,"-3"36"630"-16,-1 3-49 0,1 11-42 0,0 0 17 15,0 0-82-15,-7 2-54 0,4 7-17 0,-2 5-6 16,0 5-46-16,-1 9-34 0,5 5-10 0,-1 5-4 16,0 4-14-16,-1-2 0 0,-3 3-2 0,0 3 2 15,1 3 0-15,5 5-5 0,0 2 0 0,3-2-2 16,1-3-2-16,4-9-10 0,1-4-46 0,1-8 10 15,-2-6-118-15,0-9-69 0,-1-7-76 0,7-1-17 16,6-7-274-16</inkml:trace>
  <inkml:trace contextRef="#ctx0" brushRef="#br0" timeOffset="7037.43">21686 16420 1715 0,'-3'19'-189'0,"3"-10"399"0,1-1-96 0,0 0-27 16,1 2-10-16,3 0-30 0,-1 5-11 0,1 0-2 16,2 3 0-16,-1 3-1 0,1 0-1 0,1 1-3 15,-1 1 2-15,-1-4-11 0,0-2-12 16,1-2 1-16,-2-4-3 0,0-4 2 0,-1-1-3 16,1-2-7-16,-2-4 2 0,0-4-15 0,1-2 12 15,0-4 12-15,1-8 3 0,-1-4 37 0,1-7 2 16,-1-4 2-16,1-1 1 0,0 2-10 0,0 3 0 15,1 3-3-15,-1 6 3 0,1 2-7 0,-3 8 1 16,1 2-1-16,-1 5 2 0,-3 3-1 0,0 0-6 16,0 0-5-16,8 8 2 0,-5 2-12 0,2 3-10 15,0 2-1-15,0 3-4 0,-1 0-2 0,1 3-1 16,-2-3 0-16,-1 3 1 0,2 0 1 0,-2-2-3 16,0-3 2-16,2-1-2 0,-2-4 2 0,3-3-10 15,1-2-12-15,0-6 0 0,0 0-24 0,1-6 26 16,0 1 7-16,0-6 6 0,-2 1 18 0,1-4 18 15,-2 0 3-15,1-4 5 0,-5 3-7 0,0-1-9 16,1 5-4-16,0 0 0 0,4 4 1 0,-1 3 2 16,1 4 6-16,-2 0-2 0,-1 3-4 15,3 1-4-15,-1 3-3 0,-1 3 2 0,3 1-5 0,-3 7-3 16,2-1-8-16,-1 2 2 0,0 1-5 0,-2-2-80 16,3-3-37-16,1-1-21 0,1-2-89 15,3-7-87-15,1-4-94 0,6-11-23 0,3-4-301 16</inkml:trace>
  <inkml:trace contextRef="#ctx0" brushRef="#br0" timeOffset="7194.49">22250 16335 1244 0,'2'0'211'16,"-1"8"130"-16,-2 3-3 0,0 6-32 0,-1 1-196 0,-2 6-62 0,1 1-16 0,0 1-10 16,-1 5-18-16,2-2-2 0,-1 0-2 0,0-1-1 15,1-3-23-15,1-4-56 0,1-6-23 0,2-9-11 16,2-2-28-16,1-9-36 0,3-4-10 0,-2-6-16 15,-1-7-12-15,-1-5-61 0,-3-2-51 0,0 1-35 16,0 3 365-16</inkml:trace>
  <inkml:trace contextRef="#ctx0" brushRef="#br0" timeOffset="7303.36">22202 16189 1770 0,'-11'7'-367'15,"8"-3"784"-15,0 1-230 0,1 0-78 0,2 3-29 16,0-1-89-16,2 1-52 0,2 1-35 0,2-1-10 15,2 2-80-15,2-2-143 0,0 2 202 16</inkml:trace>
  <inkml:trace contextRef="#ctx0" brushRef="#br0" timeOffset="7490.83">22410 16054 1964 0,'0'0'-368'0,"0"1"797"0,2 20-195 0,-2-13-66 16,-2 4-21-16,1 0-89 0,0 5-34 15,1 1-11-15,0 1-3 0,1 2-10 0,2 1 3 0,-2 1 1 16,2 2 1-16,0 1-1 0,3 2 1 16,2 0 1-16,-5 7 0 0,-2 1-1 0,1 1-1 15,-2 4-1-15,3-1 0 0,1-1-2 0,2-3-30 16,-1-3-45-16,0-7 4 0,0-6-100 0,-2-8-149 16,5-8-182-16,4-8-49 0,-1-13 556 0</inkml:trace>
  <inkml:trace contextRef="#ctx0" brushRef="#br0" timeOffset="7707.01">22565 16075 2038 0,'0'-45'-318'0,"0"27"702"0,0 6-120 16,2 3-44-16,-2 5-5 0,0 4-75 0,0 0-35 15,0 0-14-15,0 0-1 0,0 0-29 0,-3 17-38 16,1-3-8-16,-1 8-8 0,0 4-8 0,1 8 4 16,1 1-2-16,1 6 4 0,0-2-5 0,0 4-1 15,0 1-2-15,1 5 0 0,1 2 3 0,2 8-4 16,1 0-27-16,2 1 9 0,0-6-48 0,1-7-3 15,-1-6-16-15,0-11-3 0,1-2-58 0,1-10-80 16,0-4-71-16,2-4-25 0,1-6-268 16</inkml:trace>
  <inkml:trace contextRef="#ctx0" brushRef="#br0" timeOffset="7850.01">22793 16422 2733 0,'0'10'-231'15,"-1"-4"474"-15,2 6-140 0,-2 1-40 0,1 5-18 0,0 1-27 16,1 8-12-16,2 5-5 0,-2 0 0 16,1 4 1-16,1-3-3 0,-2-2-29 0,1-5 7 15,0-3-70-15,-1-8-77 0,1-4-38 0,2-7-23 16,-1-4-93-16,-1-4-376 0,-3-7 441 0</inkml:trace>
  <inkml:trace contextRef="#ctx0" brushRef="#br0" timeOffset="8235.9">22787 16203 1854 0,'0'0'-708'16,"0"0"1430"-16,-8 1-367 0,1 3-152 0,-1 6-16 16,0 4-133-16,-1-1-39 0,0 0-10 0,1 1-5 15,1 3-9-15,2-4-10 0,3 3-6 0,3-2-3 16,4 0-25-16,3 0-28 0,4 0-8 0,2-4-7 16,3-2 2-16,2-1 6 0,3-4 18 15,0 1-8-15,1-3 51 0,-3 2 9 0,-3 2 9 16,-4 0-3-16,-3 3 14 0,-4 0-1 0,-2 4 14 15,0 3-6-15,2 0 31 0,0 6-7 0,3 0-8 16,-2 1 3-16,-1 0-21 0,2-2 4 0,0-2 2 16,-1-4 0-16,1-4-2 0,0-9-7 0,-1-1-2 15,4-3 0-15,-1-9 0 0,0-4 41 0,1-6 11 16,-3-7 14-16,1-2 14 0,-1-4 8 0,0-1-3 16,-2 3 9-16,0 1-20 0,-2 4 15 0,-1 6-2 15,-2 5 10-15,-1 5-18 0,-2 2-9 16,-3 6-5-16,1 1 4 0,-3 3 1 0,-2 4-30 15,-1-1-13-15,-4 7-5 0,1-1-35 0,-2 3-23 16,1 1-6-16,-1 4-6 0,2 1-3 0,0 3-22 16,2 0-18-16,4 1-7 0,0 1-50 0,4-1-63 15,1-4-29-15,3-4-23 0,6-6-81 0,6-5-173 16,6-3 300-16</inkml:trace>
  <inkml:trace contextRef="#ctx0" brushRef="#br0" timeOffset="8483.33">23208 16410 739 0,'10'0'122'0,"-3"4"262"15,-2 2 9-15,0 2-32 0,-1 2-185 0,0 2-54 16,-2-1-29-16,0 5 1 0,-1-1-48 0,-1 7-17 16,0-2-5-16,0 2-2 0,-1 3-10 0,1-4-9 15,0 0-2-15,1-9-1 0,3-2-7 0,0-6-20 16,2-1-5-16,2-7-3 0,0-4 20 0,3-5 84 16,0-5 26-16,2-6 20 0,1-1 12 0,4-3-22 15,-3-2-7-15,1 2 1 0,-2 2-16 0,-1 3-13 16,-6 5-15-16,-2 3 5 0,1 7-39 0,-3 5 5 15,6 3-6-15,-1 5 5 0,4 2-16 0,-5 9-5 16,1 3-8-16,0 8 2 0,-7 2-11 16,1 4-28-16,-2 3-27 0,-3-1-4 0,3-4-72 15,6-8-170-15,5-5-202 0,14-13-9 0,3-10-511 16</inkml:trace>
  <inkml:trace contextRef="#ctx0" brushRef="#br0" timeOffset="33296.66">22863 14913 547 0,'3'3'799'0,"0"0"-228"0,0 0-367 0,-3 1-14 0,0 0-54 0,2 1-31 16,-1 0-13-16,-1 3 1 0,0 0-28 0,0 2-14 16,0 0-8-16,-1 5 0 0,0 0-18 0,1 5-14 15,0 4-1-15,2 6-4 0,1 2 0 16,0 3-2-16,0 3-3 0,2-1 2 0,-3-1-1 0,1 0-2 16,0 1 2-16,0-4-2 0,0-1 0 0,1-6-59 15,-3-6-26-15,-1-6-15 0,-1-6-55 0,0-11-46 16,1-2-40-16,0-15-17 0,1-6-164 15</inkml:trace>
  <inkml:trace contextRef="#ctx0" brushRef="#br0" timeOffset="33516.4">22737 14399 2422 0,'-31'8'-210'16,"15"-3"448"-16,1 1-78 0,2 2-40 0,2-1 2 15,1 0-61-15,1 0-42 0,1 0-8 0,1 0-9 16,1 0-6-16,3-3-14 0,1 2-44 0,2-5 8 16,1 2-116-16,5-3-66 0,0 0-32 0,7-3-24 15,1 2-96-15</inkml:trace>
  <inkml:trace contextRef="#ctx0" brushRef="#br0" timeOffset="34138.91">23250 14870 1380 0,'0'0'158'0,"0"0"207"0,0 0-189 0,0 0-38 15,0 0-24-15,0 0 7 0,0 0-36 0,-1 0 7 16,0 0-5-16,0 0 9 0,0 0-20 0,0 0-11 15,-1 0-6-15,-35-7 3 0,30 7-8 0,-1-3-15 16,1-1-3-16,2 1-2 0,-2 2-8 0,0-3-12 16,1 4 1-16,0 0-5 0,0 0-8 0,-1 4-5 15,0-1-9-15,0 4 1 0,0 0-12 0,1 5-9 16,0 5-6-16,2 11-3 0,1 2-10 0,3 8-24 16,1 2 1-16,4-2-11 0,2-2 24 0,2-7 22 15,3-1 14-15,0-7-3 0,3 0 9 0,0-7-4 16,0-5-2-16,1-3 0 0,-1-3 6 0,-1-3 11 15,0-3 7-15,-1-4 1 0,-1-1 15 0,-3-2 18 16,-2-3 12-16,-2 0 3 0,0 0 32 0,-3-4 10 16,0-1-2-16,-2-3 6 0,0-1-19 0,-1 0-6 15,0 0-6-15,1 2 2 0,0 5-26 0,-1 2-2 16,1 5-10-16,0 4 6 0,0 4-17 0,0 0 10 16,0 0-8-16,0 0 6 0,6 8-24 15,-2 3-10-15,3 6 0 0,1 4-2 0,2 4 8 16,1 3 4-16,1 1-2 0,1 6 2 0,1-1-3 15,-7-2 4-15,0 0 0 0,2-1 1 0,-2-3-2 16,6 5 3-16,-1 5-2 0,-1-1 1 16,-4 1-2-16,-2 1 9 0,-4 0 5 0,-3 1 1 15,-4-2-3-15,-4-5 5 0,-1-2-6 0,-6-5 5 16,-1-2-19-16,0-9-53 0,-3 2-40 0,-8-6-5 16,-4-3-77-16,-9-1-160 0,3 0-297 0,4-11 52 15,4-6-385-15</inkml:trace>
  <inkml:trace contextRef="#ctx0" brushRef="#br0" timeOffset="37445.46">19566 15048 917 0,'-15'14'182'0,"0"-1"413"0,4 2-407 0,0-3-21 16,0 2-13-16,1-7 7 0,-2 2-29 0,2-4-10 16,4 1-9-16,3-5 6 0,3-1-34 0,0 0-24 15,0 0-19-15,0 0 4 0,0 0-27 0,0 0-8 16,1 0 2-16,0 0-5 0,0 0-3 0,21-5 2 16,-14 5-2-16,4 1 3 0,-1 3-6 0,1 0 1 15,-4 2-1-15,1-2 1 0,2 2-3 0,3-4-1 16,9 1-1-16,4 0 1 0,5-3 1 0,5 0 1 15,2-4 1-15,7-2-1 0,3-2 0 0,3-7 2 16,2-2 1-16,-6 0 0 0,-7 0-3 0,-6 1-1 16,-4 1 2-16,-3-1-2 0,3 4 2 0,-2-1 1 15,-4-1 1-15,-2 3 1 0,-3 1 2 0,-3-1-6 16,-2 3 2-16,-4 1-1 0,-1 0 5 16,-5-1 3-16,0 5 8 0,-3 0-2 0,-1-2 15 15,-1 2 31-15,-2-1-7 0,-1-2 17 0,-3-1-23 16,-2-3-15-16,-3 2-5 0,-2-2-3 0,-3 0-16 15,-1 2 0-15,-1-2-6 0,-1 2 4 0,1 3-10 16,-1 0-3-16,2 4-6 0,1 2 2 0,1 2-12 16,1 4-7-16,-1 3 4 0,2 6-4 0,2 1 13 15,0 3 1-15,2 1 4 0,2-2-2 16,1-1 11-16,3-4-11 0,3-3-3 0,2-4-2 16,4-3 2-16,5 3 6 0,1-4 9 0,3 1-2 15,3-2 9-15,4-1 5 0,2-1-4 0,6 0 3 16,2 0-4-16,1 0-4 0,0 0 2 0,-4 7-3 15,-4 1 1-15,-9 3-1 0,-5 3 2 0,-8 7-1 16,-4-1-1-16,-9 6-18 0,-6 3-49 0,-10 6 4 16,-5 4-167-16,1 10-701 0,-3 5 609 0</inkml:trace>
  <inkml:trace contextRef="#ctx0" brushRef="#br0" timeOffset="45330.98">25687 14405 718 0,'-4'-6'110'0,"0"1"266"0,1-2 91 0,3-2-255 0,1-5-116 0,5 0-44 16,-1-3-19-16,4-1-2 0,3-1-16 0,2-2 4 15,2 0 9-15,-2 3-2 0,3 2 13 0,-5 1 5 16,0-3-1-16,0 3 4 0,-2 1-8 0,6 4-6 16,-2 3-4-16,-2 0 1 0,1 6-4 0,0-1-6 15,-1 5 5-15,-1 4-4 0,1 0 4 0,-3 3-2 16,-3 1-1-16,0 7 1 0,-1 0-6 0,0 3-3 16,-1 3-1-16,-1 2 0 0,0 5-4 15,-2 5-3-15,1 4 3 0,-2 2-1 0,-1 1 2 16,-2-1 0-16,-2 1-1 0,0 3 0 0,-3-3 1 15,-2-4 5-15,-1 0-1 0,-3-7 3 0,4 0-2 16,-3-6 2-16,-3-2-4 0,1-3 2 0,1-6-15 16,-1-5-6-16,4-2-2 0,1-8-3 0,0-4-6 15,2-6-21-15,7-4 5 0,1-6-10 0,2-3 18 16,5 0 19-16,-7-1 6 0,0 4 6 16,2 2 9-16,2 5-5 0,6 1-3 0,3 1 1 15,-1 3-1-15,4 1-3 0,0 4 4 0,-1 3-4 16,3 3 0-16,0 5-1 0,0 2-1 0,-1 0 1 15,1 2 3-15,-1 2-6 0,-1-4 4 0,0 1-4 16,0-1 6-16,0 0-7 0,-2-1-18 0,1 0 1 16,-1-4-54-16,-2-3-99 0,-1-2-38 0,0-7-31 15,-1-3-98-15</inkml:trace>
  <inkml:trace contextRef="#ctx0" brushRef="#br0" timeOffset="45710.55">26346 13731 1607 0,'-22'0'-616'0,"16"1"1197"0,-2 1-295 0,-1-2-121 0,4 0-2 0,-4 0-67 0,2 0-33 0,1 2-14 16,2 1-1-16,4-3-20 0,0 0 2 0,0 0 1 15,-2 13 0-15,-5-8-9 0,4 4-14 0,-4 2-11 16,2 10 0-16,4 9-10 0,-3 6-1 0,4 5 6 15,1 6-4-15,-1-4 11 0,6 0-2 16,-3-4 1-16,3-4-2 0,4-4 1 0,-1-6-2 16,-4-3-1-16,1-8-1 0,1-3-9 0,0-6-7 15,7-3 6-15,-1-4-4 0,1-6 22 0,-2-2 0 16,2-3 12-16,-3-7-5 0,-1 1 30 0,-3-6 19 16,-2 0 4-16,-3 2 8 0,-4 2-6 0,-2 3-5 15,-4 0-7-15,-3 4 4 0,-2 3-19 0,2 1-3 16,0 4-1-16,0 3 0 0,3 3-12 0,-1 4-26 15,0 6-8-15,0 5-5 0,3 6-5 0,-2 4 7 16,3 3-7-16,0 0 2 0,0-1-51 0,4 3-66 16,1-3-22-16,2-3-13 0,0-5 2 0,3-7-46 15,-2-10-54-15,8 0-10 0,0-4-136 0</inkml:trace>
  <inkml:trace contextRef="#ctx0" brushRef="#br0" timeOffset="45933.4">26542 13810 1093 0,'3'-18'186'0,"-3"8"120"16,0 5 13-16,-2-1-22 0,0 2-134 0,-1 4-69 16,0 0-32-16,-1 4-5 0,-2 9-56 0,0 5-14 15,1 3-2-15,0 8-4 0,2 1 11 0,-1 3-4 16,3 0 3-16,2-2-3 0,3-5-3 16,4-1-2-16,2-7-6 0,3-4 2 0,2 0-4 15,3-7 6-15,0-3 4 0,1-1-1 0,-1-1 5 16,-1-2-22-16,-2-5-32 0,0-2 4 0,0-1-65 15,0-5-63-15,2-2-94 0,0-7-7 0,-5-5-308 16</inkml:trace>
  <inkml:trace contextRef="#ctx0" brushRef="#br0" timeOffset="46073.13">26787 13599 1729 0,'0'0'-302'16,"-7"2"643"-16,2 8-136 0,1 7-60 0,-1 4-5 15,-1 5-84-15,-1 9-28 0,5 3-8 0,-3 12-3 16,-2 4-1-16,1 7-2 0,-7 3 5 0,2-3-3 15,3-5-1-15,3-6-5 0,2-4-3 0,3-6 1 16,0-8 0-16,0-1-281 0,3-2-332 0,-5 0-65 16,-7-2 678-16</inkml:trace>
  <inkml:trace contextRef="#ctx0" brushRef="#br0" timeOffset="47006.75">27100 14243 805 0,'-5'7'121'0,"5"-7"296"0,0 0 103 0,0 0-308 0,8 4-141 0,2 3-46 16,3-4-11-16,0 2-7 0,4-2-7 0,1 0 0 16,2-3 1-16,0 0 2 0,2-3 2 0,-7 2-5 15,-1-1 5-15,-3-1-3 0,3 1 5 0,5 0-66 16,-2 1-23-16,-1 1-18 0,-3 1-36 16,-2 1-146-16,-1 2-125 0,-1 4-56 0,-1 2 467 15</inkml:trace>
  <inkml:trace contextRef="#ctx0" brushRef="#br0" timeOffset="47162.12">27128 14543 1199 0,'-8'17'208'0,"-2"-4"24"0,3-4-31 0,4 0 49 16,2-4-154-16,2-1-66 0,4 0-8 0,4-1-16 16,4-1 4-16,4-2-1 0,2 1 1 0,4-2-2 15,2-2-4-15,-1-4-10 0,4-1-86 0,8-8 22 16,6-3-240-16</inkml:trace>
  <inkml:trace contextRef="#ctx0" brushRef="#br0" timeOffset="48467.16">27708 14212 626 0,'-12'-5'96'0,"8"3"279"0,-3-1 78 0,4-1-184 0,-2 0-107 0,3-1-45 0,1 2-20 0,-2-1 0 0,2 1-28 16,1 3-20-16,0 0-6 0,0 0-2 0,0 0-22 16,0-2-8-16,0 1-1 0,15-13-1 0,-7 10 3 15,3 0-3-15,0 1-1 0,2 2 0 0,-3-1-5 16,1 2 1-16,0 3 2 0,4 4-1 16,4 1 1-16,-1 2-2 0,2 4-1 0,-3 1 0 15,-1 3 6-15,-2 2-3 0,-1-2 3 0,-3 3-2 16,-3 2 4-16,-2 0 5 0,-2 7 3 0,-3-2 1 15,-2 1 0-15,-4 2-9 0,-1 4 0 0,-3-2-3 16,-3 3-8-16,0-4-7 0,-2 0-3 0,-2-7 0 16,2-4 4-16,0-7 5 0,1-4-1 0,5-8 2 15,0-2-4-15,2-4-5 0,1-1-2 0,-1-8-1 16,3 1 1-16,0-5 1 0,1-3 10 0,1 4-5 16,2 1 20-16,0 4-1 0,1 2-1 0,1 5 0 15,0 2-6-15,2 2-3 0,1 2 0 0,4 2 0 16,1 5-4-16,4 4-7 0,1 3 3 0,-2 6-2 15,3 0 7-15,-2 2 2 0,2-5-2 0,0-2 3 16,0-3-2-16,0-2 0 0,1-2-27 0,2-4 6 16,0-6-79-16,2 0-146 0,0-3-18 0,-1-15-67 15,-2-6-156-15</inkml:trace>
  <inkml:trace contextRef="#ctx0" brushRef="#br0" timeOffset="48789.99">28194 13721 1387 0,'0'0'-241'0,"-7"2"525"0,7 2-107 0,-2 0-41 0,2 1-5 0,0 1-53 0,-5 1-19 0,-2 1-1 16,2 2-6-16,-3 1-10 0,0 3-12 15,1 3-6-15,-1 2 0 0,4 5-11 0,2 1-9 16,-2 3-3-16,4 5-1 0,3-2 1 0,1-2-5 15,2-1-3-15,4-6-1 0,2-5-10 0,3-5-6 16,-3-5 0-16,2-4-3 0,1-3 16 0,3-8 5 16,4-2 7-16,-2-5 0 0,-3-1 23 0,-4-2 27 15,-1-1 8-15,-4-2 9 0,-2 3 9 0,-6 0 11 16,-3 5 5-16,-6-1 3 0,-3 5-13 0,-1 3-19 16,-2 0-14-16,0 6 2 0,-1 0-31 0,-1 3-24 15,2 3-8-15,1 2-5 0,1 2-13 0,8 5-51 16,0 2-17-16,4 0-15 0,1 3-25 0,1-4-51 15,3 2-40-15,1-3-17 0,2-4-123 0</inkml:trace>
  <inkml:trace contextRef="#ctx0" brushRef="#br0" timeOffset="49075.89">28470 13884 1304 0,'-8'-7'-330'0,"3"5"709"16,2 1-124-16,3 1-65 0,0 0 4 0,0 0-104 15,0 0-54-15,-1 0-21 0,-8 17-6 0,10-5-24 16,1 6 2-16,3 2 6 0,2 2-2 0,0 2 10 16,5-3 4-16,0-3-3 0,2-1 3 0,1-4-3 15,3-4 4-15,-1-5 3 0,0-1 0 16,0-3 6-16,-4-3 30 0,0 0 16 0,-6-4 8 16,0 0 37-16,-3-1 14 0,-3-3 2 0,-1-2 6 15,-5-2-26-15,-4 0-17 0,-3-1-18 0,-5 0 6 16,-2 0-36-16,-4 2-17 0,0 2-4 0,0 1-4 15,2 1-15-15,4 0-12 0,3 2-29 0,2 1 6 16,5 3-67-16,2-3-88 0,4 1-74 0,5 1-20 16,5-1-217-16</inkml:trace>
  <inkml:trace contextRef="#ctx0" brushRef="#br0" timeOffset="50600.76">28873 14246 167 0,'-5'-2'31'0,"3"2"172"0,0 2-37 0,0-2 128 16,-1 2-123-16,1 0-16 0,1-2-16 0,-3 0 13 0,4 0-28 16,0 0-3-16,0 0-12 0,0 0 10 0,0 0-32 15,0 0-22-15,0-2-2 0,0 2-4 16,-5-22-6-16,7 18-14 0,1-3-5 0,-2 0-1 16,1 1-7-16,0 1-3 0,0-2-1 0,0 4-1 15,0 0-11-15,0-2-2 0,1 2-3 0,1-1 3 16,0 1 0-16,0 0-1 0,0-1 1 0,2 3-1 15,-1-2-2-15,2-1 0 0,1 2-3 0,1 1 2 16,1 1 0-16,1 0 1 0,2 3 2 0,-1 1-1 16,-1 0 4-16,-1 5-6 0,0-1 3 0,-2 3-4 15,1 3 3-15,0 0 0 0,-2 1 2 0,-1 3-1 16,-2-5-1-16,1 3-2 0,1 22 8 16,-2-15-5-16,-3 4-2 0,0 1 1 0,0 1-1 15,-1 4 6-15,-1-1-2 0,-2 3 1 0,-3 0 0 16,-1 1 1-16,-2 0 1 0,-1-2 1 0,-3-2 1 15,-1-3-2-15,-3-4-7 0,-2 1 0 16,0-5-3-16,0 0-2 0,1-1-5 0,1-5-2 16,0-4-1-16,1-4-1 0,0-7-9 0,2 0-2 15,1-4-3-15,1-7-5 0,0-3-12 0,3-6 5 16,4-2-5-16,4 1 24 0,1-1 16 0,2 4 7 16,1 1 3-16,0 2 1 0,-1 5 2 0,-1-1-1 15,1 2 3-15,2 3 3 0,0-1-5 0,3 4-2 16,2 1 0-16,1 2-5 0,2 2 3 0,2-1-7 15,2 5 5-15,1-2-4 0,1 3-1 16,3 1 0-16,0 2 0 0,0 1-3 0,1 0 0 16,-2 0 4-16,0-2 0 0,-2-2 5 0,1-3-13 15,0-1-82-15,-2 1 29 0,1-3-115 0,-3-1-1 16,-2-1-29-16,-2-12-18 0,0-1-183 0</inkml:trace>
  <inkml:trace contextRef="#ctx0" brushRef="#br0" timeOffset="51364.56">29154 13752 819 0,'2'-2'205'0,"-1"1"517"0,-1 1-529 0,0 0-54 0,0 0-24 0,0 0 0 15,1 0-47-15,-1 0 10 0,0 0-7 0,0 0 11 16,0 0-30-16,0 0-27 0,-3 5-13 0,-3 5 0 16,2 3-14-16,-1 3-2 0,2 7-2 0,1 3 1 15,0 2 2-15,5 0-1 0,1-3 1 16,4-4-3-16,0-2-1 0,1-3-7 0,-3-3 4 15,-1-4-5-15,1-2 8 0,-2-3-3 0,6-1 3 16,-1-3-2-16,4 0 6 0,-1-3-10 0,-1-1-30 16,2-2 5-16,-2-4-80 0,2-2-45 0,1-2-31 15,0-8-11-15,1-1-58 0,-2-2-24 0,0-2 49 16,-3-1-31-16,0-2 173 0,0 1 67 0,3 3 15 16,-1-3 13-16,0 2 20 0,2 2 105 0,-4-4 28 15,-1 7 26-15,-1 2 3 0,-3 11 4 0,-1 2-11 16,-4 7 18-16,0 0-10 0,-3 5-41 0,0 5-21 15,-4 7-1-15,-2 2-52 0,-3 5-4 16,-3 5-12-16,-4 6 7 0,-1 2-37 0,-1 5-7 16,-1 3 4-16,2 2-2 0,0 3 13 0,2 0-10 15,5-4-1-15,2-3-5 0,4-4-8 0,3-6 0 16,2-5-4-16,3-4 1 0,2-9-19 0,6-1-129 16,-1-6-52-16,5-5-34 0,1 0-121 0</inkml:trace>
  <inkml:trace contextRef="#ctx0" brushRef="#br0" timeOffset="52052.71">27118 15706 558 0,'3'0'828'0,"4"4"-278"0,0-1-468 0,5 1-5 0,1 2-36 16,5-1-12-16,2-2-9 0,-4 3 2 0,2-4-7 16,-4 1-6-16,2-1 0 0,-2 3-2 0,4-2 2 15,3-3-2-15,2 4 1 0,-1-4-1 0,2 3-2 16,3 0-2-16,-1-2-1 0,0-1-2 15,-1 3-16-15,-3-3-60 0,-3 0-26 0,-7 0-12 16,-2 0-46-16,-6 0-187 0,-4 0 220 0</inkml:trace>
  <inkml:trace contextRef="#ctx0" brushRef="#br0" timeOffset="52203.02">27238 15987 1289 0,'0'8'225'0,"4"-1"-77"0,-4-1-5 0,5-2 2 15,-2-1-84-15,4-2-36 0,9 1-8 0,1-2-7 16,4 0 0-16,5-3-6 0,1 1-15 0,3 0 0 16,4-5-58-16,6-3-107 0,4-2-160 0,2-1-21 15,-3 0 361-15</inkml:trace>
  <inkml:trace contextRef="#ctx0" brushRef="#br0" timeOffset="58366.21">28026 15587 588 0,'-8'1'899'0,"1"3"-276"0,-1-1-476 0,0 4-5 0,-1 1-73 0,2 2-38 15,1 4-10-15,0 3-7 0,-1 2-12 0,3 6-4 16,-1 3-2-16,-1 5-1 0,2-2 2 0,1 5-2 15,0 3 4-15,2 4-3 0,0 0 8 0,1 6-2 16,-1 0 1-16,0 1-1 0,-1-2 0 0,0-5-2 16,0-8-1-16,2-7-2 0,1-6-11 0,5-5-106 15,2-2-34-15,4-8-31 0,3-4-80 0,3-10-216 16,2-6 294-16</inkml:trace>
  <inkml:trace contextRef="#ctx0" brushRef="#br0" timeOffset="58896.41">28318 15770 232 0,'-1'-10'106'0,"1"5"129"15,0-6-55-15,1 8-11 0,-1 0-17 0,0-4 14 16,-2-1-29-16,0 0-8 0,-1-1 6 0,1 1-1 16,0 1-1-16,-1 1-10 0,-2 1-11 0,2 2 6 15,-3 3-28-15,1 0-20 0,-1 0-7 0,0 1-1 16,-2 1-20-16,3 5-22 0,-4 0-2 0,1 4-5 15,0 1-4-15,0 5-10 0,2-2-3 0,-1 6-2 16,1 6-1-16,1 6 2 0,-2 4 3 0,0 5 0 16,6 7 0-16,0 5 0 0,1 3-1 15,2 2 2-15,-2-5 3 0,1-8-5 0,4-6 0 16,-3-12-3-16,2-2 0 0,2-10-13 0,1 0 0 16,7-6-6-16,3-4-1 0,3-5-4 0,1-4 5 15,0-4-4-15,0-1 15 0,1-7 11 0,-1 1 7 16,-1-8 2-16,-1-1 17 0,-2-2 24 0,-3 3 5 15,-7 0 9-15,-3 4 0 0,-4 2 15 0,-6 1 5 16,-4 4 6-16,-3 1 2 0,-4 3-27 0,-2 4-7 16,-4 3-3-16,0 3-16 0,-1 5-22 0,-2 5-2 15,4 4-6-15,-2 1-9 0,6 3-3 16,3-3-15-16,6 0 2 0,3-3-58 0,4-2-89 16,2 2-41-16,2-4-19 0,0 0-72 0,14-5-383 15,5-5 434-15</inkml:trace>
  <inkml:trace contextRef="#ctx0" brushRef="#br0" timeOffset="60958.06">28833 15840 486 0,'-15'0'77'0,"5"3"284"0,-1-1 37 0,2 1-64 15,0-2-128-15,4 1-49 0,5-2-28 0,0 0 4 16,0 0-62-16,0 0-33 0,0 0-6 0,4-15-4 15,1 7 2-15,4 0-7 0,2 0-1 0,1-3 0 16,0 2-7-16,1-2-5 0,1 6 2 0,-1 1-3 16,2 2 6-16,-2 4-3 0,2 2 1 0,0 1 0 15,1 6 5-15,0-2-8 0,0 2-1 0,-3 1-1 16,2 2-3-16,0 0-2 0,-1 3 1 0,1 1-1 16,-1 0 1-16,-1 2-2 0,-1-1 4 0,-3 3-2 15,-1 1 5-15,-6 3 4 0,-3-1-3 0,-3 6 3 16,-7-2-3-16,-2 6-23 0,-5-1-10 0,-6-3-7 15,-1-1-19-15,-6-6 20 0,2-2 12 16,2-6 0-16,2-2 21 0,6-6 9 0,4-5-5 16,1-3 6-16,2-3-7 0,2-7 9 0,3-4 0 15,1-2 2-15,4 0-6 0,2 0-1 0,2-1-1 16,4 2 1-16,0 2 1 0,-1 3 0 0,1 4 0 16,1 4 0-16,-1 2-2 0,4 0-7 0,3 7 0 15,1 1-2-15,2 2 5 0,3 1-6 0,2 2 6 16,1 1-5-16,0-3 5 0,0 0-4 0,0 1 1 15,1-2-1-15,0 3 4 0,2-5-6 0,0-1-12 16,-1-4 0-16,-2-3-41 0,-1-2-79 16,1-5-1-16,2-5-30 0,3-10 34 0,-1-6-55 15,0-3-42-15,-3-8-21 0,2-2-157 0</inkml:trace>
  <inkml:trace contextRef="#ctx0" brushRef="#br0" timeOffset="61286.95">29476 15472 1486 0,'-17'-12'-264'0,"7"9"610"0,1 0-102 0,1 3-39 0,0 0-9 0,2 2-91 0,-1 1-52 15,0 2-21-15,0 3-5 0,0 3-32 0,-1 6-11 16,1 4-1-16,0 5-3 0,0 4 8 0,3 4-3 16,-1 1 7-16,3-3-4 0,0 0 11 0,3-9-12 15,2-7-8-15,3-5 1 0,1-2-2 0,2-6 9 16,-1 2 14-16,1-2-3 0,0-3 24 0,0 0-5 15,0-3 4-15,0-2-2 0,0 0 3 0,0-2 5 16,-2 2 4-16,2-2 1 0,-1 0-2 0,-3 0-4 16,-2 1 4-16,-2-2 1 0,-3 1 17 0,-4 0 7 15,-1-1-5-15,-4 5 5 0,1 0-28 16,-1-1-11-16,1 4-14 0,-1 6 3 0,1-1-30 16,2 8-39-16,1-1-11 0,3 5-12 0,1-2-14 15,4-1-51-15,4 1-57 0,6 2-11 0,4 1-172 16</inkml:trace>
  <inkml:trace contextRef="#ctx0" brushRef="#br0" timeOffset="61551.12">29690 15734 1024 0,'13'-10'-383'15,"-11"7"830"-15,-5-2-97 0,-1 2-62 0,1 0 16 16,-3-1-110-16,1 4-61 0,-1-3-31 0,0 3-1 16,3 0-57-16,0 0-31 0,3 0-14 0,0 0-4 15,0 0-23-15,1 12-7 0,2-7 4 0,3 3-5 16,1 1 22-16,4-5-4 0,1-1 9 0,4-3-7 15,0 0 14-15,-1-5 24 0,1-3 8 0,1-2 7 16,-1-1 11-16,-2-7 2 0,2 0 1 0,-3-4 2 16,-1 1-7-16,-4 0-5 0,-4 3 6 0,-4 3 0 15,-3 5 15-15,-4-1-4 0,-2 4-9 0,-3-1 4 16,-1 1-32-16,0 4-12 0,-2 0-13 0,2 3 0 16,-1 1-31-16,3 2-22 0,3 3-14 0,4-3-5 15,2 1-34-15,4-2-69 0,2 0-29 0,7 1-23 16,4-3-58-16,6-3-315 0,6-5 382 0</inkml:trace>
  <inkml:trace contextRef="#ctx0" brushRef="#br0" timeOffset="127847.62">25530 15321 542 0,'-15'5'777'0,"3"0"-234"0,2-4-392 0,5-1-9 0,5 0-62 0,0 0-39 0,0 0-6 16,0 0-7-16,11-6-1 0,0 1 11 0,3-2 0 15,7 1 7-15,4-1 7 0,9 0 8 0,4-1 1 16,9 2 3-16,5-2-20 0,1 1-20 0,3-1-11 15,4 1 0-15,1 4-13 0,11 2-1 0,3 1-28 16,2 3 7-16,-5 2-74 0,2 3-44 0,1 2-36 16,6 3-9-16,8 2-82 0,6 0-271 15,5 5 336-15</inkml:trace>
  <inkml:trace contextRef="#ctx0" brushRef="#br0" timeOffset="166565.42">21197 15810 673 0,'12'-4'103'0,"1"4"270"0,4 0 85 0,8 2-221 0,4 2-103 0,15 0-10 0,9 0-23 0,8 0 11 16,3 0-55-16,13-2-18 0,5-2-11 0,21-6 1 15,9 2-25-15,6-3-1 0,8-3-3 0,4 2 3 16,6-3-3-16,12 1-18 0,6 2-11 0,-1-2-2 15,8 3-27-15,1 0-102 0,-1 2-135 0,6-2-23 16,4-7-591-16</inkml:trace>
  <inkml:trace contextRef="#ctx0" brushRef="#br0" timeOffset="174176.01">13416 4710 720 0,'-5'10'77'0,"2"1"309"0,2 0-393 0,2 9 6 0,3 2 0 0,3 4 1 0,-1 3 6 15,0 6 7-15,1 3 4 0,-2 2-1 16,0 6-4-16,-1 4 16 0,0 2-7 0,-2 6 11 16,1 3-4-16,-2 1 6 0,0 0 2 0,-1 1 1 15,1 2-5-15,0 7-6 0,-1 6-1 0,0 7-3 16,-1-2-10-16,-1 1-7 0,1 1-1 0,0 7 0 15,-1 4 2-15,-1 0-5 0,-1 1 0 0,-1-2-1 16,2 2 6-16,-1 3-6 0,0 0 1 0,2-5-2 16,0 2 7-16,2-5 10 0,3 3-2 0,1 3 5 15,1-2-1-15,0-1-6 0,3 0 3 0,0-1-3 16,-1-2 6-16,2 0-3 0,-1-6 3 0,-1 3-3 16,4-3-6-16,-4 2-7 0,0 1 2 0,1-11-1 15,-2 1 5-15,0-2 1 0,1-2 9 0,-1-2-2 16,0 3 16-16,0-8-12 0,0 0-8 0,3-1 1 15,-1-3-14-15,3 1 6 0,0 3-1 16,2-3 5-16,2-2 0 0,1-4-9 0,2-2 5 0,1-2-5 16,0 2 12-16,3-1-12 0,0 1 0 0,-8-3-4 15,2-1 7-15,-5 1-3 0,-1-6 10 16,4-4-7-16,-3-2 8 0,0 0 0 0,-1 1 2 16,-3-2 2-16,-1 2 18 0,-1 2 3 0,0 1-5 15,-2-2 3-15,1 0-17 0,-3-3-6 0,0-3 0 16,0-5-2-16,-1-4 1 0,-1-2-2 0,-1 1 0 15,-3-3-1-15,2 0-4 0,-2-3-79 0,-1-4-95 16,0-4-15-16,-4-4-376 0</inkml:trace>
  <inkml:trace contextRef="#ctx0" brushRef="#br0" timeOffset="175520.93">12698 4383 549 0,'-3'0'803'0,"3"0"-301"0,0 0-519 0,5-1 3 15,4-3-18-15,5 1 22 0,2-4 10 0,0-1 2 16,2-2 24-16,2 4 8 0,-4-8 6 0,0-2 1 15,2 0 1-15,2 1-6 0,5-3-4 0,3 0 2 16,1 0-6-16,2-3-11 0,0-3-3 0,5 2-2 16,2-4-11-16,7-1-2 0,4 1-1 15,4-2-1-15,0 0-1 0,3-5-2 0,3 4 1 0,8-4-1 16,7 0 5-16,9 0-9 0,1 1 4 16,2-6-5-16,0 2 11 0,4-4-2 0,4-2 3 15,7-1-1-15,0-3 0 0,0 7-3 0,3-3 2 16,5 6-3-16,1-1 2 0,3 2-2 0,4 1 0 15,0 2 0-15,3 3 6 0,1 0-4 0,2 4 0 16,1-3-4-16,3 2 2 0,1-2 0 16,2 3-4-16,3 0 1 0,-1 0-5 0,7 0 9 0,0 0 0 15,0 2 3-15,5 1 1 0,5 3-9 0,-4-2 8 16,4 1-7-16,7-1 21 0,-3-2-10 0,1 5 4 16,10-2-6-16,-5 4 4 0,4 0-6 15,5 1-2-15,-6 1 0 0,1 3 4 0,7 1-2 16,-6 0 3-16,2 5-3 0,2-6-2 0,-6 4 5 15,4 1-3-15,3-1 4 0,-8 2-5 0,8 1 0 16,-1-2 1-16,-3-2 0 0,6 3 2 0,3 0-2 16,-4 1 0-16,7-2 0 0,2 2 5 0,-1 0-7 15,5 1 2-15,-8 0-4 0,1 1 4 0,2 0 1 16,-7-1-2-16,5 3 1 0,-3 3 0 0,-2 3 1 16,4-1 10-16,-6 1-3 0,1 2 19 0,3 0-21 15,-7 2 5-15,-6 0-11 0,-3 0 7 0,-6 0-8 16,-6-2 1-16,3 3-1 0,0-1 8 0,-7-2 4 15,2-1 7-15,-4-4-1 0,-3 1 6 0,-3-1-17 16,-2 0 0-16,-6 2-6 0,-3 3 6 0,-8 1-1 16,-3 0 2-16,-7 1-2 0,-2 0 1 0,-3 4-5 15,-8-3 1-15,-9 2-1 0,-1-5 0 0,-3 3 3 16,3 3-3-16,-7-3 5 0,-8 4-3 16,-2 1-3-16,-3 0 4 0,2 4-2 0,2-2 5 15,-1 5-4-15,0 0-2 0,-6 3 0 0,-7-1-2 16,-2 6 4-16,-3-1 0 0,-2 2 2 0,5 3-5 15,-5 0-2-15,-1 2 2 0,2 4 0 0,-1 5 1 16,-3 7-1-16,-6 2-5 0,-9 11 1 0,-7 3 1 16,2 6-3-16,-3 3 1 0,0 4-2 0,3 6 2 15,-7 11 3-15,3 4 1 0,0 7 0 16,-1 1-1-16,0 1 4 0,2 8 1 0,0 5 2 16,0-1 1-16,0 7 0 0,0-2-6 0,-1 5 3 0,0 6-2 15,-1-1-3-15,-1-1 5 0,-1 7-4 16,-1-1 4-16,0 4 2 0,0 2-3 0,1 6 2 15,-1 4 0-15,3-3-3 0,-2 6 2 0,-1-1-2 16,-1 0 3-16,-3 8-1 0,1-5 0 0,3-6-1 16,1 1-4-16,6-11 1 0,2-8-1 0,1-7 1 15,0-6-2-15,0-6 2 0,1-4 1 0,-2-12 3 16,1-4 4-16,-1-6-1 0,1-10-1 0,-3-7 1 16,-2-6 5-16,-3-19 8 0,-1-5 10 0,-4-10-1 15,1-6 13-15,-4 0-12 0,-1-5 4 0,-4-7-5 16,-2 0 4-16,2-3-6 0,-5 0-2 0,0-1 0 15,-3-2-1-15,-1 3-6 0,2 0 0 0,-5 3 0 16,1-1-3-16,-3 2 1 0,-3 0 0 0,-2 3 1 16,-2-1 0-16,-2-1-7 0,1 0 1 15,3-1-3-15,-1-3-3 0,4 1 4 0,0-2-2 16,1-3 4-16,-2-1-6 0,-2-4 8 0,-3 2-7 16,-8-3 6-16,-10-2-22 0,-16 1-50 0,-18-1-15 15,-31-4-15-15,-15 2-37 0,-29 2-101 0,-11-1-176 16,-29 6 7-16,2 1-490 0</inkml:trace>
  <inkml:trace contextRef="#ctx0" brushRef="#br0" timeOffset="190238.96">14388 13126 864 0,'-14'11'130'0,"0"-11"257"0,3 0 136 0,0 0-375 0,-1-2-93 0,5 1-21 15,0 1-16-15,7 0 4 0,0 0-18 0,0 0-9 16,0 0 1-16,-1 0-5 0,0 0 1 0,-1 0-1 16,2 0 7-16,0 0-3 0,0 0 11 0,0 0 2 15,0 0-1-15,0 0 2 0,3 4-2 0,6-2-5 16,2 3-2-16,1-2 0 0,1 3-4 0,-1 2-5 15,3-2-2-15,4 1 0 0,2-2 0 16,5 1-1-16,4 1 5 0,6-1-2 0,3 3 9 0,5-5 7 16,2 0 6-16,-1-4 2 0,-8 0 5 15,1 2 6-15,-2-2 5 0,2 0 1 0,6 1 4 16,-1-1-3-16,-1 0-3 0,2 0 1 0,2 1-10 16,1 1 5-16,1-2-2 0,-6 4 5 0,-1 0-7 15,-2-2-10-15,-1 0-4 0,5 1 0 0,5-1 0 16,7-1-6-16,2 0 3 0,4 2-3 15,-1-3 2-15,-6 0-4 0,1 0 1 0,-4-3-2 16,7 2 1-16,8 1 0 0,5 0 0 0,2 0 0 16,-3 0 1-16,-1-3 1 0,-4 0 0 0,5-2 1 15,4 2-3-15,8-4 2 0,-1 3-1 0,-5-2 2 16,-1-2-6-16,0 4 3 0,3 0 1 0,12 2 1 16,-5-1 0-16,-4-1-2 0,-1 3 0 0,-3 1-1 15,5-2 2-15,8 2 0 0,-2 0-1 0,-8 0 0 16,2 2 3-16,0-1 4 0,4 1 5 0,6 0-1 15,-5 0 3-15,0-1-4 0,0-1-2 0,9-1 1 16,6-5-1-16,5-1-8 0,-1-2 4 0,3-3-4 16,6 1 5-16,1-4-2 0,1 2-3 0,6 2 0 15,-2-3 3-15,0 2-3 0,2 2 4 0,-2-2-2 16,5 2 18-16,-5 4 2 0,-1-2 7 0,2 2-4 16,-7 2-1-16,4 3 0 0,0-2 0 0,-2 3 2 15,4 0-2-15,-4 0-5 0,-1 3-1 16,1-2-1-16,-3 2-4 0,7 0 0 0,0 1-5 0,2-1 3 15,2 2-6-15,0-5-2 0,1 0-1 16,3 0 1-16,-1-5 0 0,5-2-3 0,2 1 0 16,3-2-3-16,-3-2 1 0,3-2-71 0,2 2-42 15,-4 0-16-15,2 0-109 0,7 2-287 0,-3 2 331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21:09:50.7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16758 12799 808 0,'-9'10'127'0,"0"-3"354"0,0-1-402 0,1 0-32 0,-1 1-12 0,2 0-4 0,0 1-19 0,2-2-6 0,0 1 1 0,1-4-1 0,1 2 6 0,3-5 16 15,0 0 12-15,0 0 3 0,0 0 19 0,11-5-31 16,-1 0 3-16,4-6-10 0,4-4 3 0,7-7-3 16,5-5-9-16,7-7 3 0,7-4-16 0,7-5-1 15,4-6 1-15,4-5-1 0,-2-2 5 0,-3 1-6 16,-2-2 1-16,-3 8-1 0,4-2 2 0,4 3 1 16,1 2 1-16,-3 2 1 0,-1 2 7 0,-8-3-2 15,-9 4 2-15,-8 5-2 0,-3 2-1 0,-5 4 3 16,3 6 4-16,-5 2 0 0,-6 4 10 0,-5 5 2 15,-2 5-5-15,-6 8 3 0,0 0-3 0,0 0-33 16,-9 8-9-16,-5 3-11 0,-5 9-28 0,-13 13 10 16,-5 13 10-16,-13 15-1 0,-5 9 33 0,-10 9-38 15,-5 0 14-15,-4-1-19 0,4 0 45 16,11-11 13-16,13-2 35 0,12-12-9 16,11-10 60-16,12-15-37 0,3-7-18 0,8-10-4 15,4-4-49-15,9-5-14 0,2-2 8 0,10-13-6 0,1-5 36 16,6-17-1-16,9-12 10 0,10-16-6 15,16-9 7-15,15-10-3 0,3-2 1 0,3-10-1 16,0-5-1-16,2 2-2 0,6-2-4 0,2 13 4 16,-3 5 0-16,-13 13-7 0,-10 4 3 0,-9 11-4 15,-7 4 0-15,-11 17-75 0,-14 9-57 0,-16 12-11 16,-11 8-109-16,-18 14-25 0,-15 12-67 0,-21 25 7 16,-13 10-91-16,-13 20 307 0,-5 4 168 0,-10 7 37 15,-5 7 304-15,-1 7-79 0,-4 10-50 0,5-2 5 16,1 3-128-16,4 2-42 0,1-5-8 0,8-7-4 15,10-5-5-15,16-17 1 0,11-8-10 0,16-13 7 16,4-10-35-16,15-17-21 0,1-9-12 0,9-14-2 16,5-4-24-16,6-10-22 0,7-7 11 0,9-13-11 15,2-12 34-15,11-19 6 0,7-16 4 0,19-17 0 16,12-8 3-16,14-12-8 0,3-3 1 0,2-3-3 16,4 3 0-16,3 6-3 0,2 5 0 15,-10 13 0-15,-12 1 1 0,-14 14 3 0,-9 14-17 16,-6 11 7-16,-6 10-32 0,-16 15 1 0,-7 9 4 15,-16 9-5-15,-5 0 11 0,-11 12 6 0,-6 4 10 16,-16 14-4-16,-9 5 15 0,-13 14 3 0,-6 11 10 16,-6 11-3-16,-4 9 25 0,-3 9 3 0,-9 0 2 15,-3 6 2-15,2-3-4 0,2 4 12 16,10-1-8-16,13-5 10 0,3-11-22 0,12-17-5 0,6-8-4 16,11-17 1-16,9-4-12 0,10-14-13 15,6-8-23-15,9-6 5 0,7-8-23 0,14-9 37 16,7-10 4-16,5-18 6 0,5-6-6 0,11-18 4 15,8-10 2-15,18-10 1 0,5-7 0 0,-4 3 0 16,-2 5-2-16,-3 1 2 0,-1 0-3 0,6 10 0 16,-7 4 0-16,-17 18 1 0,-15 7 0 0,-20 16-18 15,-7 8 0-15,-12 8-9 0,-2 8-8 0,-7 6 4 16,-5 3 7-16,-5 8 0 0,-3 6 24 0,-9 12 2 16,-3 7 1-16,-11 16 0 0,-8 6 0 0,-15 13 5 15,-10 4-1-15,-5 6 4 0,-2 1 2 0,3 7 8 16,5 1 8-16,5-2 0 0,1-3 0 0,7-17 3 15,4-7-11-15,16-15 8 0,8-7-21 0,16-13-5 16,5-8-10-16,9-9 0 0,4-6-35 0,8-5 15 16,8-6-3-16,10-10 8 0,7-7 5 0,12-9 3 15,1-9 4-15,0-8 0 0,1-6 13 0,1-10-3 16,6-3 2-16,10-3-4 0,4 2 0 0,0 7 0 16,-8 5 3-16,-8 12 0 0,-5 4-1 0,-9 7-3 15,4 5 2-15,-13 6-1 0,-7 4 10 0,-12 11-6 16,-7 5-6-16,-11 5 1 0,3 3-5 0,-11 11 2 15,-6 2 0-15,-9 13 0 0,-10 9-3 0,-9 11-3 16,-7 2 7-16,-1 8-5 0,0 3 14 16,-1 6 27-16,-3 5 2 0,0-4 11 0,0-3-3 15,11-13-15-15,10-9-1 0,15-16-5 0,8-9-15 16,10-7-16-16,3-5-22 0,9-6 5 0,6-1-14 16,11-10 10-16,7-8 12 0,13-13-5 15,7-3 15-15,-1-14 8 0,-4-3 5 0,-1-9 1 0,-4-4 1 16,4 3-2-16,4 4 1 0,-2 11-1 15,-1 6 1-15,-11 12 1 0,-6 7-1 0,-15 11 2 16,-7 2 4-16,-9 8-23 0,-3 1-6 0,-10 9-6 16,-5 5 0-16,-13 12 5 0,-7 10 10 0,-8 12-4 15,-2 9 20-15,1 6 30 0,-1 3-1 0,4-3 12 16,3-1-14-16,9-16-19 0,6-11-13 0,12-12-7 16,6-7-112-16,13-4-456 0,9 0-75 0,10-10-186 15,-1-12 838-15</inkml:trace>
  <inkml:trace contextRef="#ctx0" brushRef="#br0" timeOffset="973.48">15610 11629 664 0,'0'-7'102'0,"-2"1"251"0,-2 0 101 0,-1-3-226 16,-3 1-54-16,-1 0-37 0,-1-2-12 0,-3 0-2 15,-3 2-38-15,0-1-34 0,-2 1-10 0,-1 4-5 16,0-2-17-16,-3 5-3 0,0-1-9 0,-4 2 4 16,-1 3-15-16,-2 4-9 0,-4 3-5 15,-1 5-2-15,-1 3-4 0,-1 5-4 0,1 3-1 16,-7 5-2-16,-1 2 6 0,-7 6 1 0,1-3 1 16,3 9-2-16,2 1 4 0,2 8-3 0,3 7-2 15,3 11 0-15,1 5-2 0,6 5 5 0,2-1 9 16,-2 5-5-16,1 4 16 0,0 6-6 0,0-1 4 15,4-5-3-15,4-3 15 0,3-3 12 0,6 0 10 16,5-2-1-16,4-7-4 0,5-6-16 0,6-7-4 16,8-4-2-16,5-1-1 0,7-3-2 0,5-1-6 15,6-11 1-15,-1-10-7 0,1-8 9 0,0-9-1 16,6-8 4-16,7-7-2 0,13-10 3 16,6-8 5-16,5-18 0 0,-5-7 12 0,0-10-14 0,-2-6 4 15,2-7-7-15,11-1 4 0,0-8 5 16,-1-7-1-16,-11-9 5 0,-5-2 1 0,-6 0-3 15,4 1 7-15,5-4-1 0,-1 0 16 0,-6-1-10 0,-6 2 0 16,-19 9-3-16,-3 7-1 0,-10-1 4 16,-5 5 4-16,0 3 1 0,-8 5 10 0,-5 9 8 15,-5 2 1-15,-5 7 3 0,-2-1-2 0,-9 3-1 16,-2-4-4-16,-5 2 3 0,-4-2-10 0,0 7-10 16,-3 3-3-16,-9 6-2 0,-7-1-10 0,-10 2-5 15,-5 4-2-15,2 2 0 0,-4 4-4 0,6 8 4 16,0-1-4-16,-5 17 1 0,-1 3-14 0,-9 15-15 15,-7 12-6-15,-2 12-3 0,2 11-12 0,-2 14 7 16,-3 13-25-16,-3 9 8 0,-3 5-84 0,2-4-135 16,6-4-17-16,11-5-47 0,5-3 18 0</inkml:trace>
  <inkml:trace contextRef="#ctx0" brushRef="#br0" timeOffset="4054.89">23531 11888 381 0,'0'0'340'0,"0"0"-76"15,0 0-122-15,0 0-8 0,0 0-47 0,0 0-22 0,0 0-3 16,0 0-3-16,0-2-7 0,0 2 3 0,0 0-4 16,0 0 7-16,0 0-1 0,0 0 3 0,0 0 0 15,0 0 2-15,0 0-15 0,1 0-10 0,0 0-11 16,1 0 4-16,-1 0-19 0,0 2-11 0,9 13 4 15,-8-8-5-15,0 3 3 0,1 1 3 0,-1 0-1 16,1 3 0-16,1 0-4 0,-1 1 4 16,0-2 1-16,2 2 3 0,-1 0 2 0,3-2 7 15,0 1-4-15,1-3 5 0,0 0-8 0,-1-1 1 16,1-2 3-16,-2 0-2 0,1-1 4 0,-2-1 3 16,1 1-1-16,-1-2 3 0,1 0 4 0,-1-1 1 15,-2-3 5-15,1 2-2 0,1-3 2 0,1 0 9 16,-1 0-3-16,5-2 7 0,3 0-7 0,8-9 6 15,5 0-3-15,10-12 4 0,5-7-13 0,1-12-8 16,5-4-4-16,6-7-1 0,3-3-11 0,13 2-6 16,4 3 2-16,-2-1-2 0,-3-2 6 0,-15 1-3 15,-8-1-1-15,-9 5 1 0,-2 6 2 0,-4 7 2 16,2 7 0-16,-7 1 1 0,-3 4-2 0,-4 3-7 16,-2 3-15-16,-7 7 0 0,-3-1-43 0,-2 9-32 15,-4 3-15-15,0 0-9 0,0 0-25 16,0 0-152-16,0 0-225 0,0 0-37 0,-8-2 559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20:07:07.7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12060" units="cm"/>
          <inkml:channel name="Y" type="integer" max="753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3T20:07:12.782"/>
    </inkml:context>
  </inkml:definitions>
  <inkml:trace contextRef="#ctx0" brushRef="#br0">10558 5333 515 0,'-2'5'704'0,"2"0"-203"0,-2-2-342 0,1 4-8 0,0 1-71 0,2-1-25 16,0 1-10-16,-1 2 1 0,2-2-18 16,0 2-20-16,0 4-7 0,1 4-1 0,1 6-5 0,0 2-6 15,2 2 6-15,1 4-6 0,1 4 9 16,1 2 1-16,1 2-7 0,1 1 1 0,0 0-39 16,0-7-31-16,1 0-6 0,-3-7-8 15,0-4 10-15,-4-6-64 0,1-3-17 0,-4-10-26 16,-2-4-60-16</inkml:trace>
  <inkml:trace contextRef="#ctx0" brushRef="#br0" timeOffset="426.44">10568 5182 1666 0,'-11'-5'-225'16,"5"4"513"-16,-1 1-72 0,2 3-35 0,0 0 0 15,1-1-74-15,2 1-29 0,-2 0-12 0,4-3 0 16,0 0-27-16,0 0-2 0,0 0-15 0,0 0 7 15,0 0-32-15,0 0-12 0,0 0-2 0,10-8-3 16,-3 2 5-16,2 1 2 0,3 0 5 0,4-3-3 16,0 4 7-16,3 0 0 0,0 2 2 0,0 4-1 15,1 1-1-15,-1 3 1 0,0 3-1 16,2 2 2-16,-3 3 2 0,-2 0-6 0,-1 4 1 16,-6 3-4-16,-1-3 2 0,-4 1 0 0,-2 5 4 15,-2 1-2-15,-3 4 5 0,-2 2 2 0,-1-1-1 16,-3-2 3-16,-1 0 2 0,-1-2-3 0,1-2 2 15,-2-2-2-15,3-4 4 0,4-5-7 0,1-2-7 16,4-4-1-16,3-4-21 0,2-1-11 0,3 0 3 16,5-4-4-16,0 0 21 0,5-2 10 0,0-2 8 15,3 0-1-15,-1-1 8 0,0 2 0 16,-5 1 0-16,-1-2 1 0,-1 5 5 0,1 1 3 0,3 0 6 16,-4 7-1-16,-1 0 10 0,-4 2 6 0,-1 3 2 15,-5 0 4-15,-1 2 5 0,-1 4 0 0,-3-1-2 16,-3 0 1-16,-1 3-13 0,-7 0-8 15,-1-1-1-15,-3 2-1 0,-1-4-7 0,1 1 2 16,2-1 1-16,-4-5 0 0,1 2-14 0,-4-8-42 16,-4-2-25-16,0-10-6 0,-1-3-33 0,4-11-69 15,3 0-58-15,5-9-17 0,4-7-180 0</inkml:trace>
  <inkml:trace contextRef="#ctx0" brushRef="#br0" timeOffset="953.7">11326 5536 797 0,'-9'-9'-186'0,"4"2"435"0,4 0-17 0,0-2-28 0,2 2 14 16,0 2-77-16,2 1-8 0,-3 4-14 15,0 0 10-15,0 0-36 0,0 0-45 0,9 5-13 0,-6 9-8 16,0-1-20-16,4 9-2 0,-5 4-1 16,2 2 0-16,-1 0-2 0,3 3 3 0,4-3 1 15,1-2 1-15,-1-5-1 0,1-3-57 0,1-4-15 16,0-9-17-16,2-1-16 0,-2-8-75 0,0-3-47 16,2-11-27-16,-1-4-183 0</inkml:trace>
  <inkml:trace contextRef="#ctx0" brushRef="#br0" timeOffset="1113.48">11549 5315 1374 0,'0'-18'-210'0,"0"18"486"0,0 0-55 16,0 7-42-16,-1 10 5 0,0 5-100 0,-1 9-19 15,0 6-14-15,-1 6 5 0,1 3-23 0,0 4-13 16,0 2-6-16,-2 2-1 0,0 0-4 0,-1 2-2 16,2 2 1-16,1 2-1 0,1 0 0 0,1-7-13 15,0-7-23-15,2-13 0 0,1-6-79 0,3-8-205 16,2-5-231-16,3-13-54 0,0-4 604 0</inkml:trace>
  <inkml:trace contextRef="#ctx0" brushRef="#br0" timeOffset="1387.4">11838 4821 1535 0,'-4'5'268'0,"0"3"-189"15,0 0 28-15,3 6-25 0,-2-1 10 0,1-1-37 16,0 4-6-16,-4 0-7 0,1 1-6 0,1-3-13 16,1 8-9-16,2 0 1 0,0 5-20 15,1 6-9-15,0 3 5 0,3 5-6 0,0 3 13 16,2 9 0-16,2 7 0 0,-2 11-2 0,2 4-24 16,-1 1-22-16,-5-7 9 0,-1-14-8 0,-1-5 47 15,-1-9 2-15,2-4-7 0,2-6-1 0,-1-6-57 16,-1-10-112-16,-3-4-88 0,0-11-21 0,2-4-263 15</inkml:trace>
  <inkml:trace contextRef="#ctx0" brushRef="#br0" timeOffset="1602.96">11565 5254 1489 0,'-8'8'160'0,"5"-1"192"15,2-4-166-15,1 1-69 0,2-4-30 0,3 2-5 16,2-2-54-16,6-2 1 0,4-2 1 0,3 3 2 16,1-2-5-16,3 1-14 0,-1 0-7 0,2 0 0 15,-1 0-3-15,-2 0 0 0,0-2 6 0,-1 1-4 16,0-2-19-16,-4 0-118 0,1 0-57 0,3-1-27 16,1-2-146-16</inkml:trace>
  <inkml:trace contextRef="#ctx0" brushRef="#br0" timeOffset="1943.82">11958 5397 1265 0,'-2'20'124'16,"2"-9"134"-16,2 1-111 0,3-6-59 0,0-2-15 16,4-3-8-16,1-2-17 0,3-4 2 0,1-4 5 15,4-2-1-15,4-4-8 0,2-3-16 0,3-3-7 16,5-4 0-16,0 1-9 0,2-4-3 15,0 3-2-15,-4 4 1 0,-3 1 1 0,-9 2-6 16,-4 1 6-16,-1 0-5 0,-3 2 8 0,3 2 1 16,-2 1 10-16,-5 6-2 0,-1-1 21 0,-5 2 19 15,0 0 5-15,-4 3 8 0,0-2-2 0,-4-1-5 16,-1 1-7-16,-2 3 5 0,0-2-15 0,-3 3-19 16,5 0-7-16,-1 6-2 0,-1 2-14 0,0 6-21 15,-5 4-3-15,-1 8-6 0,0 2 3 0,1 8 0 16,1 0 7-16,0 5-4 0,2 2 11 0,5 1-6 15,2 2 2-15,5-8-6 0,3-3-7 0,5-13-58 16,2-7-9-16,3-9-19 0,5-5-4 0,2-5-19 16,4-7-14-16,6-11-9 0,-4-6-38 0,8-8-265 15,6-3 290-15</inkml:trace>
  <inkml:trace contextRef="#ctx1" brushRef="#br0">16919 6278 0,'0'0'0,"0"0"0,0 0 16,0 0-16,17 28 15,-14-17-15,-3-5 16,0-3-16,0-1 15,-3-2 1</inkml:trace>
  <inkml:trace contextRef="#ctx0" brushRef="#br0" timeOffset="5228.43">10124 5308 591 0,'-11'25'922'0,"3"10"-323"0,-1 4-549 0,1 7 3 0,3 3-51 0,3 2-6 16,2 2 1-16,3 3-4 0,3 5 5 0,4 5-10 16,4 7-55-16,4 2 13 0,2 0-148 0,2-11-336 15,-1-8 347-15</inkml:trace>
  <inkml:trace contextRef="#ctx0" brushRef="#br0" timeOffset="5770.52">13044 5094 762 0,'3'3'116'0,"5"2"222"0,2-5 123 0,7 2-313 16,5-2-60-16,7-4-33 0,4-2-8 0,4-6-4 16,2-1-8-16,-5-5-15 0,-1-2 1 0,-3 1-4 15,1-1 3-15,0 2-1 0,-1 0 2 0,-1 2-3 16,-3-1-18-16,0 4-97 0,-1 1-60 0,-4 2-20 15,-4 6-162-15</inkml:trace>
  <inkml:trace contextRef="#ctx0" brushRef="#br0" timeOffset="5925.92">13125 5332 1468 0,'-2'11'255'0,"1"0"-148"0,2-2 7 16,5-4-6-16,4 1-52 0,4-6-11 0,4 0-6 15,4-3 5-15,3-5-2 0,4-9-15 0,-4-1-3 16,5-6-2-16,2-1-9 0,6-6 6 0,7-3-49 16,2-8 18-16,2-1-132 0,1-2-343 0,-6 4 320 15</inkml:trace>
  <inkml:trace contextRef="#ctx0" brushRef="#br0" timeOffset="6597.95">14699 4604 755 0,'0'0'127'0,"0"0"161"16,0 0 24-16,0 0-20 0,0 0-94 15,0 0-36-15,0 0-18 0,0 0 4 0,0 0-42 0,0 0-11 16,0 0-13-16,-14-1 6 0,6 1-33 0,-2-1-10 15,-3-1-8-15,-1 2 3 0,-3 3-16 0,-3 0-15 16,-2 1-7-16,0 6-2 0,-2-2-17 16,1 6-8-16,0 1-5 0,1 3-1 0,-1 3 1 15,2 1 4-15,1 2 4 0,0-2-1 0,2-1 11 16,3 0-12-16,4 1 3 0,4-2-8 0,3-1 1 16,4-1-9-16,0-1 3 0,5 0-4 0,3-2 9 15,6-1-4-15,1 1-1 0,7-1-1 16,2-4 4-16,5 0 9 0,3-2 8 0,3-1-2 15,0-1 11-15,-1 1 2 0,0-1-1 0,-5 1 2 16,-1 3 5-16,-7 0 1 0,-4 1 2 0,-8 4-1 16,-2 1-2-16,-3 2-5 0,-3 0-4 0,-1 4-1 15,-3-1 2-15,-4 0-13 0,1 1 2 0,-4-4-6 16,-1-1 6-16,-1-8 16 0,-4-3 5 0,-1-4 3 16,-1-5 8-16,1-4 3 0,0 1-3 0,5-9 4 15,0-9-3-15,8-8 9 0,2-14 8 0,6-11 2 16,6-5 25-16,7-11-7 0,6 2 5 0,1 3-5 15,2 6-9-15,-3 9-12 0,-3 4-4 0,-11 10-1 16,-2 9-10-16,-7 9 7 0,-3 5 7 0,1 8 2 16,-2 4 18-16,4 4-43 0,0 0-25 0,-15 4-7 15,2 3-55-15,-11 6-3 0,-2 2-10 0,-1 3-1 16,1 0-24-16,6 3-100 0,2-3-177 16,6-1 5-16,2-5-520 0</inkml:trace>
  <inkml:trace contextRef="#ctx0" brushRef="#br0" timeOffset="7124.44">15107 4936 536 0,'1'0'772'0,"2"0"-259"0,2 0-426 0,2 0-4 0,0 0-49 0,5 0-23 0,1 0-7 0,2 0-2 16,0 0 2-16,-2-2-1 0,0-2 4 0,1-3-3 15,2-4-14-15,6-4-94 0,0-4-107 0,5-1-6 16,0-4-332-16</inkml:trace>
  <inkml:trace contextRef="#ctx0" brushRef="#br0" timeOffset="7541.51">15589 4336 1221 0,'-4'13'62'16,"-4"9"111"-16,2 0-158 0,-1 6 12 0,0 4-4 15,3-3 5-15,1 3-18 0,2 0-5 0,1-1-1 16,3 2 0-16,0-1 0 0,4 0-3 16,1 4-1-16,2-2-1 0,-1-3 3 0,0 4-1 15,-2-4 10-15,-1-2-6 0,-3 3 12 0,-1-8-1 16,-2-1 9-16,-3-5-3 0,0-1 9 0,-2-7 9 16,2-2 6-16,0-8 6 0,-2 0 19 0,2-8-24 15,-1-6-2-15,4-10-6 0,4-8-13 0,5-11-7 16,4-1 0-16,5-1 0 0,4-1 9 0,-2 6-8 15,0 1-1-15,4 4-2 0,-2 5-12 0,7 3-8 16,0 6 1-16,0 6-3 0,-4 4 9 0,0 7-7 16,-1 4 6-16,-3 2-5 0,-2 4 10 0,-3 2 14 15,-5 4 13-15,-4 3 2 0,-4 0 25 0,-3 3 2 16,-4 3-10-16,-5 0 7 0,-4 3-24 0,-5-2 1 16,-1 3-2-16,-3 0 2 0,-2-3-14 0,2 2-3 15,-3-5-7-15,1 1 4 0,3-2-9 0,1 0 1 16,0-3 0-16,5-4 1 0,1-1-6 0,3-6-43 15,2 0-17-15,7-4-11 0,0-1-31 0,2-7-71 16,1-5-50-16,1-6-20 0,-1-2-154 0</inkml:trace>
  <inkml:trace contextRef="#ctx0" brushRef="#br0" timeOffset="7692.83">16202 4588 1495 0,'0'16'260'0,"-3"4"-158"0,0 2 17 0,-1 3-24 16,-1 4-35-16,-2 2-31 0,2 0-9 0,-2 1-2 16,4-2-7-16,0 4-2 0,1-4 0 0,1 2-3 15,-3-4-22-15,0-9-80 0,2-3-35 0,2-11-16 16,0-3-72-16,0-12-80 0,0-8 170 0</inkml:trace>
  <inkml:trace contextRef="#ctx0" brushRef="#br0" timeOffset="7845.91">16122 4051 1483 0,'-2'4'258'0,"-2"9"-181"0,2 0 15 0,-1 7-34 15,1 3-31-15,0 0-23 0,1 2 0 0,-1-4-5 16,1-2 10-16,1 1-6 0,0-4 3 0,1 2-4 16,4-4-2-16,0-8-187 0,5 1-68 0,1-7-56 15,3 0-183-15</inkml:trace>
  <inkml:trace contextRef="#ctx0" brushRef="#br0" timeOffset="8071.83">16395 3905 1405 0,'13'-9'-98'0,"-6"4"242"0,-2 5-25 0,0 5-16 16,0 5-1-16,0 1-58 0,-1 6-14 0,0 4-6 16,0 7 1-16,-2 1 7 0,1 3-3 0,2 0 3 15,0 7-3-15,2-2-5 0,1 1-13 0,0-1-1 16,0 4-3-16,-1 2-1 0,2 8-1 15,2 2-1-15,-2 4 3 0,1 3 9 0,0-7-1 16,-1-7-1-16,-1-6-1 0,-2-1-19 0,-1-3-51 16,-2-5-13-16,-3-2-14 0,0 2-10 0,-2-10-32 15,-5-1-20-15,0-8-11 0,-2-7-42 0,-3-8-127 16,0-5 202-16</inkml:trace>
  <inkml:trace contextRef="#ctx0" brushRef="#br0" timeOffset="8241.51">16310 4470 1798 0,'-34'-17'-433'0,"26"13"865"0,2 4-208 16,3 1-79-16,3-1-7 0,0 0-58 0,0 0-37 16,0 0-6-16,0 0-6 0,0 0-2 0,10 10-6 15,0-6-3-15,1-3 1 0,4 2-6 0,2 1-11 16,1-1-1-16,4-2-2 0,2-1 2 0,5 0-5 16,4-2-2-16,4-7-6 0,3-1-49 0,5-3-109 15,-1 0-61-15,-4-3-24 0,1-1-153 16</inkml:trace>
  <inkml:trace contextRef="#ctx0" brushRef="#br0" timeOffset="8523.95">17105 4286 2075 0,'1'4'-194'0,"-2"-3"411"15,-3 6-90-15,-4 3-31 0,-5 3-6 0,-3 2-20 16,-5 0 22-16,-4 5-2 0,-2-2 11 0,-1-3-27 16,1 0-18-16,1 2-14 0,0-3 3 0,4 3-28 15,3-2-10-15,1-1-2 0,6 0-1 0,3-3-3 16,5-3-14-16,3-1-15 0,3-3 0 15,3 2-26-15,5-5 14 0,3 1 10 0,9-2 0 16,4-3 30-16,6-3 4 0,3 2 5 0,4-3-2 16,-1 2 7-16,0 2-3 0,-3 1 1 0,-3 4 1 15,-10 1 6-15,-4 5-3 0,-1 2 2 0,-4 5-2 16,1-2 2-16,-5 7 0 0,-4 1 5 0,-7 7-2 16,-2 1 2-16,-6 3-4 0,-2 2-6 0,-5-4 3 15,-1-2-15-15,-2 1-14 0,-1 1-44 0,-5 3 8 16,-5-1-114-16,-5 3-202 0,-8-2-314 0,3-5-42 15,4-7 730-15</inkml:trace>
  <inkml:trace contextRef="#ctx0" brushRef="#br0" timeOffset="39170.25">14232 8202 717 0,'0'0'109'0,"0"0"225"0,0 0 116 0,0 0-279 0,0 0-51 0,0 0-43 15,0 0-8-15,0 0-7 0,0 0-14 0,0 0-4 16,1 0 1-16,-1 0 1 0,1 1 5 0,0-1-4 16,-1 0 5-16,0 0-1 0,0 0 4 0,0 0-17 15,0 0-3-15,0 0-3 0,0 0-7 0,0 0 5 16,2 0-5-16,-1 0 7 0,0 0-8 0,0 0-13 15,0 0 1-15,0 0-6 0,-1 0 3 0,0 0-7 16,0 0 2-16,0 0-4 0,1-1 1 0,0-1 0 16,1 2-2-16,23-15 1 0,-17 15 0 0,-1 0-1 15,1 0-1-15,1 0 0 0,-1 0 2 16,1 0-6-16,-1 1 5 0,-2 1-7 0,1 2 10 16,1-4-2-16,-1 3 0 0,-1-2-2 0,2 2 2 15,-3-2 1-15,0-1 1 0,1 0-1 0,-2 0-1 16,1 0 3-16,-2 0 3 0,1-4 0 0,-3 3 4 15,-1 1 5-15,0 0 4 0,0 0 1 0,0 0 16 16,0 0 4-16,0 0 6 0,0 0-1 16,-1 0-5-16,0 0-8 0,-23-7-7 0,14 5 3 15,0 1-10-15,-3-2-5 0,1-1-1 0,0 3-1 16,-2-2-6-16,1 1-4 0,0 0-1 0,2 0-1 16,1 1 1-16,1 1-2 0,1 0 0 0,8 0-3 15,0 0 6-15,-1 0 1 0,-11 0 1 0,4 0-2 16,0 0-6-16,1 0 5 0,2 0-1 0,1 0 1 15,4 0 2-15,0 0-4 0,0 0-3 0,0 0 0 16,0 0-5-16,0 0-6 0,0 0-1 0,0 0-2 16,0 0 2-16,10-3 0 0,-2 0 4 0,0 3-2 15,1-1 12-15,1 1 1 0,-4 0 2 0,-1 0 0 16,1 0 1-16,0 0 4 0,5 0 2 0,0 1 1 16,0 2 1-16,1-3 0 0,-2 1 1 15,-1 1 0-15,0-1-3 0,-3 3 0 0,1-2 1 16,0-1 2-16,-2 1-2 0,1-1-4 0,-1-1-2 15,0 3 1-15,0-3-2 0,0 0-67 0,2 0-75 16,2-3-3-16,1 3-166 0,5-3-408 0,-2-7 463 16</inkml:trace>
  <inkml:trace contextRef="#ctx0" brushRef="#br0" timeOffset="40806.33">14207 9270 489 0,'0'0'77'0,"0"0"201"0,0 0 44 0,0 0-107 0,-1 0-91 0,1 0-41 15,0 0-3-15,0 0-9 0,0-2-5 0,0 0 25 16,0 2 3-16,0-2 15 0,0 1 4 0,0 1-5 16,0-2-1-16,0 1 3 0,0 1-13 0,0-1-15 15,0-2-8-15,0 3 2 0,0-1-26 0,0-1-17 16,0 2-7-16,0-1-1 0,0-1-16 16,0 0-7-16,0 2-4 0,0-2 0 0,7-9-6 15,0 10-4-15,1-1 5 0,-1-3-5 0,4 2 10 16,-6-1 2-16,1 1-2 0,-1 3 1 0,2-1-1 15,4-1 1-15,2 2 1 0,0-2 0 16,0 0 3-16,-1 2-3 0,-1 0 4 0,-2 0-4 16,1 0 6-16,-2 0-3 0,-1 2 1 0,0 0 0 15,-3-2 0-15,2 2 1 0,-2-1-1 0,1-1 2 16,-5 0-1-16,0 0 2 0,0 0-1 0,0 0 1 16,0 0-5-16,0 0 19 0,0 0 6 0,0 0 6 15,0 0 9-15,0 0-5 0,0 0-4 0,-14 4 1 16,4-4-11-16,-2 0-1 0,-2 3-7 0,-3-3 5 15,-1 1-14-15,-1-1 2 0,3 0-1 0,-2-1 1 16,1 1-1-16,9 0-7 0,-1 0 0 0,4 0-4 16,2 0-2-16,-4 0-9 0,4 0 6 0,3 0-5 15,0 0 8-15,0 0-3 0,0 0-8 0,0 0 3 16,0 0-4-16,0 0-4 0,0 0 6 0,0 0-6 16,1 0 7-16,16 6 11 0,-8-4 3 0,-4 0 1 15,2-1-6-15,1-1 5 0,1 0-5 0,10-1 6 16,0-1 0-16,4-3 1 0,-1-1 0 15,-3 3 0-15,-1 2 1 0,-2 0-22 0,-3 2-70 16,1 2 10-16,-1 1-199 0,1 7-231 0,-1 2-173 16,-3 0-92-16,-4 0 782 0</inkml:trace>
  <inkml:trace contextRef="#ctx0" brushRef="#br0" timeOffset="41863.97">13978 10257 552 0,'-2'2'86'0,"1"-1"248"0,1-1 70 0,0 0-143 16,0 0-87-16,0 0-47 0,0 0-22 0,0 0 2 15,0 0-34-15,0 0-5 0,0 0-8 0,0 0 3 16,0 0-24-16,0 0-8 0,0 0-10 0,0 0 3 15,0 0-15-15,1 0-3 0,15 4-2 0,-5-4 0 16,3 0-10-16,3 0 5 0,4 5-1 0,2 0 2 16,3 1 4-16,1-1-3 0,0 2-1 0,-1-2 0 15,-1 1-1-15,-3 1 2 0,-6-2 2 0,-4 0-1 16,-1-1-2-16,-1 2-2 0,5-3 1 0,0 2 0 16,-2-2 6-16,-1-3 0 0,-1 5-1 0,-2-2-1 15,-3-1-1-15,0-2 16 0,-2 0 9 0,-4 0 4 16,0 0 20-16,0 0 11 0,0 0 3 0,0-2 6 15,0 1 1-15,0 1-6 0,0-2 0 0,0 0-1 16,-1 2-23-16,-19-18-11 0,13 18-14 16,-2 0 7-16,-1 0-15 0,-2 2-13 0,-4 0 0 0,2-1-5 15,0 1 1-15,-4 2 4 0,7-3-2 16,-5 2 2-16,-2 0 2 0,-1 1 2 0,-8-3 1 16,0-1 0-16,-2 0 8 0,1-1-5 0,2-1 1 15,5 0-3-15,2 2-2 0,5-2 0 0,3 1 0 16,3 1 0-16,1 0 1 0,3 0-1 0,4 0-3 15,0 0 2-15,0 0 0 0,0 0-3 0,0 0-5 16,0 0 0-16,0 0-12 0,0 0 6 16,0 0 3-16,9 10 0 0,0-7 5 0,3 2 6 0,4-2 2 15,5 1 1-15,4-1 7 0,4-3-3 16,3 0-5-16,1-3 2 0,0-2 1 0,-2-2-3 16,-7 1 7-16,-5-1-5 0,-1-1 2 0,-2 1-3 15,3 2-18-15,-1 4 0 0,1-3-85 0,-1 7-243 16,1 4-291-16,2 8 32 0,-3 0-330 0</inkml:trace>
  <inkml:trace contextRef="#ctx0" brushRef="#br0" timeOffset="42800.53">13888 11344 593 0,'0'0'923'0,"0"0"-309"0,0 0-527 0,0 0-2 0,2 0-44 0,16-4-14 16,-11 4-4-16,5 4-1 0,-2 0-6 0,5 0-4 15,0-1 1-15,2 0-1 0,1 2 2 0,3-2 10 16,1 1-4-16,0-2 6 0,2-2-14 0,0-2-2 15,1 2-2-15,-1-5 1 0,-1 3 1 0,-1-2-4 16,-3 0 0-16,-3 1-1 0,-7 2 3 0,-3-2 5 16,-3 3 9-16,0 3-3 0,1 0 12 0,-2-2-5 15,2 0-4-15,-3 2 2 0,-1-3-5 16,0 0 5-16,0 0 8 0,0 0 0 0,0 0 19 16,0 0 3-16,0 3 4 0,-12 5 0 0,6-8 0 15,-3 0-12-15,1 0-9 0,-1 2 3 0,-4-2-24 16,-4-2 1-16,-7 2-1 0,-3-2 2 0,-2-1-8 15,-1 0 6-15,-1-1-8 0,1 2 6 0,2 0-14 16,3 0 4-16,3-2-1 0,5 1 3 16,4 2-1-16,5 1-2 0,1 0-4 0,4 0 1 15,3 0-6-15,0 0-7 0,0 0-1 0,0 0-4 16,0 0-2-16,0 1-5 0,-2 17 0 0,8-11-3 16,1-2 8-16,2 3 6 0,4-3 1 0,4 1-1 15,3-2 4-15,6-3 5 0,3-2 4 0,7-7-1 16,2-5 2-16,3-2-1 0,-1-3 3 0,-5-2-1 15,-8 2-3-15,-4 0 6 0,-2 4-26 0,-2 5 10 16,6 4-100-16,-5 5-112 0,-1 3-73 0,0 4-30 16,0 3-268-16</inkml:trace>
  <inkml:trace contextRef="#ctx0" brushRef="#br0" timeOffset="44203.24">13722 12354 628 0,'0'0'96'0,"0"0"281"0,0 0 64 0,0-2-179 16,0 1-127-16,0 1-39 0,0-1-7 0,0-1-6 15,0 2-15-15,0-1-16 0,0-2 0 0,0 3-1 16,0-1 11-16,0-1 3 0,0 2 1 0,0-1 3 16,-1-1-9-16,0 0-5 0,0 2-7 0,0-2 2 15,0 1-19-15,0 1 3 0,-1-2-5 0,1 1 5 16,0 1-10-16,0-1-3 0,0-2-2 0,0 3 1 15,0-1-12-15,0-1-3 0,-1 2-5 0,1-1 2 16,0-1-2-16,0 2-7 0,0 0 4 0,0 0-4 16,0 0 10-16,0 0 3 0,-1 0 3 0,1 0-1 15,0 0-2-15,0 0-3 0,0 0-2 0,0 0 0 16,0 0 5-16,0 0 1 0,1 0 1 0,0 0-1 16,0 0-7-16,0 0-5 0,0 0-4 15,0 0 2-15,0 0 4 0,0 0 0 0,10 3 2 16,-4-1-3-16,3 2 1 0,2-3-1 0,0 0 3 15,2 4-3-15,-4-1 4 0,1 0-1 0,2 0 0 16,0-1 0-16,7-2 3 0,0 1 0 0,2-1 2 16,0 2 0-16,0-3 1 0,0 0-2 0,1 0-1 15,1 0-1-15,2 0-1 0,1 0 1 16,0 0 2-16,-1 0 0 0,1 1 0 0,-1 2 1 16,-1-1-1-16,-3 2 2 0,-1-3-2 0,0 2-1 0,-2 1 1 15,-1-1-1-15,-5 0-3 0,0-1 0 16,-2-2-1-16,2 0 2 0,8 0 0 0,1 0 0 15,-1-2 0-15,1 0 0 0,-2 1 2 0,0-1-2 16,-2 1 2-16,-2 1-2 0,-1 0 1 0,-1 0 1 16,-2 0 1-16,-1 0 0 0,0 1 5 0,-2-1-3 15,0 2 2-15,-1-2-3 0,-2 1-2 0,0 3 8 16,-1-4-2-16,-2 2 5 0,-2-2-11 0,0 0 14 16,0 0-1-16,0 0 8 0,0 0 3 0,0 0 5 15,0 0 0-15,0 0 4 0,0 0-2 0,-14 1-7 16,5-1-5-16,-2-1 1 0,-3 1-4 0,-2 0-6 15,0 0 1-15,-3 0-4 0,-2 0-7 0,-1 0 0 16,-1 0-2-16,0 0 2 0,-2 0-3 0,2 0 0 16,0 0-2-16,2-2 2 0,3 2-2 0,-4-2-1 15,0-1 0-15,-5 0-1 0,-6-1 0 0,0 1 2 16,0 2 1-16,1-1 0 0,1-2 2 0,2 1-1 16,2 2 0-16,1-2-1 0,0 3 2 15,4 0-1-15,0 0 0 0,1 3-3 0,1 0 0 16,3 0 2-16,0 1-2 0,3-3 2 0,4 2 0 15,0 1 0-15,-2-4 2 0,5 0 0 16,-7 0-4-16,3 0 4 0,1-3-3 0,1 3 3 0,1 0 0 16,1-1-14-16,0 1 12 0,1-1-10 0,-1 1 23 15,0-2-8-15,0 2 0 0,3 0-2 16,-1 0 6-16,2 0-3 0,0 0-1 0,-1 2-1 16,4-2-5-16,0 0 5 0,0 0-3 0,0 0 4 15,-1 0-2-15,0 0-1 0,1 0-2 0,0 0-2 16,0 0 0-16,0 0-14 0,0 0-2 0,0 0-6 15,0 0-5-15,9 5 12 0,1-5 1 0,7 0 3 16,1 1 4-16,2 1 4 0,3-1 4 0,-2 1-2 16,-1 0 0-16,-2 0 6 0,-5-1-51 0,-1 2 21 15,-2 1-122-15,4 0-116 0,5 0-111 0,6 2-31 16,4 1-428-16</inkml:trace>
  <inkml:trace contextRef="#ctx0" brushRef="#br0" timeOffset="85004.7">19280 4482 441 0,'1'-7'507'0,"2"-3"-134"0,2 2-231 0,1-3-4 0,2 0-68 0,4-2-23 0,1 2-2 16,2 0-4-16,-1 0-11 0,3 0 4 15,2 1-10-15,-2 2 8 0,0 2-10 0,0 1-4 0,0 2 6 16,-1 3-3-16,1 0 9 0,-1-2-1 15,0 5 6-15,-3 1-2 0,-5 5 0 0,-1-1-5 16,-2 4-1-16,1 1 3 0,4 5 4 0,-1-1-20 16,-1 2 5-16,-1 4-8 0,0 0 9 0,0 3-5 15,-2 4-2-15,-3-1 0 0,-1 4-6 0,-2 2 7 16,-4-3 1-16,0 1 2 0,-5 0-1 0,0-3 0 16,-4 2-4-16,2 3 3 0,-3 1-3 0,-1 7-1 15,2-1-1-15,-4-2 2 0,-2-1-1 0,-2-8 3 16,-1-6 8-16,1-6-2 0,3-5 17 0,5-8 7 15,0-5-6-15,4-2 6 0,1-5-23 0,2-9-17 16,3-3-6-16,4-7-2 0,4-6 0 0,9-2 2 16,1-3 8-16,7 6-3 0,1 3 8 0,3 7-11 15,0 3 1-15,0 9-3 0,0 4 2 0,-6 4 0 16,-1 0 4-16,-1 4 0 0,-1 4 0 0,5 1 2 16,-2 1-3-16,-1-2 2 0,-2 2 2 0,-4-2-3 15,0 3-4-15,-4-1-3 0,0-2-37 0,-2 1-95 16,-1-3-41-16,1-1-22 0,0-3-70 0,3-4-247 15,1-4 323-15</inkml:trace>
  <inkml:trace contextRef="#ctx0" brushRef="#br0" timeOffset="85537.05">20066 4084 843 0,'15'-26'-170'0,"-8"16"404"0,-1 0 13 0,-4 3-17 0,-1 5 21 16,-1 2-60-16,0 0-8 0,0 0-22 0,0 0 15 16,0 0-59-16,0 0-18 0,-1 0-11 0,0 0 4 15,0 0-22-15,0-2-9 0,-2 2-3 0,-30-11 0 16,25 11-16-16,-1 0-13 0,-1 0-6 0,1 0-1 15,-2 1-2-15,5 2-11 0,-2 1-2 0,-2 2-4 16,0 4-12-16,-5 1 1 0,-4 3-6 0,2 4 3 16,-2 1-4-16,1 3 4 0,2 1 6 15,2-4-2-15,2 1 7 0,3-5-3 0,1-4 2 16,4-2-2-16,3-4 1 0,2 1-37 0,4-4-2 16,3 1-12-16,3 0 8 0,6 0 17 0,2-1 5 15,5 3 3-15,-1 0 9 0,3 2 10 0,1-1-2 16,-2 2 3-16,-6-1 2 0,-2 1-2 0,-2 2 3 15,-1 0-3-15,0 5 6 0,-4 3 1 0,-1 3 2 16,-9-1 1-16,0 3 8 0,-3 0 7 0,-5 0-4 16,-2-1 6-16,0 2-11 0,-3-5-4 15,1 0 7-15,1-7-3 0,1-2 11 0,3-5 15 16,0-5-7-16,4-5 9 0,2-6-19 0,0-9-1 16,1-6 2-16,2-15 0 0,4-6-1 0,3-6-4 15,2-5 0-15,5 1 0 0,2-2-7 0,0 5 4 16,-2 3 2-16,-4 10 2 0,-4 10 1 0,-6 10 6 15,-2 4-10-15,-6 4 6 0,-2 1-39 0,-4 2-76 16,-4 4-39-16,-3 4-15 0,-2 2-72 0,-6 0-204 16,-1 10-233-16,-8 2-65 0,0-2 725 0</inkml:trace>
  <inkml:trace contextRef="#ctx0" brushRef="#br0" timeOffset="86157.91">20498 4532 487 0,'-6'7'636'0,"2"0"-176"0,0-1-289 0,2-1-7 0,2-1-92 0,0 2-31 16,4-3-13-16,1 4 0 0,2-2-7 0,0-1-2 16,2 0 2-16,3-2-2 0,5-1 1 0,9-2-4 15,3-3-1-15,2-2 0 0,2-6 3 0,1-1 5 16,1-1 1-16,-4 2 2 0,-2 0-6 0,-3 4-13 15,-1 0-42-15,-5 1 8 0,-1 3-121 0,-1 2-120 16,-3 0-155-16,-8 6-34 0,-3 0 461 0</inkml:trace>
  <inkml:trace contextRef="#ctx0" brushRef="#br0" timeOffset="86362.57">20488 4820 970 0,'-8'21'178'0,"4"-3"355"0,-2 0-344 16,5 0-62-16,2-3-28 0,4-2-2 0,2-2-53 16,3 0 0-16,3 0-6 0,-3-5 4 0,3-2-16 15,9-3 4-15,1-1-6 0,11-5 7 0,3 1-3 16,4-6-12-16,2-4 8 0,3-1-8 16,3-5 9-16,-1-1-133 0,-1-1-107 0,-6 4-32 15,-3-7-419-15</inkml:trace>
  <inkml:trace contextRef="#ctx0" brushRef="#br0" timeOffset="117348.9">21400 4398 252 0,'0'0'44'0,"0"0"181"0,0 0 6 0,0 0 58 16,0 0-79-16,0 0-39 0,0 0-28 0,0 0 11 16,0-2-44-16,0 2-18 0,0-2-11 0,0 1 3 15,0 1-21-15,10-26-10 0,-4 16-5 0,4 0 1 16,0-1-17-16,1-3-8 0,1 3-2 0,-2 1-1 15,-2 0-5-15,0 5-9 0,0 1 0 0,1-2-2 16,4 6-5-16,3-4-3 0,1 0 2 0,-2 4 0 16,0 0 1-16,0 0 2 0,-2 4 0 0,1 0 1 15,-2 2 5-15,1-2-2 0,-3 0 3 0,-1-1-1 16,0 2 2-16,-3 1-3 0,1 4 0 0,-1 5-1 16,1 0 2-16,-3 3-1 0,1 2 2 0,-2 2-1 15,-2 2-1-15,-1 3 1 0,-3 4-5 0,-3 2 3 16,-2 2-6-16,-2 1 3 0,0 2 2 15,-4-2 0-15,0 2 6 0,-3-6-2 0,0-7 4 16,-1 0-3-16,4-6 1 0,-1-2 3 0,0 2-3 16,2-2 4-16,1-3-2 0,-1-4 7 0,2 2 1 15,1-5 2-15,-1-1-3 0,1 1-1 0,4-3-3 16,1 0 2-16,1-3-8 0,-1-1 2 16,-5-1-2-16,-1-3 3 0,3 0 3 0,0-3-6 0,3 0 3 15,1-4-3-15,2 1-2 0,3-1-7 0,4-3 3 16,3 0-3-16,3 2 5 0,1 2 2 15,1 0-3-15,0 2 3 0,-4 5-8 0,2 0 0 16,1 2 1-16,4 1-1 0,7 0 4 0,5 1-4 16,3 2-2-16,0 0 0 0,1 4 8 0,0 0-5 15,-2 1 6-15,-4 3-6 0,-3-1 7 0,-5 5 2 16,-3-1-5-16,-4 0 2 0,-2-1-11 0,-2 2-32 16,-3-3-34-16,0 2-3 0,-1-4-88 0,-2-2-64 15,-1-8-25-15,0 0-22 0,9-11-49 0</inkml:trace>
  <inkml:trace contextRef="#ctx0" brushRef="#br0" timeOffset="117940.16">22322 4245 1478 0,'6'3'-101'0,"-3"-1"249"0,2 5-21 0,0 0-18 0,-2 1 3 0,1 0-57 0,-2 2 9 15,-2-2 8-15,-1-2 4 0,-2 4 15 0,-1-2 4 16,-2 2 5-16,1-2 3 0,-2 2-5 0,0-3-20 16,1 0-5-16,-2-3-1 0,0 1-11 15,0-2-12-15,-1-1-1 0,0 2-1 0,-1-4-2 16,0-4-9-16,-1 1-7 0,-2 0 1 0,0-2-14 16,-1 0-17-16,1 0-5 0,2-2-5 15,-2 3-6-15,4-5 4 0,-1 4 3 0,2-2 0 16,1 1 2-16,2 1-4 0,-1 2-3 0,4 3-1 15,2 0-2-15,0 0-8 0,0 0 0 0,0 0-4 16,-1 0 4-16,-13 15 4 0,10-9 4 0,-1 6 0 16,0 1 10-16,-1 2 4 0,-1-1 1 0,1 3 1 15,0-2 3-15,0 3-1 0,1-1 0 0,-1-2-2 16,1 2 1-16,-1-1 0 0,2 1 1 0,-1-4 0 16,2-1 3-16,-1 2-3 0,1-4-2 0,3 0-1 15,0-2 3-15,1-1-2 0,1 0 1 0,-1-3-3 16,3 0-2-16,1 2-24 0,3-1 1 0,4-2-9 15,-1-1 11-15,1-1 10 0,2-1 5 0,1 1 1 16,2 2 10-16,1-3 4 0,2 1 0 0,2 1 4 16,0 1 1-16,-1 4-3 0,1-2 5 0,-3 1-3 15,-1 2 7-15,0 2 3 0,-2 4-4 16,-1-3 3-16,0 4-7 0,-3-1 1 0,-1 0 1 0,-2 1 1 16,-2-1 5-16,-1-1 3 0,-3 2 6 15,-2-4 0-15,-3 6 6 0,-1-2 4 0,-3-1-2 16,-3 3 4-16,0-2-6 0,-6 3-14 0,-1-4 2 15,-5 4-5-15,-1-4-3 0,-1-3 6 0,0-1-11 16,2-7 8-16,0 1-32 0,5-8-32 0,0-2-5 16,1-4-10-16,2-4-4 0,3-2-26 15,-1-4-5-15,7-1-10 0,1-2-3 0,3 0-109 0,4-1-91 16,5-6-27-16,3 2-313 0</inkml:trace>
  <inkml:trace contextRef="#ctx0" brushRef="#br0" timeOffset="118302.99">22491 4414 1446 0,'45'-34'-504'0,"-25"25"1004"0,-3 3-194 16,-2-1-98-16,-6 3 13 0,-1 0-92 0,-4 4-41 15,-2 0-3-15,-2 0-3 0,0 0 22 0,0 0-30 16,0 1-1-16,-7 16-10 0,1-7-15 0,-3 5-21 16,-1 2-9-16,-2 8-2 0,-1 0-14 0,0 10-3 15,-2 2 1-15,3 9 0 0,-2 1 1 0,4 3-1 16,0-1 0-16,6-7 0 0,4-5 5 0,5-2-7 15,4-7 2-15,4 1-3 0,2-4 4 0,5-5-28 16,3-2 2-16,4-7-12 0,1-3 10 0,3-5 3 16,4-3 3-16,3-3-1 0,4-8 12 0,-1-6 4 15,1-2 5-15,-5-3 0 0,-9 1 12 16,-6-4 33-16,-5 1 8 0,-5 2 10 0,2 1 12 16,-5 3 27-16,-4 5 1 0,-6-2 13 0,-3 4-19 15,-4-3-16-15,-2-1-15 0,-2 1 6 0,-3 1-27 16,-1 2-18-16,1 8-17 0,-5 5 0 0,-4 8-35 15,-7 10-8-15,-10 4-6 0,-8 11-5 0,-2 4-47 16,1 7-200-16,0 4-131 0,16-3-59 0,5-3-541 16</inkml:trace>
  <inkml:trace contextRef="#ctx0" brushRef="#br0" timeOffset="170460.66">26517 16581 461 0,'-12'10'564'0,"2"1"-159"0,1-1-260 0,1 1-9 16,2-4-43-16,3 1-23 0,2-1-7 0,-2 0-1 15,3-3-10-15,2 0-6 0,-1-2-1 0,2-1 1 16,0-1-4-16,3 2-11 0,-2-1 2 0,3 2-3 15,1-2-1-15,0-1-13 0,0 3-5 0,1-2-2 16,2 5-12-16,0 1 4 0,2-3-2 0,1 4 3 16,1 2-5-16,-1 0 3 0,2 1-2 0,2 4 2 15,0-5-1-15,2-3-3 0,3 1 0 0,0-1 1 16,2 6 2-16,-5-2 3 0,0-1 9 0,2-4-2 16,2 1 10-16,8-1-3 0,-1-2-2 0,4 0 2 15,1-1 4-15,1 1-7 0,4-2 0 0,3 1-2 16,1-1 3-16,0 0-3 0,-1-1-4 0,-8 2 2 15,1-2-6-15,-1 3-3 0,3-1 7 0,7 3-5 16,2-2 0-16,4 3-2 0,2-2 0 0,4-2 0 16,-2 3 5-16,-9-5-5 0,-1 1 1 15,-1-1-1-15,2-1 4 0,11-1 4 0,2-2 4 16,3-3 0-16,2 1 2 0,-5-1-7 0,-4-1 0 16,-4-1-2-16,-1 0-1 0,6-2-1 0,6 1-1 15,3 1 0-15,2 0 0 0,-5 2 0 0,-6-1 0 16,-6-1 0-16,-1 1 0 0,3 3-2 0,5-3 3 15,2 1-2-15,0 2 3 0,-3 1-4 0,-4-1 0 16,-9 0 0-16,-1 0 3 0,-3 4 2 0,4 0-3 16,4-2 2-16,0 2-1 0,2-1-3 0,-2-1 3 15,-1 1-3-15,-2-3 3 0,-11 1-3 16,-2 2 2-16,-3-3-1 0,-1 1 2 0,3 3-1 16,1-3 2-16,-2 3-1 0,-1-4 2 0,-1 1-2 15,-1 0 2-15,-2 1-2 0,-2-1 2 0,-4 3 5 16,-1-2-2-16,-3 1 4 0,-3 1 1 0,-4 0 4 15,-1 0 7-15,-7 0-2 0,0 0 14 0,0 0 26 16,0 0 1-16,0 0 10 0,-9-3-20 0,-1 2-36 16,-4 0-11-16,-5-1-6 0,-4 1-11 0,-4-1-7 15,-4 2 1-15,-3 0-3 0,-5 0 7 0,1 3 5 16,-1 0 3-16,-4 2 1 0,4 2 6 0,-6-2 1 16,-5 0 3-16,-5 1-2 0,-5 2 5 0,-1-1-5 15,1-4-1-15,4-1 0 0,2 0 1 0,3-2-7 16,-2 4 2-16,-4 2-5 0,-6-4 6 0,-2 5-6 15,-1 2-1-15,2-1-4 0,2 3-5 0,0 0-5 16,-2 2-1-16,-4 1-1 0,-4 1 9 0,-1-1 7 16,0 0 3-16,4 0 0 0,5 1 4 0,-5-2-2 15,0-1 1-15,-3-2-1 0,-1-2 1 16,8-2-2-16,1-1-2 0,6 0 1 0,-2-1 1 0,-5-3 0 16,2-1 2-16,-2 0-1 0,2-1 3 15,6-1-5-15,2-2 6 0,3 1-4 0,0 2 12 16,-4-5 2-16,-2 2-1 0,-4-3 2 0,2 0-1 15,3 2 8-15,4-2-3 0,1 0 3 16,4 0-11-16,-2 4-4 0,-3-2-1 0,-1 0 0 16,-4 1-4-16,4 1 4 0,6 1 0 0,3-1 1 15,3-1-4-15,5-1 6 0,2 0 6 0,1-3-1 16,1-2 1-16,0 0-17 0,-1-4-3 0,7 3-4 16,1-3 3-16,5-1 0 0,2 2-8 0,5-1 3 15,3 2-7-15,4 6-1 0,7 6-1 0,0 0-2 16,0 0-3-16,0 0-17 0,4-8-1 0,6 8-7 15,5 0 13-15,6 3 10 0,6-1 6 0,8 0 0 16,4-2 14-16,6 3-3 0,0-1 5 0,-5 1-4 16,3 4 8-16,4-1 0 0,4-1-1 0,11 2 1 15,2-1-1-15,6 1 0 0,-1-2 1 0,-7 1 0 16,1-1 0-16,0 0 3 0,6 3 3 0,10-1 1 16,3 1 4-16,-3-1-1 0,-5 0 1 0,-3 2 1 15,3-1 6-15,10-1-2 0,5 0-4 0,-3 0 2 16,-5-4-5-16,-1-2-3 0,3-1 3 0,9-3-2 15,2-2 2-15,-5-2-5 0,-3 0 3 16,-1-4-2-16,6 2 3 0,4 0-2 0,-6-3-3 16,-5 0 1-16,-3 1 0 0,1-2 2 0,8 2-1 15,-6-3 0-15,-5 3 1 0,-10 0-3 0,-1 4 3 16,-1-1-3-16,5 3 2 0,-2-1-2 0,-3-4 2 16,-12 0-1-16,-8-1 7 0,-10 1-5 0,-3 0 4 15,-5 2-3-15,3 0 4 0,-8-2-1 0,-2 3 2 16,-7 0 0-16,-2 3 7 0,-4 0 10 0,-5 1 9 15,-4 3 2-15,0 0 24 0,0 0 14 0,-11-10-11 16,-1 5 9-16,-4 0-43 0,-6-1-18 0,-2-3-4 16,-5 2-3-16,-3 2-11 0,-4-1 2 15,0 2-9-15,-8-2 7 0,-5 2 2 0,-8 0-7 16,-9 1 3-16,-5 2-6 0,-1 1 4 0,1 3-5 16,3 2 6-16,-9 1-5 0,-2 4 10 0,-8 2-5 15,-4-1 2-15,6 4-3 0,-1 1 8 0,-2 2-1 16,-3 0-1-16,-5 0-1 0,7 4 1 0,1-4 0 15,-4-2 4-15,1 2-4 0,-7-6 3 0,7-1 0 16,6 1-1-16,-5-1 0 0,2 4-1 0,-5 0 1 16,-1-2-3-16,10-1 2 0,1 2 1 0,-2-3 3 15,2 3 5-15,-1-4-1 0,3 1 2 0,12-1 1 16,3 0-3-16,4-2 2 0,-1 2-7 0,0-3 1 16,2-2-7-16,8 1 5 0,5-1-8 0,9-2-6 15,2 0 2-15,12-3-5 0,5 1 0 0,5-2-5 16,4 0-2-16,2-4-1 0,3 1-9 0,4 0-22 15,4-3 1-15,7 0-10 0,5-1 21 0,6 1 13 16,0-2 9-16,8 1-1 0,6 0 18 16,9 1 1-16,8 0 0 0,12 3-1 0,6 1 3 0,3 0 2 15,-2 3 1-15,3 0-2 0,0 0 0 16,8 4-1-16,11-2 3 0,4-1-2 0,-4 0 2 16,3 1 0-16,3-2 1 0,10 0 1 0,4-2 7 15,-2 0-2-15,2-1 1 0,3-3 1 0,1 1 1 16,0 2-3-16,0-1-1 0,0-2-1 0,1 5 2 15,-4-3-2-15,-3 4 1 0,-3 0-2 16,0 4 10-16,-2-1 7 0,-6 2-3 0,-8-2 4 16,-3 4-11-16,4 0-7 0,-2-3 4 0,-11 0-5 15,-6 2 4-15,-9-3-6 0,3-1 3 0,4 1-2 16,-1 0 8-16,-5-2-123 0,-7 3-81 0,-3 3-28 16,-2-1-261-16</inkml:trace>
  <inkml:trace contextRef="#ctx1" brushRef="#br0" timeOffset="166312.6">32418 16159 0,'0'0'0</inkml:trace>
  <inkml:trace contextRef="#ctx0" brushRef="#br0" timeOffset="194505.23">26569 16499 448 0,'0'0'529'15,"0"0"-122"-15,0 0-187 0,0-1-14 0,0-1-73 0,0 2-25 0,0-1-13 16,0-2 4-16,0 3-26 0,0-1-3 0,0-1-1 16,0 1 4-16,0 1-8 0,0-2-21 0,0 0-7 15,0 2-2-15,0-2-10 0,0 1-18 0,0 1-1 16,1 0-5-16,12-7-3 0,-5 7 4 16,1-1-1-16,1-1 3 0,0 1 1 0,3-3-4 15,-1 1 3-15,2-3-3 0,1 2 1 0,2 1-2 16,1-2 0-16,1 2 0 0,-1 3 3 0,-2 0-5 15,-6 3-1-15,0 2-1 0,-2 1 4 0,1 2-5 16,4 1 5-16,-3-1-3 0,2-1 5 0,-2 1-1 16,-1-4 1-16,1 2-1 0,-2-2 3 0,-3 0-1 15,2-2 3-15,-1-1-1 0,-3-1 7 0,-3 0 0 16,0 0 3-16,0 0 0 0,0 0 10 0,0-1 4 16,-3-17 2-16,-2 11 1 0,0 0 2 0,-2 4 3 15,-2-4-7-15,-3 6 4 0,1-1-29 0,-1 2-7 16,0 0-9-16,-1 2 1 0,3 2-8 0,-2 0 2 15,0-1 6-15,3 2-1 0,-4 2 13 0,2-4 0 16,1 0 1-16,-5 1 0 0,0-4 4 0,-2 0-2 16,1-3 2-16,-1 0-1 0,1-1 4 0,2-4-2 15,-1-2 1-15,2 2-2 0,-1-2-2 0,4 3 3 16,1-1 0-16,2 2 3 0,2 3 1 0,-1 2 6 16,2-2-4-16,-1 3 5 0,2-1-9 15,-2-2-1-15,2 3 0 0,3 0-1 0,0 0-3 16,0 0-5-16,0 0-3 0,0 0-1 0,0 0-3 15,0 0-9-15,0 0 6 0,6 0-7 0,3 3 7 16,4-2 0-16,3-1 2 0,4 0-1 16,1 0 6-16,3 0 3 0,2-1-5 0,-1-2 3 15,0 2 2-15,-1-1-2 0,-3 1 2 0,-4 1 0 16,-7 0 3-16,-3 0-3 0,-1 1 4 0,0 2-4 16,2 1 1-16,2 0 1 0,-1 2-2 0,0-2 1 15,0 3-3-15,-1 0 4 0,0-1-4 0,-1 1 3 16,-1-1-4-16,0-1 6 0,-1-1 0 0,-2-3 2 15,0-1-3-15,-2 0 3 0,3 0 0 0,-4 0 2 16,0 0 2-16,0 0 6 0,0 0 5 0,0 0-1 16,0-1 4-16,-16-14 5 0,7 12-10 0,-6-1 8 15,0 2-30-15,-3 1 0 0,-1 1-6 0,0 0 4 16,5 0-1-16,-4 0 0 0,0 1 4 0,-2 1-2 16,-6-2 6-16,3-2-3 0,-2 1 0 0,2-2-1 15,0-1 3-15,3 1 0 0,-1-4 0 0,2-1 0 16,4 2 4-16,-1-4 1 0,1 2 2 15,5 1-1-15,0 0-6 0,4 3 5 0,2 0-2 0,4 4 3 16,0 0 1-16,0 0-7 0,0 0-2 16,0 0-4-16,0 0-14 0,0 0 11 0,8-1-3 15,2 2 6-15,1 3-6 0,5 0 6 0,2 3-3 16,3-1 4-16,3-2 4 0,3 3-2 0,1 0 2 16,3-3-2-16,-2 3 0 0,1-4 2 0,-1 2 0 15,-5-2 0-15,-4-1 2 0,-5-2-2 0,-1 0 1 16,0 0-2-16,4 0 8 0,-3 0-5 0,1 0-1 15,-6 1 0-15,-1 3 2 0,-3-3 1 0,-6-1 6 16,0 0-2-16,0 0 11 0,0 0 7 16,0 0 0-16,0 0 2 0,0 0 1 0,-1 0-12 15,-14-13 2-15,6 8-4 0,-1 0-4 0,-3-1 2 16,0 1-1-16,-4-2 2 0,2 1-5 0,-3-1-2 16,6 0-2-16,-5-1 0 0,-3 0-4 0,-5-2 0 15,-5 2-3-15,1 2 3 0,-1 2-2 0,5 1-2 16,1 3-1-16,3 0-1 0,4 0-8 0,2 3 4 15,4 1-2-15,3-1 3 0,1 0 1 0,5-1-3 16,0 1 1-16,4 0-3 0,2 1-6 0,3 0 6 16,4 3 1-16,2-4 2 0,4 1 7 0,4 0 3 15,4 0-3-15,2-1 3 0,3-1 0 0,2-1 2 16,-2-1 1-16,-2 3-1 0,-7-3-2 0,-3 0 0 16,-1-3-32-16,3 3 7 0,3-1-111 0,-2 1-183 15,4 4-216-15,-2 1 7 0,1 2-401 0</inkml:trace>
  <inkml:trace contextRef="#ctx0" brushRef="#br0" timeOffset="195976.61">25220 15560 554 0,'-2'-1'816'0,"-2"-2"-244"0,0 3-409 0,1-2-8 0,-2 0-62 0,1 0-21 15,0 1-11-15,-1 1 2 0,1 1-17 0,1 1 1 16,-2 2-7-16,1-1 4 0,-2 1-15 16,2 0-8-16,0 4-3 0,0 2-1 0,2 3-15 15,1 5-5-15,-1 0-6 0,2 4 1 0,2 2 3 16,1-1-2-16,0 0 1 0,5-3-3 0,0-4 2 15,3-1-11-15,2-2 7 0,0-1-7 0,3-6 11 16,0-1 2-16,1-5 1 0,1-5-1 16,-1-1 0-16,-1-6-2 0,-6-1 3 0,-2-5-2 0,0 1 11 15,0 3 21-15,2-6 10 0,-1 0 3 16,-5-2 15-16,-3-3 21 0,-1 0 1 0,-3 1 9 16,0-1-12-16,-4 4 0 0,0-1-7 0,-3 2 6 15,-1 1-28-15,-1-2-12 0,1-1-10 0,-1 0 4 16,-3 1-13-16,0 4 7 0,-5 3-4 0,3 6 6 15,-1 5-15-15,2 3-3 0,0 1-15 0,2 6 4 16,-1 2-25-16,0 2-4 0,2 4 1 0,1-1-5 16,2 3-10-16,2-1-34 0,2 1-13 0,2 0-10 15,1-3-19-15,3-3-51 0,1 1-5 0,3-6-23 16,1 2 0-16,3-4-114 0,2-1-115 0,4-6-50 16,-2-5 488-16</inkml:trace>
  <inkml:trace contextRef="#ctx0" brushRef="#br0" timeOffset="196178.51">25384 15329 2085 0,'0'0'-160'0,"0"0"347"0,0 0-95 0,1 0-22 16,0 0-15-16,21 0-27 0,-12 0-10 0,1 0-3 16,1-1-1-16,1-1 2 0,0 0-8 0,1-1 1 15,1 0-3-15,2 0-1 0,1 1-3 0,0-3 2 16,1 1-3-16,0-4 4 0,-1 5 0 15,-1 0 0-15,-2-1 0 0,-3 4-2 0,-3-1-89 16,0 1-25-16,-1 0-28 0,-1 5-46 0,-2-1-296 16,0 3 314-16</inkml:trace>
  <inkml:trace contextRef="#ctx0" brushRef="#br0" timeOffset="196333.62">25567 15422 1340 0,'-11'12'232'0,"2"0"-4"15,1 1-13-15,0-2 5 0,1 2-152 0,3 0-49 16,-1 1-13-16,3-3-6 0,2-3-7 0,1 1-9 16,3-5-3-16,1 0-1 0,2-3-6 0,2-1 4 15,2-2-2-15,3-7 2 0,4-3 10 0,3-6-18 16,3-3-51-16,0-7 2 0,1-5-195 0</inkml:trace>
  <inkml:trace contextRef="#ctx0" brushRef="#br0" timeOffset="196584.32">25912 14951 1723 0,'-7'29'-141'0,"5"-11"320"16,0 0-76-16,0 0-21 0,2 5-12 0,-1 0-43 15,1 1-13-15,1 4-1 0,2 2-2 16,0-1 1-16,0 8-8 0,1-3-4 0,4 7-1 16,1 3 1-16,1-5 6 0,-1 3-13 0,-1-6 4 15,-2-7-53-15,-1-4-66 0,0-2-59 0,-2-5-9 16,-1-3-156-16</inkml:trace>
  <inkml:trace contextRef="#ctx0" brushRef="#br0" timeOffset="196800.15">25837 15249 2270 0,'-7'6'-185'16,"5"-1"403"-16,2-5-97 0,0 0-35 0,0 0-10 15,10 5-53-15,0-5-5 0,1 0 4 0,2-3 0 16,2-2 17-16,0 2-14 0,0-1-2 15,2 0-4-15,0 2-6 0,1-2-16 0,2 1-76 0,3-2 19 16,1-2-189-16,4-7-349 0,-2-1 382 16</inkml:trace>
  <inkml:trace contextRef="#ctx0" brushRef="#br0" timeOffset="197810.35">25294 16080 554 0,'-1'-1'809'0,"1"-2"-229"0,0-1-383 0,0 4-11 0,0 0-78 16,0 0-40-16,0 0-4 0,0 0-7 0,0 0-5 16,0 0-19-16,0 0-8 0,-4 14-2 0,5-6-14 15,2 6-6-15,2 3-3 0,0 6 0 16,1 1 1-16,1 4-1 0,-5 4 0 0,1-3-1 15,-1 0 1-15,1 5 1 0,3-4 1 0,-1 2 0 16,0-1-1-16,0-3-6 0,-1-3-33 0,0-7 8 16,0-3-81-16,0-1-62 0,0-7-50 0,3-6-19 15,-1-6-176-15</inkml:trace>
  <inkml:trace contextRef="#ctx0" brushRef="#br0" timeOffset="197999.1">25559 16040 2217 0,'-4'11'-288'0,"3"-8"599"0,1 1-152 0,2-3-60 0,1 1-11 15,2-2-69-15,3 0-12 0,2 0-6 0,3-3 2 16,2 0-3-16,0-1-2 0,2 1 1 0,-1-1-3 16,0 3 7-16,-1-1-11 0,0 2-38 15,0 0 7-15,0 2-91 0,0 1-71 0,-2-1-65 16,1 1-18-16,-4-3-212 0</inkml:trace>
  <inkml:trace contextRef="#ctx0" brushRef="#br0" timeOffset="198167.13">25623 16203 1583 0,'-3'7'275'0,"2"-2"-127"15,1-2-8-15,2 0-23 0,0-2-98 0,3-1-22 16,0 0-2-16,3 0-8 0,1 0 8 0,1 0-1 15,1 0 3-15,2-4-3 0,1-2 1 0,1 1-12 16,2-5-33-16,0 2 4 0,1 0-94 0,1-4-200 16,-5-3 215-16</inkml:trace>
  <inkml:trace contextRef="#ctx0" brushRef="#br0" timeOffset="198354.39">25957 15948 1819 0,'-18'16'-574'0,"14"-8"1143"0,3-1-299 16,1 0-114-16,2-3-15 0,2 0-78 0,0-1-18 16,4-3-3-16,1 0 0 0,1-3 10 0,4-2-7 15,-1-2-8-15,3-2 0 0,2-2-28 0,3-3-7 16,4-3-5-16,2-5-7 0,3 0-85 0,3-3-184 16,-2 3-360-16,0-2-7 0,-4 2 654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20:10:34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5">
        <inkml:traceFormat>
          <inkml:channel name="X" type="integer" max="12060" units="cm"/>
          <inkml:channel name="Y" type="integer" max="753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3T20:11:20.939"/>
    </inkml:context>
  </inkml:definitions>
  <inkml:trace contextRef="#ctx0" brushRef="#br0">5078 5107 563 0,'-7'1'843'0,"2"-1"-239"0,5 0-409 0,0 0-6 0,0 0-102 0,0 0-28 16,0 0-9-16,0 0-3 0,-2-1-17 0,2-1-13 0,-6-23-2 15,10 17-4-15,2 1-9 0,2-4-6 0,-4 1-4 16,4-1 1-16,3 0 4 0,4-3-2 16,8 4 2-16,1-1-1 0,0 1 5 0,0 0-3 15,-2 2 2-15,-1 5-2 0,0-1 2 0,-2 3 0 16,-1 1 0-16,-1 0 0 0,-2 1 0 0,-3 3-1 15,-2-1-10-15,-4 4 4 0,-2-1-20 0,-4 2 3 16,0 2 9-16,-4 2-1 0,-2 1 22 0,-3-1 2 16,-2 2 2-16,-2-1-1 0,-2 2 3 0,2 2-7 15,-2-3 0-15,3 1-2 0,1-1-2 0,5-3-4 16,1-1-9-16,5-2 2 0,1-2-17 0,4-1 6 16,3 1 1-16,4-2 2 0,2-1 9 0,5 2-3 15,1-3 5-15,5-2-5 0,1 1 3 0,1-1 6 16,2-3-1-16,-3 3 4 0,0-3 1 0,-2 3 4 15,-4 2 0-15,-5 1 1 0,-2 1 2 0,-11 3 13 16,0 0 10-16,-2 3 2 0,-5-1 19 0,3 6-15 16,2 1 3-16,-6 1-5 0,-2 5-3 0,-5 0-10 15,-6 6-2-15,-6 0-2 0,-1 5-2 0,-1-5-2 16,-1 1-3-16,2-5 2 0,2-5-4 0,1-2 5 16,2-6-1-16,2-3 3 0,2-1-5 15,3-7-55-15,3 0-19 0,3-4-17 0,5-3-47 16,1 0-95-16,3-5-98 0,6-4-19 0,4 0-338 15</inkml:trace>
  <inkml:trace contextRef="#ctx0" brushRef="#br0" timeOffset="280.29">5855 5112 1402 0,'0'0'246'0,"0"0"-129"0,3 11 16 0,1-4 6 0,0-1-37 0,2 2-52 0,3 1-19 0,0-4-3 16,1 1-16-16,2-2-2 0,2-3-2 0,0-2-1 15,3-3-12-15,1-2-20 0,1-4-64 0,0-1 13 16,2 0-149-16,-2-2-407 0,-3-3 413 16</inkml:trace>
  <inkml:trace contextRef="#ctx0" brushRef="#br0" timeOffset="748.51">6220 4766 1758 0,'-16'1'-252'0,"16"-1"482"0,0 0-77 16,0 0-57-16,-2 13 20 0,1-6-60 0,1 4-38 0,1 3-9 16,1 2-5-16,0 2-3 0,2 3-1 15,0 7 0-15,0 1-1 0,1 6 1 0,1-2 1 16,1 1 0-16,2-2 2 0,-1-1 3 0,0-4-6 15,3-3 6-15,-2-5-6 0,0-2-2 0,-2-6 0 16,2 0 0-16,-2-1 1 0,0-3 7 0,-1-3-5 16,-2 0 5-16,0-2-4 0,1-1 12 0,-2-2 19 15,2-1-5-15,0-2 11 0,2 0-16 0,2-3 11 16,1-4-2-16,4 0 6 0,-1-3-9 0,4 0-17 16,1 2-1-16,1 0-4 0,0 4 2 0,-1 0-9 15,0 3 1-15,-4 4-2 0,-4 1 8 0,-4 4-5 16,1 3 4-16,-2 0-4 0,1-3 7 0,-1 3 19 15,-3 2 3-15,0-1 6 0,-2 0-2 0,-1-2 1 16,-1 2 5-16,-4 2 2 0,1-2 15 0,-3 1-12 16,-1 2-6-16,-3-3-1 0,3 2-14 0,-4-2 6 15,2-1 1-15,1-4 3 0,-6-3-3 16,5-3-32-16,-2-5-9 0,0 1-7 0,1-4-9 16,2 0-16-16,2-3-9 0,1 3-4 0,3-1-14 15,1 1-40-15,1 3-20 0,2 1-12 0,0 0-40 16,1 4-93-16,2 2-68 0,3 1-25 0,5 0-163 15</inkml:trace>
  <inkml:trace contextRef="#ctx0" brushRef="#br0" timeOffset="918.24">6733 5069 1557 0,'4'17'-149'16,"-3"-6"340"-16,1 3-7 0,-2 0-25 0,0 1 16 15,-2 0-67-15,1 2-44 0,-3 4-15 0,0-2-4 16,-1 2-20-16,2-3-7 0,-1-5-1 0,3-1 0 15,1-6 0-15,0-2-17 0,4-1-13 0,-1-3-3 16,2 0-40-16,0-6-20 0,0-3-23 0,0-7-4 16,1-6-73-16,-2-4-176 0,0 0-62 0,0-7-79 15,1-2 496-15</inkml:trace>
  <inkml:trace contextRef="#ctx0" brushRef="#br0" timeOffset="1037.86">6744 4820 1378 0,'0'0'152'16,"0"0"136"-16,0 0-83 0,0 0-105 0,0 0-24 0,0 1-22 15,-5 15-43-15,5-7-11 0,1 3-1 16,0 2-3-16,0 2 7 0,1 1-46 0,1-1-33 16,1-3-8-16,2-3-68 0,2-6-86 0,2-1-114 15,3-6-32-15,2-1 387 0</inkml:trace>
  <inkml:trace contextRef="#ctx0" brushRef="#br0" timeOffset="1226.84">6964 4670 1431 0,'7'-18'-264'0,"-1"12"561"0,-1-1-78 0,-1 2-57 15,-4 5 14-15,0 0-107 0,0 0-38 0,4 15-15 16,-3-4-1-16,2 7-2 0,-3 4-2 16,0 2 4-16,0 4-3 0,0-2-2 0,1 4-1 15,1 0-5-15,1 6 4 0,1 3-4 0,1 0-1 16,1 3 3-16,2 0-1 0,-6-2 3 0,3-3-4 16,-2-2 1-16,3-6-1 0,4-4-2 0,-2-2-20 15,2-2-13-15,-2-5-5 0,3 3-38 0,-1-6-24 16,-7-3-38-16,2 1 1 0,-4-1-93 0</inkml:trace>
  <inkml:trace contextRef="#ctx0" brushRef="#br0" timeOffset="1412.86">6929 4987 1922 0,'-8'11'-93'0,"4"-4"236"0,2 1 8 15,0 2-21-15,2-2 13 0,0 2-76 0,2-3-1 16,3-1-13-16,-1-1 8 0,3-2-31 0,0 1-4 15,0-4-2-15,6-1 0 0,0-6-6 0,5-3-20 16,1-2-5-16,0-4-7 0,5-2-28 0,5 0-216 16,6 0-145-16,11 6-53 0,-3 3-476 15</inkml:trace>
  <inkml:trace contextRef="#ctx0" brushRef="#br0" timeOffset="1677.82">7443 4972 2048 0,'-10'-5'-99'0,"2"4"236"15,1-3 18-15,-2 4-29 0,-3 0 23 16,-2 1-91-16,0 5-15 0,-2-3-16 0,0 9 5 16,2-2-29-16,0 8-6 0,1 0-5 0,1 1 2 15,0 2 1-15,5-2 5 0,3-1 1 0,4-7 2 16,2 0-5-16,5-6-3 0,4-2 5 0,4 0-3 16,4-3 15-16,6-4-2 0,3 1-3 0,3-1 1 15,-2-2-6-15,-1 5 0 0,-3 1 3 0,-6 4-2 16,-4 3 8-16,-5 6-11 0,-2 2-1 0,-2 3-5 15,2 5-4-15,-2 5 11 0,-6 0 3 0,-6 8 2 16,1 5-1-16,-8 3 3 0,0 9-8 0,-1-3 4 16,-2-1-37-16,-1-9-129 0,0-1-118 15,-3-11-33-15,-6-3-524 0</inkml:trace>
  <inkml:trace contextRef="#ctx0" brushRef="#br0" timeOffset="6175.21">3735 6617 534 0,'-6'0'764'0,"2"0"-221"0,0 0-363 0,0 0-7 0,-1 0-75 0,0 0-16 16,-1 0-11-16,-1 0 3 0,2 4-31 0,1-1-13 16,-1 3-13-16,-2 2 3 0,0 2-22 0,2 6-26 15,0 4 1-15,1 9-10 0,4 2 15 0,0 2 6 16,0-2 7-16,4 1-2 0,-1-4 11 0,2-5-18 15,2 1-1-15,3-9-8 0,1-5 4 0,2-2 8 16,2-5 1-16,1-3 3 0,-1-1 6 0,-2-6-11 16,3-3 8-16,-3-3-8 0,2-3 16 0,-1-6 20 15,0-6 10-15,-1-4 5 0,1 0 17 0,-3-2 7 16,1-1 1-16,-5 1 6 0,-2-1-5 0,-5 3 11 16,-5 0 1-16,-4 8 7 0,-2-1-1 0,-2 7-10 15,-3 3-3-15,-1 5-2 0,-1 3-23 0,-3 6-17 16,0 1-18-16,0 7 3 0,0 1-34 0,1 7 3 15,-2 1-2-15,5 3 1 0,1 3-1 0,0 1 7 16,8 2-12-16,-1 0 4 0,2-3-46 16,4-2-21-16,-4-2-20 0,6-3-2 0,1 0-26 15,6-9-29-15,1 1 4 0,5-6-17 0,-1-1 30 16,2-4-195-16,7-6 227 0</inkml:trace>
  <inkml:trace contextRef="#ctx0" brushRef="#br0" timeOffset="6528.09">4198 6502 1265 0,'-7'3'220'0,"6"2"-29"0,-3 1 13 0,0 1 14 15,0 1-80-15,-1-1-74 0,0 4-26 0,1 0-6 16,-3 0-17-16,3 6-20 0,-1-2 2 0,2 3-9 16,2 0 5-16,1 3-4 0,0-1 2 0,3 3-3 15,0-3 5-15,0 1-1 0,1-3-6 0,4-4 1 16,1-6-4-16,4-4 0 0,1-2 9 0,2-4-5 15,0 1 15-15,2-2 17 0,3-1 6 0,-2 1 4 16,-1-5 14-16,-3 0 4 0,0-5 6 0,0-4 1 16,-3 2 12-16,-3 1 22 0,-2-4 5 0,-5 0 10 15,-2 0 3-15,-6 0-11 0,-3 0-7 0,-3-2 1 16,-3 2-34-16,0 0-15 0,-3 3-7 16,0 2 2-16,-2 1-5 0,-2 6-10 0,1 1-6 15,0 5-2-15,-2 4-28 0,3 5-13 0,0 3-3 16,4 4-3-16,7 2 6 0,0 3-4 0,2 0-31 15,2 1 8-15,-3-1-68 0,4 3-77 0,4-3-35 16,6 0-24-16,4 2-60 0,9-3-384 0,0-4 454 16</inkml:trace>
  <inkml:trace contextRef="#ctx0" brushRef="#br0" timeOffset="6839.89">4725 6603 1894 0,'-9'2'-184'0,"5"-2"424"0,2 0-57 16,-5 1-45-16,0-1 7 0,3 4-105 0,0-2-14 16,1 2-13-16,1 3 2 0,-1 3-23 0,0 5-19 15,3 3-2-15,0 4-5 0,2 6 11 0,3 4 13 16,-1-4 2-16,3-2 3 0,0-2 2 0,1-3-19 16,2-2 4-16,2-5-9 0,3-4 13 0,2-5 12 15,0-3 10-15,4-5 2 0,0-4 26 0,1-3 17 16,2-1 4-16,-1-7 7 0,0-4 7 0,-3 1 3 15,1-1 16-15,-5-2-4 0,0-1 17 0,-8-1-15 16,-4-4 3-16,-5 7-1 0,-5-1 12 0,-7 3-16 16,-4 3-12-16,-4-3 1 0,-5 3-30 0,-4 3-20 15,-4 0-3-15,-2 3-7 0,0 3-19 0,3 2-28 16,1 4-31-16,0-1 0 0,4 4-77 0,3 4-136 16,4-1-121-16,5 5-35 0,1 0-466 0</inkml:trace>
  <inkml:trace contextRef="#ctx0" brushRef="#br0" timeOffset="7459.47">3825 7392 508 0,'-12'15'80'0,"1"3"244"0,-1 0 27 0,0 5-99 0,-4-1-151 0,3 2-14 0,0 2-9 0,-2-1 5 0,3 1-17 0,1 4-33 16,4-1-4-16,1 3-8 0,2 0-8 0,3 0-10 15,-1-4-3-15,2-6-1 0,2-2-3 0,7-7-13 16,3 0-4-16,3-8-3 0,2-5-3 16,1-11-9-16,2-7 25 0,6-10-13 0,-1-2 66 15,5-9 8-15,-1-4 8 0,-3-7 1 0,-2-2 1 16,-6 5 7-16,-4 1 10 0,-10 7 3 0,-3 6 20 15,-5 6 24-15,-5 5-1 0,-4 7 14 0,-4 2-27 16,-5 3-25-16,1 2-17 0,-3 4 3 16,1 1-34-16,-1 3-18 0,2 3-6 0,2 4-3 15,0 0-14-15,5 3-20 0,0 2-5 0,3 2-4 16,-2 3 3-16,4-2-68 0,2 3-19 0,3-1-24 16,3 2-30-16,0 1-16 0,0-2-15 0,4 0-12 15,4 0-52-15,2-4-214 0,8-3 293 0</inkml:trace>
  <inkml:trace contextRef="#ctx0" brushRef="#br0" timeOffset="7755.89">4178 7400 1145 0,'-7'12'155'0,"-1"3"235"16,-1 3-210-16,1 3-99 0,1 4-29 0,0 4-16 15,6 0-36-15,-2 6-6 0,1 1 0 0,4 2-2 16,-1 2 3-16,2 0-3 0,4-5-4 15,1-7-1-15,1-3-11 0,6-11-12 0,1 1 5 16,5-9-6-16,-2-6 16 0,2-6 38 0,0-5 19 16,0-7 8-16,0-4 48 0,0-2 41 0,1-4 2 15,-1-2 16-15,-4-2-29 0,-5-2-7 0,-4 2-10 16,-8 2 8-16,-2 6-29 0,-6-1-14 0,-4 4-9 16,-3-1 3-16,-2 2-16 0,-2 4-10 0,0 0-6 15,0 4 2-15,0 2-14 0,-1 7-20 16,2 3-23-16,2 5 0 0,1 3-45 0,3 7-58 15,2 2-26-15,2 4-17 0,3 2-49 0,5 1-95 16,4-2-198-16,10-6-28 0,7-4 545 0</inkml:trace>
  <inkml:trace contextRef="#ctx0" brushRef="#br0" timeOffset="7930.34">4743 7061 1798 0,'1'-20'-442'0,"2"14"907"0,-3 6-162 16,0 0-82-16,0 0 11 0,-7 9-101 0,-1 8-67 15,0 4-21-15,-1 15-8 0,-1 4-21 0,-1 6-5 16,1 1-5-16,0 1 3 0,2 6-7 0,0 3 0 16,1 4 2-16,4 3 0 0,-2-5 1 0,5-5-3 15,3-8 0-15,2-10-1 0,5-3-1 0,-1-8-124 16,1-4-42-16,1-1-36 0,0-2-104 0</inkml:trace>
  <inkml:trace contextRef="#ctx0" brushRef="#br0" timeOffset="8835.54">3746 8341 469 0,'-4'0'584'0,"-1"0"-149"0,2 1-259 0,-3 3-6 15,1-2-106-15,-3 0-21 0,0 4-12 0,2 2 1 16,2 2-12-16,-1 3-5 0,1 2-6 16,-2 6 1-16,2 0-10 0,1 9-8 0,2 2 1 15,1 4-4-15,0 1 5 0,7-3 9 0,-1 0-2 0,4-5 5 16,1-3-10-16,1-5-1 0,3-3-1 16,-1-5 1-16,0-1-3 0,2-6-1 0,-1-6 0 15,2-1-1-15,1-4-6 0,1-7 7 0,2-1 11 16,0-5 1-16,0-3 35 0,-4-5 20 0,0 1 6 15,-5-3 5-15,-2-1 1 0,-5 1 16 0,-3 0 0 16,-3 3 10-16,-4 2-5 0,-4 3-9 0,-1 1-8 16,-4 1 4-16,-2 1-22 0,-3 3-17 0,0 0-5 15,-1 4-2-15,2 2-15 0,1 5-7 0,0 2-17 16,4 2 4-16,-1 2-38 0,1 4-52 16,2 4-20-16,4-1-15 0,-1 5-27 0,3 2-40 15,3-3-26-15,2 4-20 0,3 0-110 0</inkml:trace>
  <inkml:trace contextRef="#ctx0" brushRef="#br0" timeOffset="9034.79">4159 8241 1755 0,'0'0'-331'0,"0"0"703"0,0 0-114 16,0 1-70-16,0-1 10 0,-6 22-108 0,3-11-35 15,1 2-10-15,-1 5-3 0,-2 4-18 0,1 6-14 16,2 8-4-16,-2 2-1 0,3 2-3 0,-2 3-2 15,0 0 3-15,2-1-2 0,-1 1 0 0,3-5 0 16,0-2-9-16,4-7 0 0,0-2-47 0,1-4-70 16,1-3-45-16,3-1-9 0,0-1-75 0,8 0-390 15,3-1 418-15</inkml:trace>
  <inkml:trace contextRef="#ctx0" brushRef="#br0" timeOffset="9369.64">4614 8426 1578 0,'-3'5'128'0,"-2"5"109"0,-1 1-109 16,3 7-82-16,-3 2-19 0,1 6-15 0,1 3-15 15,-8 3-5-15,8 1 1 0,-3-2-2 0,4 2 6 16,3-2-11-16,0-2 2 0,5-2-5 16,1-6 4-16,4-8 9 0,-1-4-1 0,5-5 4 15,-5 0-2-15,3-5 16 0,2-5 11 0,3-5 3 16,6-3 20-16,0 0 13 0,0-2 5 0,-2-4 6 15,1-2 1-15,-2-4-13 0,-2 0 24 0,-3-4-10 16,-1-1 41-16,-4-2 0 0,-4 4-11 0,-5-1 10 16,-1 4-24-16,-6 1 7 0,-2 4-13 0,-5 2 12 15,-3-1-31-15,-5 3-17 0,-4 1-8 0,-4 6-1 16,-3-1-27-16,-2 7-32 0,0 4-16 0,4 2-6 16,-1 3-34-16,1 2-47 0,0-2-44 0,2 1-6 15,4 1-100-15,10-3-283 0,4 4-132 0,5-1-126 16,5-7 821-16</inkml:trace>
  <inkml:trace contextRef="#ctx0" brushRef="#br0" timeOffset="10205.44">3754 9363 500 0,'-7'7'671'0,"-1"-1"-197"0,4 5-336 0,-6 3-4 0,-1 2-77 0,-1 7-36 16,0 2-11-16,1 4-5 0,2 3-9 0,1 5-3 16,-2 1 0-16,5 1-1 0,-5-3 3 0,6-1-6 15,3-3-6-15,1-10 1 0,6 2 1 0,3-10 2 16,1-2 2-16,2-1-4 0,0-8-8 0,5-1 5 16,0-7 1-16,3-3 2 0,0-6 7 0,0-4 9 15,4 0 0-15,1-3 4 0,4-1-6 0,0-5 20 16,0-5 22-16,-2 0 2 0,-3 0 53 0,-6 3 14 15,-5 1 12-15,-4 3 3 0,-3 4 3 0,-6 2 4 16,-2 1-8-16,-7 1 10 0,-4-1-35 0,-3 1-24 16,-4 1-17-16,-4 2 3 0,-2 0-32 0,-1 1-14 15,1 5-5-15,2 4-3 0,2-2-9 0,2 6-34 16,2 3-14-16,4 4-11 0,3 4-43 0,1 4-49 16,3 3-28-16,-1 5-13 0,6 2-58 0,4 1-335 15,7-1 375-15</inkml:trace>
  <inkml:trace contextRef="#ctx0" brushRef="#br0" timeOffset="10439.84">4241 9128 1525 0,'0'0'263'0,"0"0"-63"0,0 0 17 0,0 0-24 15,-6 20-84-15,3-8-49 0,1 3-15 0,-1 9-6 16,-3 1-17-16,2 3-11 0,-3 0-3 0,1 2-1 15,1 5 0-15,-1 8-4 0,2 3 2 0,-1 3-3 16,-1 2 0-16,1-2 0 0,1-3 0 0,0-5 0 16,2-3 4-16,2-7-5 0,0-5-38 0,2-5 9 15,0-3-117-15,4-3-110 0,1-2-131 0,6-6-9 16,5-2-342-16</inkml:trace>
  <inkml:trace contextRef="#ctx0" brushRef="#br0" timeOffset="12273.66">4774 9163 1173 0,'-6'10'201'16,"2"3"591"-16,-1 0-672 0,2 6-60 0,-1 2-22 0,2 6-6 0,1 3-32 0,1 6 0 15,0 6 0-15,1 8 0 0,1 4 4 0,1 3-5 16,-1 1 1-16,0-4-1 0,1-3 6 15,1-6-2-15,-1-8-11 0,0-9 0 16,3 0-52-16,1-7-94 0,0 0-107 0,0-7-14 16,1-3-392-16</inkml:trace>
  <inkml:trace contextRef="#ctx0" brushRef="#br0" timeOffset="12849.96">3742 10292 589 0,'-1'-5'915'0,"2"0"-287"0,0 1-491 0,-1 4-5 0,0 0-73 0,0 0-18 15,0 0-4-15,6 7-2 0,-4 2-7 0,3 7-3 16,-1 5-5-16,0 7 1 0,1 8-12 0,-2 3-2 16,-1 4-2-16,-1 6 1 0,2 1 1 15,-3 0-5-15,0 3 4 0,-2-2-3 0,-1-2 6 16,-1-3-15-16,0 0-40 0,2-2 5 0,1 1-104 16,3-6-70-16,1-6-91 0,5-9-11 0,6-7-292 15</inkml:trace>
  <inkml:trace contextRef="#ctx0" brushRef="#br0" timeOffset="13174.33">4110 10694 987 0,'-5'27'94'0,"0"2"201"16,-3 3-249-16,2 10-29 0,-4 1-16 0,4 4 1 15,1 2-7-15,5-2 5 0,5-1 6 0,-1-10 1 16,6-4 19-16,1-14 3 0,2-12 14 0,2-6-5 16,-2-7 17-16,1-10 53 0,3-5 9 0,0-9 19 15,4-5-5-15,0-4-26 0,-1-3-10 0,-2-2 1 16,-1-4-14-16,-4 1-2 0,-2 3-5 0,-3 3 4 16,-1 1-24-16,-5-1-6 0,-1-1-2 0,-4 0 3 15,-2 4-4-15,-4 3-2 0,-1 2-1 0,-1 9 3 16,0 3-2-16,-1 8-9 0,-2 2 2 0,3 6-3 15,-2 3-8-15,3 6-29 0,-1 5-21 16,-1 2-1-16,-1 7-32 0,1 4-8 0,2 5-26 16,2 5 2-16,1 5-66 0,2 1-58 0,-1 6-61 15,6 3-21-15,2 0-256 0</inkml:trace>
  <inkml:trace contextRef="#ctx0" brushRef="#br0" timeOffset="13484.72">4668 10476 2022 0,'-24'18'-179'0,"15"-10"408"0,2 2-78 15,-2 1-42-15,1 0-3 0,1 5-79 0,1 0-20 16,4 2-3-16,0 3-4 0,0 0-8 0,-1 4-2 16,6 3 1-16,-2 1-2 0,1 3 7 0,1-1-3 15,-3-2 1-15,5-1-1 0,4 0 1 0,1-6 8 16,3-4 2-16,4-8 3 0,5-6 8 0,2-8 21 15,3-6 9-15,1-7 6 0,3-6 11 0,4-5 15 16,0-6 4-16,5-2 6 0,-1-4-2 0,-4-3-18 16,-1-6-6-16,-7-5-1 0,-3 4-21 0,-14 0 4 15,-3 5-1-15,-8 8 5 0,-4 6-2 0,5 6 0 16,-4 4-5-16,-5 5 5 0,-3 3-10 0,-10 3-14 16,-5 6-24-16,-3 3 2 0,-4 2-67 0,-2 5-81 15,3-5-50-15,1 2-19 0,6 1-134 0,13 6-490 16,5 6 533-16</inkml:trace>
  <inkml:trace contextRef="#ctx0" brushRef="#br0" timeOffset="13944.51">3862 11509 624 0,'-7'3'1011'0,"0"4"-328"0,-1 3-558 0,1 7-5 0,-1 2-80 0,1 10-27 16,2 3-9-16,1 7-2 0,0 0-1 0,2 7-1 16,1 4-1-16,1 0-1 0,1 6 2 0,1 2 1 15,1 2 0-15,-1 3 0 0,1-1-3 0,2-6-41 16,-2-7-29-16,1-13-8 0,0-6-79 0,4-6-172 16,2-2-242-16,3-4-44 0,-1-5 624 0</inkml:trace>
  <inkml:trace contextRef="#ctx0" brushRef="#br0" timeOffset="14240.61">4150 12003 1243 0,'-22'74'-203'0,"15"-31"410"0,3-3-89 16,4 5-41-16,-4-6 0 0,2-6-44 0,2-5-24 15,0-7-6-15,6-9-3 0,6 0-1 16,-2-11-9-16,4-1 4 0,2-8 1 0,1-6 52 0,5-10 62 15,1-1 16-15,2-12 13 0,1-5-12 16,-2-11-19-16,1-5-4 0,-1 1-1 0,0 1-24 16,-2 3-7-16,-3 6-7 0,-7 6 6 0,-3 6-12 15,-7 11 22-15,-2 4 7 0,-4 9 8 0,-3 1-7 16,-5 2-20-16,-2-2-11 0,-5 3 2 0,-2 0-15 16,-3 4-17-16,0 2-12 0,-3 2 0 15,0 4-21-15,-1 3-31 0,-1 2-13 0,5 8-10 16,1-2-34-16,7 4-61 0,1 3-32 0,5 4-18 15,7 2-66-15,4 6-344 0,0-4 394 0</inkml:trace>
  <inkml:trace contextRef="#ctx0" brushRef="#br0" timeOffset="14448">4682 11529 1457 0,'4'-7'252'0,"-1"4"-10"0,-3 3 25 0,0 0-11 16,0 0-63-16,2 10-66 0,-6 1-30 0,0 11-5 15,-3 6-62-15,-2 8-12 0,1 0-10 0,1 5 2 16,-1 2-9-16,4 3 0 0,-2 4 0 16,3 4 0-16,0 6 0 0,2 0-2 0,-1-1 1 15,6-8-4-15,2-8-16 0,6-10-114 0,2-9-46 16,2-7-28-16,0-6-95 0,4-11-459 0,2-10 491 16</inkml:trace>
  <inkml:trace contextRef="#ctx0" brushRef="#br0" timeOffset="15037.35">3912 12685 1941 0,'-6'0'-273'0,"2"0"587"0,0 0-82 0,0 1-58 0,0-1 12 16,-1 3-106-16,0 0-40 0,-2 5-16 0,1 6-3 15,0 4-21-15,-1 6-2 0,1 6-3 0,2 8 3 16,-1 4-1-16,1 6-1 0,0 5 3 0,1 7-3 15,0 0 5-15,-1-3-1 0,1-2-2 0,0-7-4 16,0-7-42-16,2-10-67 0,1-5-37 0,4-6-11 16,0-2-67-16,5-7-373 0,2-1 386 15</inkml:trace>
  <inkml:trace contextRef="#ctx0" brushRef="#br0" timeOffset="15227.11">4143 12750 2093 0,'1'10'-306'0,"-1"-9"634"0,0-1-110 0,0 0-65 16,0 0 10-16,0 0-81 0,0 2-18 0,0 16-13 15,-3-2 2-15,1 11-32 0,0 9-10 0,-1 6-7 16,-3 4 2-16,-1 4-4 0,0 4-4 16,5 2 3-16,0 1-1 0,1-2 3 0,0-2-37 0,-5-4-52 15,3 1 3-15,3-1-108 0,2-5-75 16,4-6-164-16,3-12 8 0,-7-8-469 0</inkml:trace>
  <inkml:trace contextRef="#ctx0" brushRef="#br0" timeOffset="15583.08">4628 13073 2080 0,'0'3'-158'0,"-3"-1"351"0,2 1-62 15,-2 3-41-15,1-1 2 0,-1 5-85 0,-1 7-21 16,1 2-4-16,-2 6-5 0,1 3 11 0,1 3 4 16,1-1-1-16,2 0 2 0,0-1 0 0,2-4 8 15,3 1 13-15,2-8-3 0,0-5 18 0,4-5-4 16,1-5 6-16,5-4-1 0,0-6 19 16,4-3 0-16,0-3-1 0,1-5 1 0,1-1-12 15,2-6-1-15,2-2-3 0,2 0 4 0,0-4-6 16,-1-7-10-16,-2 1 2 0,-8-2-1 0,-2 3 14 15,-7 7 31-15,-4 1 9 0,-5 0 7 0,-2 1-4 16,-5 5-5-16,-3-3-8 0,-5 4 5 0,-6 2-24 16,-8-2-11-16,-6 0-26 0,-6 3 8 0,-4 3-67 15,2 5-63-15,3 7-33 0,3 10-13 16,3 6-72-16,4 12-269 0,-2 9-205 0,0 4-102 16,-1-3 813-16</inkml:trace>
  <inkml:trace contextRef="#ctx0" brushRef="#br0" timeOffset="16041.32">3928 13956 586 0,'-3'14'907'0,"-1"3"-282"0,0 4-480 0,-2 7-4 0,-1 5-79 0,2 7-31 15,-2 5-8-15,-1 3-5 0,0-2-9 0,3-1-3 16,-1-2-2-16,2 0-1 0,0 3-3 0,3 0 0 16,0 0 0-16,1-3 0 0,0-4-17 0,2-6-78 15,2-5-39-15,1-11-18 0,2-6-96 0</inkml:trace>
  <inkml:trace contextRef="#ctx0" brushRef="#br0" timeOffset="16266.62">4241 13944 1703 0,'0'0'294'0,"0"0"-56"0,0 0 5 0,-9 11-27 0,5-4-127 16,-1 5-50-16,0 4-10 0,-1 6-7 0,1 4-7 16,-3 5-5-16,0 7-8 0,1 3 3 15,-1 2-6-15,3 2-1 0,-1-5 2 0,1-1 0 16,1 4 0-16,-1 2-7 0,3 3-44 0,-1 5 11 15,0-1-105-15,3-1-55 0,0-2-49 0,2-7-20 16,4-6-180-16</inkml:trace>
  <inkml:trace contextRef="#ctx0" brushRef="#br0" timeOffset="16472.04">4780 13780 1829 0,'0'-3'319'0,"0"3"-137"0,0 0 25 0,0 0-16 16,0 0-46-16,-3 16-67 0,0-3-23 0,-2 5-7 15,1 7-27-15,-2 8-4 0,0 6-5 16,0 6 1-16,-2 5-10 0,1 8 2 0,0 4-1 16,-1 2 0-16,1 0-5 0,-1-3 2 0,3 3-1 15,3 8 2-15,1 5-9 0,2 2-141 0,3-8-42 16,5-14-44-16,6-1-105 0</inkml:trace>
  <inkml:trace contextRef="#ctx0" brushRef="#br0" timeOffset="19192.72">3826 6008 603 0,'-2'8'63'0,"-3"-2"232"0,2 6-267 0,-1-2-16 16,2 1 6-16,1-1-12 0,-1 1-13 0,2-2 8 15,0-1-7-15,0-1 7 0,-1-4 1 0,1-3-2 16,0 0 16-16,0 0-9 0,0 0 25 0,0 0 32 15,0 0-9-15,0 0 17 0,0 0-29 16,0 0-23-16,0 0-3 0,0 0-5 0,0 0-8 16,0 0-4-16,0 0-2 0,0 0-1 0,0 0 6 15,0 1 1-15,0-1 4 0,0 3-3 0,10 24-1 16,-7-22-2-16,0-2-6 0,3-1 4 0,0 1 6 16,2-2-3-16,-2 1 13 0,3-1-10 15,0 2 11-15,1-3 5 0,3-3-1 0,0 0 5 16,2 2-4-16,-1 0-1 0,1 1-5 0,1 2 1 15,-1 0-9-15,2 5 3 0,0-2 0 0,0 1 0 16,0 1-8-16,2 1 2 0,-1-1-7 0,-1-1 4 16,-3 1-9-16,0-2 4 0,0-1-1 0,7-2 3 15,4 2 3-15,5-1 2 0,0-2 0 0,0 1 0 16,3-2-10-16,5-2 5 0,1 1 2 0,5-1 2 16,1 1-3-16,2 1 0 0,-3 0-4 0,-6 0 3 15,3 0 2-15,-3 3 2 0,2-3 1 0,10 3 0 16,0 1 9-16,4-1-3 0,1-1 5 0,2 1-6 15,-7 0 2-15,0 0 2 0,1-1-5 0,0 1 3 16,9 0-11-16,4 1 4 0,3-1 1 0,1 2 1 16,-2 1 0-16,-8-2-3 0,-1 2-2 15,1-1 1-15,4 0 9 0,7 0-1 0,3-2 6 16,-1 1-4-16,-9-3 1 0,1 1-3 0,-4 3 3 16,7-2-2-16,7 4 4 0,4-3-6 0,-3 6 2 15,-8 0-2-15,-2 2 0 0,-6 1-3 0,3-3-1 16,6 1 1-16,1 4-2 0,-3 0-3 0,-3-1 3 15,-13 0-1-15,-2 0 5 0,-4-2 3 0,-3 0 0 16,5-3 2-16,-2 0-1 0,-1-2 4 0,-1-3-1 16,-4 1 2-16,-2-2-3 0,-4-3 3 0,-3 0 1 15,-5 0 2-15,-4-3 1 0,-5-1-21 0,-9 0-33 16,-4 0 2-16,1 0-90 0,-3-2-109 0,1 2-149 16,-5-1 15-16,-4 0-206 0</inkml:trace>
  <inkml:trace contextRef="#ctx0" brushRef="#br0" timeOffset="20584.03">5089 5637 793 0,'14'-13'-37'0,"-11"6"85"0,3 0 12 0,-2 3 0 0,-2 0 7 0,2 1-23 0,-2 2-16 15,-2 1 1-15,0 0-1 0,0 0 22 0,1 0 15 16,0 0 3-16,-1 1 6 0,0-1-11 0,0 1 0 16,0 1-3-16,2 21 4 0,-7-16-7 0,1-2-4 15,1 0-3-15,1 1 4 0,1 1-10 0,-3 0-7 16,3 1 0-16,1-2-2 0,-2 2-11 0,2 2-1 16,0 1-3-16,0 0 2 0,0 1-6 0,1 4-2 15,-1 0-1-15,1-2 1 0,1 1 0 0,0 2-5 16,-1-1 1-16,0 2-2 0,-1 5 7 0,-1 2-5 15,1 2 1-15,0-1-1 0,-3 5 0 0,1-1-2 16,-2 2-1-16,2-1 1 0,-1 4-3 0,0-5-5 16,2 5 3-16,-1-2-2 0,0 1 1 0,2 2 1 15,0-3-3-15,3 4 3 0,-2 0-3 0,-1 2-1 16,3 7-1-16,2 4 0 0,-2 2 1 16,4 3 1-16,-2 5 0 0,2-4 0 0,0-1 0 15,-2 1 0-15,3 2 1 0,-1 2-1 0,-1 6 3 16,-2 2-2-16,1-3 2 0,-2-1-1 0,0-5 1 15,1 0 0-15,-1 0-2 0,-1 2 1 0,2 6 0 16,-1 1-1-16,-3-3 3 0,2-1-3 16,-1-3-1-16,3-1 3 0,-1 1-2 0,3 2 4 15,-2 4-3-15,0 2-2 0,0-2 1 0,3-3-1 16,2 0 4-16,0 2-3 0,2-1-1 0,1 4 0 16,1 5 0-16,-1 0-1 0,1 1 3 0,-1-4-2 15,0 0 6-15,2 3-7 0,-1 1 1 0,0 4-3 16,-2-4 7-16,-2 0-5 0,0-2 1 0,0 0-3 15,-1 4 4-15,-1 2-1 0,1 0 0 0,-3-2 0 16,2-1 5-16,-2-2-5 0,0 1 0 0,1 2-2 16,2 2 10-16,0 0-8 0,-1-4 2 0,1-1-4 15,-3 0 2-15,1 5-5 0,0 3 1 0,-2 2-3 16,-2 1 7-16,0-2-2 0,2 3 2 0,-4 2-3 16,2 2 6-16,-2 2-1 0,-6-1 3 0,2 2-4 15,-4-3-1-15,3 7 0 0,-1 2 0 0,-4-6 0 16,1-1 0-16,0 0 1 0,-1-4-1 0,5 1 2 15,1-3 0-15,0-8 0 0,3-2-2 0,1-2 1 16,4 1-2-16,0 4-3 0,2-2 4 16,-2-5-1-16,0-3 5 0,1 0-4 0,1-2 0 15,-2 5 0-15,3 6 0 0,-4-3 1 0,1-4 0 16,-3-1-1-16,-1-1 0 0,-1 5 4 0,0 1-1 16,-2 6 3-16,2-2 7 0,-4-4 9 0,-1-4 8 15,0-3 0-15,0 2 8 0,0-2-9 0,2 1-1 16,0-3-1-16,0-5-10 0,-1-5-3 0,2-5 1 15,0 2 0-15,0 0 4 0,2 3-7 0,0-2 0 16,0 0-3-16,1-3-2 0,-1-2-3 16,0-1-1-16,0-5 0 0,-2 1-3 0,3 2-3 15,0 3-17-15,0 5 6 0,3 3-34 0,-3 1-22 16,1-2 8-16,-1 1-13 0,1-4 18 0,0 1-16 16,0-2-12-16,6 6-5 0,-2-1-29 0,7-4-166 15,3-7-174-15,0-13-52 0,1-6 516 0</inkml:trace>
  <inkml:trace contextRef="#ctx0" brushRef="#br0" timeOffset="24079.18">5937 6564 305 0,'-3'0'134'0,"1"0"-3"0,-1 0-9 0,0 0-4 15,-1 0-65-15,2 2-19 0,0-2-5 0,2 0 0 16,0 0 13-16,0 0-13 0,0 0 13 0,0 0-11 16,0 0 13-16,0 0 20 0,0-2 4 0,1 2 7 15,0-2-3-15,0 0 18 0,0 1-3 0,0 1 12 16,1-2-11-16,-1 1 8 0,0 1-2 0,0-3 9 15,0 2-11-15,0 1-7 0,-1 0-6 0,0 0 4 16,0 0-24-16,0 0-6 0,0 0-7 0,0 0 4 16,0-1-22-16,0-1-2 0,-1 2-9 0,0-1 6 15,0-1-14-15,0 2-5 0,0-2 4 0,-2 0-4 16,1 2 4-16,0 0-10 0,-33-4-8 16,29 10 1-16,0 2-7 0,0 7-3 0,0 3 4 15,1 3-4-15,2 4 10 0,-1 0 1 0,2-3 1 16,2 2-1-16,0-3-1 0,4-3-7 0,3-3-4 15,3-4 0-15,3-2-1 0,2-2 10 0,2 0 4 16,3 1 0-16,2 2 6 0,0-2 1 16,1 1 0-16,-2-3 0 0,-1-1 0 0,-6-1-2 0,-1-3 2 15,-2-1-1-15,3 0 5 0,4-7 4 16,0 0 3-16,0-2 0 0,0-4 15 0,-3-5 19 16,2 1 3-16,-1-5 6 0,-1-5-4 0,-3-2 1 15,-2-6 1-15,-4-1 3 0,-3 2-4 0,-3 0-9 16,-3 4 3-16,-5 2-2 0,-2 3-1 0,-4 4-3 15,-2 3-7-15,-3 5 4 0,-1-1-13 0,-3 9-27 16,-2-1-3-16,1 6-9 0,2 3-6 0,5 5-9 16,-1 6-2-16,0-1-5 0,0 5-17 0,-2 5-26 15,2 0-24-15,2 5-1 0,3-2-32 0,3 2-18 16,3-3-18-16,4 1-8 0,3-2-52 0,0 1-248 16,1-4 301-16</inkml:trace>
  <inkml:trace contextRef="#ctx0" brushRef="#br0" timeOffset="24581.68">6035 7168 1155 0,'-3'3'155'0,"3"5"283"0,0 2-263 0,-2 1-61 0,0 6-24 16,-1 2-9-16,-1 1-63 0,2 12-10 0,0-2-2 15,-3 7-1-15,2 7 5 0,-1-1-6 0,1 0 0 16,0 0-2-16,4 0 0 0,-1-5-3 0,2 0-23 16,-1-5 5-16,-3-4-65 0,4 4-102 0,0-5-120 15,6 0-11-15,-3 3-361 0</inkml:trace>
  <inkml:trace contextRef="#ctx0" brushRef="#br0" timeOffset="25181.56">5917 8410 1126 0,'-1'-8'195'0,"1"4"1"16,-1-1 14-16,1 0-4 0,0-3-71 0,3 2-79 16,0 1-25-16,4 0-12 0,2 0-26 0,3-2 7 15,2 3 9-15,-1-2-1 0,2 2 4 0,-3 0-1 16,2 2 2-16,-2 4 0 0,-1 2 6 16,-4 4 0-16,0-2-2 0,-2 6 4 0,2 1-2 15,5 3-4-15,0 4 2 0,0 2-1 0,-1 3 2 16,-3 3 7-16,-3 0 1 0,-6 1 4 0,-4 3-1 15,-2-4-25-15,-1 5-2 0,-1-5-8 0,-2 1-4 16,-6-6 7-16,1-1 1 0,1-7 2 16,0-1 2-16,2-7 12 0,0-6 5 0,-1 1 4 15,0-2 11-15,4 0 11 0,0 0 0 0,2-3 4 16,3-4-13-16,1-1-7 0,1-1-1 0,3 1 0 16,0 2-6-16,2-1-10 0,2 2-2 0,0 1-1 15,2 0-3-15,2 2-9 0,1 1 1 0,2 1-4 16,1 0 6-16,4 0-2 0,1 1 1 0,2-1 1 15,-5 0 5-15,3 0-6 0,3 0 2 0,4-1-2 16,5-2 2-16,3-2-90 0,-1 0-45 0,3-6-20 16,-1 0-71-16,2-1-118 0,-2-5-182 0,-6 0-43 15,-5 1 573-15</inkml:trace>
  <inkml:trace contextRef="#ctx0" brushRef="#br0" timeOffset="25927.12">6005 9270 529 0,'-2'0'750'0,"1"0"-211"0,-1 0-349 0,2 0-8 0,0 0-89 0,0 0-35 0,0 0-11 16,0 0-4-16,1 0-16 0,18-10 1 0,-9 3-7 15,1-1 6-15,-2 1-11 0,0-4-2 0,1 2-2 16,2 5 1-16,1-3-1 0,4 6-5 0,-2 1 6 16,-4 3-5-16,1 2 5 0,-3 1-12 15,1 4 0-15,-3 2-2 0,-1 2 3 0,-4 0 8 0,-2 0 6 16,-5 5 0-16,-1 5 1 0,-3 2-11 15,-3 4-6-15,0-1 0 0,0-1-4 0,-3-2 2 16,1 1 2-16,-1-3 0 0,0-1 5 0,5-1-5 16,2-1-1-16,3-3-1 0,5-5-6 0,1-4-7 15,-1 0-9-15,2-5 0 0,-2-4-20 0,2 4 20 16,5 0 8-16,2-4 2 0,2 0 14 0,2 0 0 16,0 0-1-16,2-3 1 0,0 3 0 0,1 0 2 15,0 0 5-15,1 4-1 0,-2-2 4 0,0 6 0 16,-1-1 4-16,-2 3-1 0,-1 1 5 0,-5 0 7 15,-3 6 2-15,-3 2 3 0,-4 1 5 0,-5 6-13 16,-3 2-18-16,-1 4 1 0,-1 7-51 0,1 0-77 16,-2 1-45-16,2-6-15 0,3-2-102 0,4-10-409 15,6-4 444-15</inkml:trace>
  <inkml:trace contextRef="#ctx0" brushRef="#br0" timeOffset="26282.91">6037 10326 2049 0,'1'4'-235'0,"0"-3"488"0,1 2-90 0,-2 4-44 0,2 3 1 15,-8 1-65-15,0 7-42 0,0 4-9 0,-1 2-5 16,2 2 2-16,-1 2-7 0,2-1 0 0,2-1-5 16,1-1 4-16,3-1 0 0,3-1 0 0,0-6 1 15,3-2 0-15,-1-2-4 0,1-4 1 0,0 0-1 16,-5-2 10-16,0-3-2 0,2-1 2 0,-1-3-2 15,5 0 3-15,4 0-12 0,1-3-24 0,4-4 1 16,3-4-73-16,3-9-110 0,1-6-151 0,3-5-2 16,1-5-404-16</inkml:trace>
  <inkml:trace contextRef="#ctx0" brushRef="#br0" timeOffset="26427.88">6358 10246 2293 0,'-17'6'-183'0,"8"-2"403"0,-1 2-77 0,0 1-41 16,-1 1-2-16,0 3-73 0,-1 6-15 0,2 6-5 15,1 7-1-15,0 2-1 0,3 8 3 0,-1 2 1 16,0 11 0-16,1 2 0 0,1 6-6 0,-1-1 1 16,1-5-2-16,-1-6 3 0,4-8-3 0,2-1 1 15,2-8-1-15,1 2-1 0,3-11-125 0,-2 1-56 16,3-5-35-16,1-2-169 0</inkml:trace>
  <inkml:trace contextRef="#ctx0" brushRef="#br0" timeOffset="27281.18">6302 11578 472 0,'0'-3'75'0,"1"-4"289"0,-1 3 39 0,0-2-60 0,0 3-116 0,0 3-44 0,0 0-20 0,0 0 3 15,0 0-44-15,0 0-10 0,0 0-15 0,0 0 7 16,0 0-37-16,-1 0-21 0,-16 10-8 16,9-3 0-16,-2-1-8 0,-1 2-13 0,-3 0 4 15,2 2-7-15,-1 0-1 0,-1 2-6 0,1-2-4 16,-1 1 0-16,0-1 1 0,-1-2-4 0,1-1 0 15,1-1-4-15,0-1-4 0,1 2-21 0,2-1-2 16,2-2-6-16,0 0 8 0,1 3 3 0,1 0 4 16,2-1-4-16,4 5 4 0,0-2-5 0,1-3 7 15,0 4-6-15,-2 0 17 0,-2-1 0 16,1 5 1-16,1-1-1 0,0 2 2 0,0-2 7 0,1 2 0 16,2-4 2-16,0 1 0 0,2 0-2 15,-2-3 0-15,-2 1-2 0,0-2-5 0,0-1 4 16,1-1-1-16,7-2 2 0,1 0-2 0,1 0 0 15,5-1 1-15,3-1 0 0,-1-2 1 0,6 0 0 16,-2 0 1-16,3 0 0 0,1 0 2 0,0 0-1 16,3 1 4-16,1 3-1 0,-3-1 7 0,-3 4 5 15,-3 1 6-15,-5 2 0 0,-2-2 18 0,-4 3 8 16,-2 1 5-16,-4 1 1 0,-2 0 0 0,-2 4 0 16,-3 1-12-16,-4 0 8 0,-2 1-21 0,-4 1-12 15,-1 1 0-15,-4 4-5 0,-3-2-7 0,-1-2 5 16,-3 0-9-16,1-1 5 0,2-5-22 0,3-4-55 15,1-1-22-15,4-3-13 0,1 1-43 0,2-5-95 16,1 1-70-16,0-3-29 0,11-1-249 0</inkml:trace>
  <inkml:trace contextRef="#ctx0" brushRef="#br0" timeOffset="27945.59">6148 12877 1225 0,'0'-3'-243'16,"0"3"519"-16,0-1-53 0,0-1-38 0,0 2 14 0,0-1-56 0,-1-1-33 0,0 0-15 0,0 2 2 15,0-2-34-15,-1 1-12 0,1 1 1 0,0-2-1 16,0 1 4-16,0 0 2 0,0-2-2 0,0 0 5 16,0 2-14-16,-1-1 6 0,-21-34-3 15,23 36 7-15,0 0-6 0,0 0 1 0,-1-1-1 16,0-2 4-16,0 3-12 0,-1-1 1 0,1-1-8 16,0 2 5-16,0 0-24 0,0 0-13 0,-28 0-5 15,23 7-1-15,2-1-6 0,-1 6-5 0,2-1 1 16,-1 6-3-16,1 4 2 0,0 4 4 0,4 3 2 15,2 5 0-15,-4 7-2 0,2 8 7 0,-2 5-3 16,1-3 5-16,7 0 0 0,-1-11 0 0,0-4 1 16,4-6-2-16,0-3-8 0,5-6 1 0,0-2-4 15,0-3 2-15,4-5-9 0,0-6 1 16,1-4-11-16,2-8 5 0,0-2-22 0,4-7 15 0,2-2 5 16,2-6 3-16,-4-4 15 0,-1 1 8 15,-3 0 1-15,-7 4 3 0,-2 1 2 0,-8 0 28 16,-1 5 16-16,-4 3 6 0,-3 2 27 0,-3 5 6 15,-3 0-10-15,-6 1 7 0,-4 0-35 0,-5 1-15 16,0 1-11-16,-3 2 1 0,1 3-13 0,2 1-7 16,3 6-8-16,3 3-1 0,0 4-22 0,1 4 1 15,1 4-2-15,1 2-1 0,1 1-12 0,4 0-45 16,-1-3-29-16,4-2-9 0,4-4-72 0,2-2-92 16,3-3-89-16,11 6-27 0,3 1-352 0</inkml:trace>
  <inkml:trace contextRef="#ctx0" brushRef="#br0" timeOffset="28554.74">6026 14234 736 0,'-5'6'121'0,"4"-2"243"0,0 0 21 16,2-1-48-16,2-3-156 0,0 0-52 0,0 2-27 15,0-2 1-15,2 0-50 0,2 0-11 0,-4-2-6 16,3 1 1-16,0-5-9 0,7-2-3 0,7-2-2 16,5-3 3-16,2-3 2 0,2 1-7 0,2-3 1 15,2 1-4-15,0 0-6 0,1 3 19 0,-2 3 4 16,-3 6 8-16,-3 2 5 0,-6 3-1 0,-2 1 4 16,-6 6 1-16,-2 0 8 0,-3 4 19 15,-2 6-16-15,-3 2 16 0,-2 9-40 0,-2 3-16 16,-4 2-7-16,-3 6-2 0,-2 1-12 0,-2 11 3 15,-1 6-4-15,-2 12 2 0,0 3-4 0,-1 5-8 16,2-3-9-16,-1-5-3 0,1 1-47 0,6-5-101 16,3 2-76-16,5-2-19 0,4-5-204 0,1-4-379 15,0-6 510-15</inkml:trace>
  <inkml:trace contextRef="#ctx0" brushRef="#br0" timeOffset="30041.58">7195 5442 556 0,'0'0'813'0,"0"0"-291"0,1 0-491 0,0 0-3 0,19 3-3 0,-12 2-17 15,0-1 4-15,-1 2-6 0,-2 2 10 0,0-2 21 16,-3 2 11-16,-1 1 5 0,0-1 18 0,-1 0-1 15,-2 2-3-15,-1-2 4 0,-1-1-17 0,-1 3-13 16,-1-2-10-16,1 2 1 0,0 1-21 0,0-1-6 16,2 4-4-16,1 1 0 0,0 2-10 15,2 6 0-15,1 5-1 0,2 3 2 0,1 2 0 16,0 6 3-16,3-4-2 0,0 7 2 0,2 4 1 16,2 7 2-16,-1 6 2 0,1 8 0 0,-1 0 5 15,-2 4-5-15,0-4 1 0,-3 2-1 0,2 2 1 16,0 3-1-16,0 4 0 0,-2-2 0 0,1 2 7 15,-2-4-7-15,1 2 4 0,-1 2-4 16,2 3 3-16,-1 1 1 0,2 0 3 0,0-7-1 0,1 3 2 16,3 4-5-16,1 6 2 0,4 6-1 15,2 1 10-15,-3 4-12 0,2 2 0 0,-3 6-2 16,-5 3 2-16,2 3-2 0,2 5 2 0,-3 7-1 16,7 3 5-16,-6 4-5 0,0 2 6 0,0 2-5 15,-2 2 8-15,3 4-2 0,0 1-1 0,-1-2 1 16,1 2 1-16,1 3 3 0,-1-1 1 0,3-1 2 15,-3 2 2-15,-1-2-6 0,-1-3 3 0,1 4-3 16,-2-3 3-16,0 4-1 0,0-3 0 0,-1 8 1 16,1 3-1-16,-2 1 2 0,0 7-3 0,-1 4 3 15,-3-2-10-15,0 8 3 0,-2 4-3 0,-1-9 2 16,-1 9-2-16,-2-5-2 0,-2-1 5 0,0 5-4 16,0-2-2-16,-1-8 1 0,0 2-3 0,0-5 3 15,0-9 1-15,1-2-1 0,3-1 2 16,1-12-2-16,2-6 2 0,2-1 1 0,3-8-1 15,3-7 1-15,2 0-5 0,3-5-4 0,0-5-32 16,3-1 9-16,1 0-79 0,0-11-86 0,0-3-88 16,1-10-33-16,-4-9-465 0</inkml:trace>
  <inkml:trace contextRef="#ctx0" brushRef="#br0" timeOffset="31241.76">5510 5876 102 0,'0'0'22'0,"0"0"-68"0,0 0-31 0,0 0 77 0,0 0 0 0,0-2 0 15,0 1 0-15,0 1 0 0,0-1 0 0</inkml:trace>
  <inkml:trace contextRef="#ctx0" brushRef="#br0" timeOffset="31945.32">5402 5851 136 0,'-5'-6'21'0,"1"-2"227"0,1 2-9 0,0 2 50 15,-1 3-107-15,2-3-23 0,-2-1-12 0,1 1 5 16,3 4-31-16,0 0-9 0,0 0-10 0,0 0 7 15,0 0-32-15,0 0-24 0,0 0-15 0,0 0 1 16,0 0-33-16,-6 14-13 0,8-1-3 0,4 7-3 16,-2 0 9-16,4 4 0 0,0 2 5 0,0 2-1 15,1 0 0-15,-3-2 5 0,0-2-3 0,-3-5 4 16,1-2-5-16,-2-3 6 0,0-2-2 0,-2-6 4 16,0 1-1-16,-3-4 11 0,-1 2 0 0,-1-3 4 15,0-1-4-15,0-1-5 0,-3-3-6 0,-1-2 2 16,0-2-11-16,0-6-9 0,1 1 0 0,2-8-3 15,1-5 0-15,1-4 15 0,3-4 3 0,1-5 4 16,1-4 1-16,5 2 3 0,2 1 3 0,3 3 0 16,1 1 3-16,3 6-4 0,0-2-3 0,-1 9 0 15,1 4-11-15,1 5 1 0,0 5-2 16,1 1 3-16,-1 6 1 0,0 1 2 0,-2 4-3 16,-6 3 1-16,-1 3-3 0,0 3 3 0,-1 1 3 15,2 3 0-15,1 3 2 0,-4-2 6 0,-2 1 4 16,0 3 1-16,-1 1 3 0,-5-2 8 0,-2 2-5 15,-5 2 6-15,1-1-7 0,-3 4-8 16,6-2 3-16,-1-2-4 0,-4-5 4 0,-1-6-3 16,-1-1-8-16,-3-8 3 0,3-1-26 0,-1-3-20 15,0-1 0-15,2-3-7 0,1-5 1 0,2-2-24 16,1-4-23-16,4 0-3 0,1-1-50 0,3-2-83 16,0 0-99-16,5 3-13 0,1 2-296 0</inkml:trace>
  <inkml:trace contextRef="#ctx0" brushRef="#br0" timeOffset="32269.96">5714 5806 1056 0,'-9'14'-601'0,"5"-4"1167"0,4 7-269 0,0 1-133 0,-1-3 12 0,1 0-115 0,0 2-36 16,2-2-14-16,2 2-1 0,-1-3-9 0,3-2-4 15,-1-1-7-15,3-2 0 0,1-5-6 0,3-1 12 16,1-3 4-16,1-6 2 0,0-2 12 0,-1-3 25 15,1-3 15-15,-3-3 5 0,-2 2 26 0,-1-7 14 16,-2 1 3-16,-4 0 6 0,0-3-8 16,-2 5-2-16,-2 2-1 0,-3 3 3 0,0 2-11 0,-4 2-10 15,-3 0-8-15,0 2 4 0,0 2-19 16,-3 2-13-16,1-2-6 0,-2 4 1 0,1 0-16 16,1 4-11-16,0 0-12 0,1 4 1 0,0 1-13 15,2 3-13-15,0 2 8 0,1 2-11 0,2-1 11 16,2-1-45-16,3-2-3 0,2 1-17 0,1-1-9 15,2-2-19-15,1-1-13 0,3-1-5 16,1-1-5-16,-1-2-26 0,2 1-19 0,4-1-15 16,-1 0-82-16,5-2-126 0,0-1 229 0</inkml:trace>
  <inkml:trace contextRef="#ctx0" brushRef="#br0" timeOffset="32598.56">6043 5709 879 0,'2'7'151'0,"-2"-7"121"0,0 0 0 0,0 0 23 15,0 0-128-15,0 0-39 0,0 1-16 0,0-1 3 16,0 2-21-16,0-1-1 0,0-1-18 0,-11 28 11 16,6-21-43-16,-3 1-15 0,-1 0-4 0,-1 1-1 15,0-1-13-15,-1-2-4 0,0 2-5 0,0-1 3 16,0 1-5-16,0 2-3 0,1 1-1 0,3 3 0 16,0-3-1-16,5-1-2 0,0-2-2 15,2-1-2-15,1-2-13 0,4-4-19 0,0 3 4 16,3-4-9-16,1 0 25 0,1 0 13 0,2 0 2 15,1-3 4-15,0 2 3 0,0 1 3 0,1 0 6 16,-1 5-1-16,-1 0 9 0,-5 3-1 0,-2 2 0 16,1 2 0-16,1 2 1 0,-1 1 7 0,1 2 2 15,-5 1 2-15,1 2 1 0,-3 1-5 0,1 1 1 16,-1 0-3-16,-4-1-2 0,2 1-9 0,-4-4-17 16,2-5 1-16,-1-3-54 0,1-5-60 0,4-5-27 15,0 0-16-15,-6-12-49 0,6-8-80 16,0-8-143-16,9-8-26 0,1-1 466 0</inkml:trace>
  <inkml:trace contextRef="#ctx0" brushRef="#br0" timeOffset="32760.03">6149 5865 1233 0,'-1'29'-201'0,"1"-12"474"0,0 2-54 16,0-1-43-16,0 4 6 0,0-4-112 0,0 2-25 16,0-1-4-16,0 1-3 0,0-2 2 0,0 2-15 15,1-2-2-15,-1-3-3 0,1-3-5 0,-1-2-5 16,0-3 0-16,0-4-1 0,3 1-1 0,-2-4-57 15,1-4-15-15,0-2-17 0,-1-8-24 0,2-7-108 16,-1-5-135-16,3-7-32 0,0-1 383 0</inkml:trace>
  <inkml:trace contextRef="#ctx0" brushRef="#br0" timeOffset="33084.18">6173 5637 1072 0,'-8'5'-318'0,"3"-2"691"0,3 4-133 15,-2 1-50-15,0 2-8 0,-1 3-87 0,-1 2-56 16,3 3-14-16,2-2-7 0,1 1 1 0,-2 0-8 15,-2-7 2-15,2 1-4 0,1-6-1 0,3-3-24 16,3 0-34-16,1-4 2 0,0-3-64 16,0 3-35-16,5-5-22 0,-1-3-14 0,0-5-70 0,0-3 15 15,-1-2 60-15,-1 2-18 0,0 0 196 16,-4 1 71-16,1 1 50 0,-2 0 5 0,-1 4 69 16,-1 2 4-16,2 2-19 0,-2 4 19 0,-1 4-48 15,0 0-20-15,0 0-11 0,0 0 3 0,0 0-47 16,0 0-44-16,4 11-14 0,0-1-6 15,0 3-13-15,3 3-4 0,-1 4 3 0,3 0-2 16,-2-1 3-16,1 2 0 0,0 0 2 0,0 1 1 16,0-2-1-16,2-2 3 0,-1 0-1 0,-1 0 2 15,1 0 0-15,-4-1-1 0,1-3-21 0,-2 1 6 16,1-2-58-16,-3 2-95 0,0 2-127 0,2-1-5 16,-5-3-371-16</inkml:trace>
  <inkml:trace contextRef="#ctx0" brushRef="#br0" timeOffset="33267.9">6203 5820 866 0,'-10'4'142'0,"6"-1"181"0,0 0 69 0,3-2-121 16,1-1-81-16,0 0-86 0,0 0-31 0,0 0-9 16,0 0-47-16,0 0-17 0,1 0-1 0,14 14-5 15,-7-11 3-15,2 2 3 0,0-2-2 0,3-1-2 16,2 0-41-16,2-4-82 0,3-1-17 15,1-4-22-15,2-1-6 0,-3-3-178 0,0-2 218 16</inkml:trace>
  <inkml:trace contextRef="#ctx0" brushRef="#br0" timeOffset="33399.05">6475 5684 1215 0,'0'0'-231'0,"2"7"535"0,-3 3-115 0,0-1-40 16,-4 6-16-16,2 2-86 0,0 4-26 0,2 0-6 15,1 1-5-15,2-1-11 0,2 4 1 0,1-1-2 16,0 1 3-16,0-4 4 0,3-6-10 15,-2-2-4-15,5-5-3 0,-2-4-2 0,-4-3-16 16,-5-2-3-16,-1-3-8 0,-1-6-23 0,-4-4-149 16,8-8-103-16,0-4-53 0,-2-7 372 0</inkml:trace>
  <inkml:trace contextRef="#ctx0" brushRef="#br0" timeOffset="33884.76">6505 5560 1628 0,'4'8'-249'0,"-4"-5"543"0,-3 5-62 16,2 2-57-16,0 1 18 0,1 3-104 0,-2-1-29 15,1 1-9-15,0 1-3 0,1 0-20 0,0 2-8 16,1-3-9-16,1 1 3 0,1-2-4 0,1 2-10 16,1-5 3-16,1 1-5 0,-3-1-1 0,2-2-8 15,-1-1-30-15,2-4 7 0,6 2-65 0,2 2-21 16,0 3 2-16,1 3-12 0,1 3 28 0,-5-3 39 16,1 3 20-16,-2-2 2 0,-3-1 41 0,2-2 6 15,-3-1 22-15,0-3-5 0,0-3 54 0,1-4 14 16,-2-4 4-16,1-6 5 0,0-1-11 0,0-6-9 15,0-1-10-15,0-3 3 0,-2-1-33 0,-2 5-16 16,2 2 1-16,-2 8-4 0,-1 4-2 16,0 3 0-16,-1 0-11 0,0 0 7 0,0 0-27 15,6 11 3-15,-2-1-1 0,2 8 4 0,-1 3 9 16,3 4 1-16,-1 0 2 0,1-3-2 0,1-2 4 16,2-5-4-16,1-5 2 0,1-5-2 15,1-3 1-15,3-6 2 0,2-6 7 0,0-4-1 16,2-6 15-16,-1-5-3 0,-1-1 2 0,-3-2-1 15,-2 0 3-15,-4 9 3 0,-3-1 3 0,-5 7 1 16,-2 1 9-16,-2 4 36 0,-1 0-6 0,-5 1 17 16,0 4-28-16,-1 3-19 0,-3-2-9 0,-3 5-3 15,1 4-32-15,-3 3-5 0,1 5-12 0,0 3 4 16,1 0-10-16,2 6 1 0,2 4 5 0,5 4-3 16,4 3 16-16,3-10-7 0,7 0 0 0,7-9-5 15,3-3-12-15,7-9-1 0,2-4 1 0,6-5-1 16,1-7 8-16,-4-7-132 0,5-5-60 0,7-3-40 15,7-4-197-15</inkml:trace>
  <inkml:trace contextRef="#ctx0" brushRef="#br0" timeOffset="37232.51">2847 10426 619 0,'-5'4'987'0,"2"-1"-338"0,3-3-580 0,0 0-2 0,0 0-56 0,0 0-45 0,0 0-4 0,14 1-14 0,-1-5 16 15,6-4 6-15,3-8 4 0,7-5-1 0,3-5 7 16,5-2 3-16,1-5 8 0,1 5-3 16,-3 2 13-16,-4 2 1 0,-10-1-3 0,-3-1 2 0,0 3 7 15,1 1 6-15,4 4 4 0,0 1-2 16,-2 3-3-16,2 3-10 0,-3 1-1 0,1 3-2 15,-2 2 1-15,2 2 4 0,0 0 7 0,2-2-3 16,1 3 10-16,3-3 7 0,1 2-2 0,2-2 6 16,-2-1 3-16,-2-1 13 0,-6 0 1 0,0-1 6 15,2-1-7-15,-1 2-7 0,8-1 1 0,-1 1-1 16,-1 0-3-16,0 1-12 0,0 1-4 0,2 1 0 16,3 1-3-16,-1 2-6 0,2 1 1 0,0 1-2 15,-2 3-2-15,0-1-3 0,-2 4-1 0,-5-3-1 16,-2 2 1-16,4-2-4 0,4 3 0 0,7 0-1 15,1-3 3-15,4 3-3 0,3-4 1 0,5-1-1 16,3 0 2-16,-2-2 0 0,-6-4 0 0,-3-2 0 16,-1-1 0-16,6-1 2 0,5-1 2 0,7 1 1 15,2 0 2-15,2 2 5 0,-4-1 1 16,-9 2 2-16,-4 0 1 0,-4 4-6 0,-1 0 1 0,9 1-3 16,2 0-1-16,3 1-1 0,1 2 0 15,-1 0 1-15,-3 2 4 0,-10-3-9 0,-2 2 4 16,1-3-4-16,1-1 9 0,9 2-2 0,2-1-3 15,1-1 1-15,3 0 0 0,-7-1-1 0,-3-1 2 16,-9 1-2-16,-2-2 1 0,0 0-5 0,1 0 1 16,6 1-2-16,0 0 1 0,2 1-3 0,-2-1 2 15,4 1-2-15,-5 0 6 0,-1 1-4 0,-4-3 2 16,-9 3-2-16,3 0 0 0,0 4 0 16,3-3-1-16,9 1 0 0,0 3 0 0,3-2 2 15,2 3-2-15,1-2 3 0,-2 1-4 0,-4 0 2 16,-9 0-2-16,-3-2 1 0,2 1 1 0,5-1 0 15,7 0 2-15,8-2-1 0,5-1 2 0,6-1 14 16,3-2 1-16,-4-5 4 0,-5-1-6 0,0-2-3 16,3-1-5-16,11 2 3 0,8-1-2 0,-4 3 14 15,-8-1-1-15,-6 5 5 0,-3-3-16 0,5 4-3 16,9 2-2-16,6-2 0 0,-1 3-5 0,-10 0 0 16,-3 0-3-16,-4 0 3 0,6 0-3 0,10 0 1 15,7 0-1-15,-5-3 3 0,-5-2-1 0,-5 2 1 16,3-4 4-16,12 1-3 0,3-2-1 0,-4 0 3 15,-5-2-5-15,-7 0 4 0,0-2-1 0,6 1 0 16,4 1 0-16,-4 0-1 0,-12 7-5 0,-9-4 5 16,-3 3 0-16,-1 1 3 0,7-1-5 0,-5 0 3 15,-3 1-2-15,-4 3 1 0,-9 0-3 0,-8 0 6 16,-4 0-4-16,-8 2 5 0,-3-1 1 0,-5-1-17 16,-5 0-31-16,0 4-2 0,-1-4-127 0,9 0-305 15,13-8-252-15,5-20-2 0,1-8-125 16</inkml:trace>
  <inkml:trace contextRef="#ctx0" brushRef="#br0" timeOffset="46416.57">6841 6367 496 0,'-10'-3'651'0,"1"3"-196"0,2 0-325 0,3-3-6 0,0 3-49 0,4 0-42 0,0 0-3 0,0 0-9 15,0 0 15-15,0 0 5 0,0 0 4 16,-2-12 0-16,6 3-5 0,4 0-5 0,1-4-4 16,3-1 2-16,1 2-10 0,3-2-6 0,-1 4-5 15,0 6 0-15,1-2-11 0,-4 5-5 0,1-1-1 16,-3 2-1-16,0 2 1 0,-1 1 1 0,-1 2 0 16,2 4 0-16,-2-5 4 0,-1 1-2 0,0 2 0 15,0-2-2-15,-4 3 4 0,-1 0-1 0,4 0 1 16,-3 1-2-16,10-5-2 0,0 2 1 0,3-4-3 15,4 0 3-15,0-2 4 0,3 1-1 0,0-1 5 16,1 0-5-16,1 0 7 0,1 3-4 0,1-3 2 16,-1 1-1-16,3 2 2 0,-2-3-2 15,-1 4 5-15,0 1-2 0,-1 0 3 0,-3 1-3 16,0 1-2-16,-3-2 2 0,-2 1 3 0,-5-1-6 16,-1 2 2-16,2-3-2 0,1 2-2 0,6-2 3 15,2 2-4-15,1-3 4 0,2-2-3 0,3 0-2 16,1 2 3-16,4-3-1 0,2-3 2 0,5 2 3 15,3-3 0-15,2-2 2 0,0-1 2 0,-8 3-9 16,-2-3 2-16,2 4-4 0,0 0 6 0,11 1-3 16,2 2 2-16,3 0-1 0,2 0 2 0,1 4-3 15,-2 0-1-15,-5 0-1 0,-7-1 5 0,0 1-6 16,2 2 4-16,6-3-4 0,6-1 9 0,5 0-5 16,2-2 4-16,-1-2-3 0,-7 0 9 0,0-3-1 15,0-2 0-15,5 2-1 0,10-4-4 0,4 1 1 16,1 1-2-16,-5-3 2 0,-5 4-7 0,-3-1 1 15,2 1 1-15,5 2 0 0,7 2 0 16,-3 2 4-16,-6 0 2 0,-10 2 1 0,-3-1-1 16,0-1-4-16,2 4-3 0,7-1 2 0,0 1 1 15,-1-1-1-15,-5 0 0 0,-9 2 0 0,-7-2-2 16,-3 1 0-16,-1 1 3 0,2-4-2 0,4 3 4 16,-1-1 1-16,-3-2 0 0,-1 3 1 0,-2-1 5 15,-1 0 5-15,-6 1 5 0,-4-1 1 0,-3 0 4 16,-5 1-13-16,0 0 2 0,-10 0-5 0,-1-1 3 15,-1 0-4-15,-3 1-2 0,5-1 2 16,-4 2 3-16,2-3-5 0,-2-1-45 0,-3-1 8 16,0 0-155-16,9-5-225 0,1-1-266 0,4-8-59 15,-7-10 739-15</inkml:trace>
  <inkml:trace contextRef="#ctx1" brushRef="#br0">15237 8258 0,'0'0'0,"0"0"0,0 0 0,0 0 16,0 0-16,0 0 15,0 0-15,0 0 16,0 0-16,0 0 15,0 0-15,0 0 16,0 0-16,0 0 16,0 0-16</inkml:trace>
  <inkml:trace contextRef="#ctx0" brushRef="#br0" timeOffset="47382.23">8512 6664 752 0,'-8'9'114'0,"4"-6"245"0,-2 1 126 0,0 0-300 0,3-3-53 0,-2 1-59 0,0-1-19 15,-2 1-9-15,3 0-27 0,-1 1-15 0,5-3 3 16,0 0-5-16,-3 10 3 0,2-7-4 0,-3 9-5 16,5-1 1-16,-3 2-2 0,4 9-1 0,3-4 6 15,-4 3-4-15,0 4 4 0,1-1-5 0,2 6-1 16,-2-2 0-16,0-4 7 0,3-1 2 0,0-3 0 15,5-5 0-15,3-4-6 0,2-4 7 16,2-4 7-16,2-3 2 0,4-7 27 0,0-4 0 0,4-6 2 16,3-5 0-16,0-3-8 0,0 0-12 15,1-1 2-15,-3 0-2 0,-3 1 9 0,-3 0 33 16,-5 2 4-16,-7 2 11 0,-5 3-2 0,-4 0-5 16,-3 0-4-16,-3 2 3 0,-3 0-13 0,-7-1-10 15,-2 2-7-15,-5 4 2 0,-4-2-14 0,-4 1-20 16,-3 2-6-16,-1 3-5 0,2 1-25 0,0 6-42 15,2 3-21-15,3 7-9 0,2 5-36 0,4 5-60 16,4 3-44-16,5 5-15 0,2 3-112 0</inkml:trace>
  <inkml:trace contextRef="#ctx0" brushRef="#br0" timeOffset="47741.11">8601 7373 1301 0,'-6'-21'225'0,"5"7"3"0,1 7 12 0,0-2-4 16,0 2-91-16,0 7-69 0,0 0-30 0,0 0-5 16,1 5-41-16,-1 9-10 0,1 4 6 0,0 8-5 15,1 8 8-15,2 9-1 0,-2 3 0 0,1 5 1 16,2 2 2-16,-2 0 2 0,1 0 0 0,-1-5-1 16,2 1-1-16,0-5 0 0,1-3 1 0,0-4-2 15,0-3-15-15,-1-7-144 0,-1 0-95 0,-1-5-32 16,3 2-269-16</inkml:trace>
  <inkml:trace contextRef="#ctx0" brushRef="#br0" timeOffset="48317.06">8502 8370 919 0,'-11'-6'156'0,"6"1"89"16,-1 2 14-16,3-1-21 0,0 0-100 0,2-2-40 16,1-2-12-16,0-2-3 0,2 0-18 0,1-2-3 15,2-2-7-15,4 3 5 0,0-2-19 0,4 1-16 16,1-1-3-16,0-2-4 0,2 5-5 0,0-1-5 16,-2 4 1-16,1 3-1 0,-1 0 0 0,1 4-4 15,-2 5-2-15,3 4 1 0,-1 2-2 0,-1 5 0 16,2 4 5-16,-4-2-2 0,0 1 5 0,-3 5-2 15,-4-2 0-15,-1 10 1 0,-3-1 2 0,-3-3 1 16,-4 5 1-16,-5-1 1 0,-3 0 0 0,-4 4-10 16,-3-2-12-16,-3 2-1 0,0 0-34 0,0-8-3 15,0-5 8-15,3-7-5 0,1-7 27 0,3-7 11 16,1-2-3-16,3-6 6 0,3-3 3 0,5-1 4 16,3-3 9-16,2 1-3 0,1-2 7 0,1 4-2 15,2-2-1-15,0 6 0 0,2-1 0 0,2 4-2 16,0 1-2-16,3 2 1 0,1 5-8 0,1-2-4 15,2 4 1-15,2 1-1 16,0 1 7-16,3-1-6 0,2 0 3 0,1-2-3 0,3 2-2 16,1 2-4-16,1 2-46 0,-2 2 12 0,-2 3-123 15,0 1-32-15,-6-5-92 0,-2 2 12 0,-4 2-214 16</inkml:trace>
  <inkml:trace contextRef="#ctx0" brushRef="#br0" timeOffset="48772.32">8565 8976 1775 0,'-9'3'146'0,"1"-1"127"0,1-1-121 0,3 3-78 0,-1-1-23 0,5-3-10 16,0 0-26-16,0 0 0 0,0 0-2 0,0 0 1 15,9-3-8-15,0-2 3 0,2 0 1 0,3-3 2 16,0 0 1-16,2-2 6 0,0 2-2 0,0 1 4 16,-1 0-11-16,1 4-1 0,-3 0-1 0,1 3 1 15,-1 0 1-15,-1 4-3 0,0 3 2 0,-2 2-2 16,-1 0 3-16,-1 4 2 0,-2 4 2 0,-3-1 0 16,-2 4 3-16,-3 1-1 0,-2 1-2 15,-2 0 2-15,-2 0-2 0,0-4 2 0,-2-2-1 16,1 2 1-16,0-4-8 0,1-3 1 0,1-3-2 15,3-2 1-15,4-6-9 0,0 0-12 0,0 0-10 16,0 0 0-16,0 0-6 0,8 1 11 0,0-5 10 16,3 1-1-16,2 0 12 0,3-2-1 15,2-1 1-15,1 2-1 0,0 4 6 0,0 0-2 16,-1 2 3-16,-2 3-1 0,0 1 4 0,-2 5-2 16,0-2 6-16,-2 4-3 0,-2 2 14 0,-5-1 4 15,-1 6-1-15,-2-2 2 0,-2 4-3 0,-3-1-6 16,-2-2-1-16,-2 2 0 0,-2 1-4 0,-4 1 0 15,-2-1-2-15,-5-3 1 0,-1 1-9 0,-4-5-21 16,0 1-43-16,-6-3 4 0,2 0-104 0,-3-3-154 16,-1-2-236-16,4-4 26 0,-4-6-374 0</inkml:trace>
  <inkml:trace contextRef="#ctx0" brushRef="#br0" timeOffset="56160.11">4186 11208 347 0,'-4'8'251'0,"-1"0"-24"0,-1-4-41 0,-2 3-7 0,2-4-94 0,2 1-12 16,4-4-8-16,0 0 3 0,0 0-16 15,0 0-6-15,0 0-3 0,-2 0 3 0,1-2-2 16,0 0-1-16,1 1 3 0,0 1 0 0,0-3 2 16,0 0 1-16,0 2 2 0,0 1 2 0,0-2-2 15,0 1 4-15,0 1-1 0,0 0 3 0,-11-3-8 16,8 9-6-16,-2 1-3 0,2 1 1 0,-2-5-9 15,2 2-2-15,2-2-3 0,1-1 2 0,0 3-9 16,0-2-2-16,2 0-6 0,1-2 3 16,1-1-6-16,-1 1 1 0,3 1-1 0,2-2 1 15,1 0-2-15,2 0-4 0,2-2 3 0,1 1-4 16,2 0-2-16,-1-2 2 0,2 3-3 0,1 0 3 16,1 0 0-16,1 0-5 0,1 3 3 0,1-2-3 15,2-1 2-15,1 1 3 0,1-1-1 0,0-1 1 16,0 1 1-16,1 0 0 0,0-4 12 0,0 1-6 15,-1-2 16-15,-7 0-11 0,0 0-3 0,-2-3-1 16,-2 2-3-16,6-4-1 0,-5 2-1 0,0 1 1 16,-1 0 1-16,-3 4-3 0,-1 0-1 0,-1 1 1 15,-1 0 3-15,-1 2-1 0,1 0 1 0,-2 2-1 16,1-2 4-16,-1 2-7 0,-1 0 0 16,1-2-2-16,0 1 1 0,-2-1-3 0,1 0 4 15,0-1-4-15,-2-1 4 0,1 0 1 0,-2 0-1 16,1 1 2-16,0-2 3 0,-2-1-1 0,0 1 3 15,-2 3-1-15,0 0 0 0,0 0 7 0,0 0 1 16,0 0 2-16,0 0-1 0,0 0 3 0,0 0-6 16,-1 0 4-16,-13 7-10 0,7-4-5 0,-1 0 3 15,-1 2-2-15,-1 2 3 0,-1-3-1 0,-3 3 0 16,0 0-1-16,-2-1 2 0,-3 1-6 0,-1 0 3 16,-4-2-3-16,-1 2 3 0,-1 0 1 15,0 0-2-15,0-3 2 0,-1 6-7 0,-6 0 2 16,-2 2-2-16,-6-2 1 0,-3-2 2 0,4 2-3 15,1 0 4-15,3 0-4 0,4-2 4 0,3-2-4 16,2-1-3-16,4-2-1 0,4 1 0 0,4-3 0 16,4 1 0-16,4-2 0 0,1 1-1 0,3-1-3 15,3 0 2-15,0 0-1 0,0 0 1 0,0 0-14 16,0 0 1-16,0 0-6 0,12 2 8 0,0-2 0 16,2 2 5-16,6 0-3 0,1-2 12 0,6-2-3 15,2-2 2-15,3-3-3 0,5 0 7 0,6-8 0 16,3 0 0-16,4-5 0 0,0 2 1 0,-8 0 1 15,-6 3 2-15,-7 1-2 0,-2 4-15 0,-2 5-128 16,3 2-41-16,-1 3-35 0,0 0-87 0,3 8-387 16,-3-1 440-16</inkml:trace>
  <inkml:trace contextRef="#ctx0" brushRef="#br0" timeOffset="57223.74">8349 10412 702 0,'0'0'158'0,"0"0"265"0,0 0-214 0,0 0-64 15,0 0-12-15,0 0-8 0,0 0-22 0,0 0-6 16,0 0-8-16,0 0 7 0,0 0-15 0,0 0-4 16,0 0-3-16,1 0 4 0,0 0-17 0,0 0-16 15,1 0-9-15,24 11-2 0,-19-7-22 0,0 2-9 16,0-1-3-16,3-2 0 0,0 1 3 16,3 2-3-16,1-5-13 0,-4 1-2 15,0 2-64-15,5-4-88 0,0 1-40 0,9-2-19 0,3-3-73 16,3 1-333-16,2 0 396 0</inkml:trace>
  <inkml:trace contextRef="#ctx0" brushRef="#br0" timeOffset="57567.9">8959 10338 1785 0,'-15'0'-262'15,"12"3"535"-15,-5 0-88 0,5 1-54 0,-2 0 12 16,-2 3-75-16,2 3-45 0,-8-2-9 0,2 5-8 15,1-1-4-15,0 2-10 0,0 3 1 0,2 1-5 16,0 1 3-16,4 5-7 0,1-3-1 0,3 5-2 16,2 1 8-16,3-2 7 0,1-4 9 0,4-3-2 15,0-4 16-15,2-2-1 0,3-6 2 0,1-1-1 16,0 1 2-16,-2-5-9 0,-1 1 1 0,4-4 0 16,1-2 13-16,8-7 13 0,1-2 7 0,0-9 4 15,0-2 12-15,1-6 10 0,0-2 15 0,-1 0 0 16,-3 0 17-16,-6 0-9 0,-5 1-4 0,-8 6 3 15,-4 3-15-15,-6 2 2 0,-5 0-11 16,-7 4 9-16,-4 1-29 0,-5 0-13 0,-5 4-10 16,-4 4 1-16,-3 1-22 0,-1 5-15 0,1-2-12 15,2 8-2-15,5 0-25 0,3 7-80 0,1 1-53 16,2 5-14-16,-1 5-107 0,4 10-338 0,3 1-44 16,3 1-175-16,3-7 864 0</inkml:trace>
  <inkml:trace contextRef="#ctx0" brushRef="#br0" timeOffset="63236.74">8349 11760 1118 0,'0'0'199'0,"0"0"549"0,0 0-624 0,0 0-62 0,0 0-23 0,1 1-5 16,0 2-21-16,17 12-5 0,-12-11 0 0,1-1-1 15,-1-1 8-15,3 2 5 0,0-3 2 0,3-1 1 16,1 0 0-16,0 0-5 0,-4-1 1 0,3-5-3 16,-1 2-10-16,2 0-2 0,10 0-2 0,-1 2 1 15,2-3-3-15,1 3-15 0,-2 2-46 0,-1 0 9 16,-1 2-102-16,-2 3-121 0,-2 1-105 15,0 2-26-15,-2 2-319 0</inkml:trace>
  <inkml:trace contextRef="#ctx0" brushRef="#br0" timeOffset="63510.01">9001 11448 1264 0,'-3'-11'215'0,"3"6"121"0,-1 0 17 16,-1 4-46-16,-1-3-146 0,3 4-26 0,0 0-21 15,0 0 7-15,0 0-55 0,0 0-15 0,0 0-10 16,0 0 1-16,0 0-17 0,0 0-10 16,-1 15-6-16,2-2 0 0,3 2-7 0,-1 6-1 15,-1 9 1-15,1 8-1 0,-1 4-7 0,-1 8 11 16,0-2-4-16,0 4 8 0,-2-2-8 0,0 8 0 16,0-1 0-16,-1 1-1 0,2-3 4 0,1-9-2 15,1-1-2-15,3-9-2 0,-1-3-26 0,2-7-129 16,-1-3-55-16,2-5-32 0,1-7-119 0,8-3-425 15,3-2 497-15</inkml:trace>
  <inkml:trace contextRef="#ctx0" brushRef="#br0" timeOffset="73052.66">4080 13497 209 0,'0'0'-127'0,"0"0"46"0,0 0 81 0,0 0 1 0,0 0 11 15,0 0 23-15,0 0 11 0,0 0 2 0,0-1-5 16,0 1 29-16,0-2-12 0,0 1 20 0,0 1-19 15,0-1-5-15,1-1-2 0,0 2 1 0,0-1-5 16,0-2-11-16,0 3-11 0,28-14 3 0,-24 17-21 16,2 0-10-16,2 2 4 0,2-2-6 0,10 1-4 15,6-2 8-15,5-2-6 0,5-2 7 16,3-6 1-16,11-6-27 0,4 3 21 0</inkml:trace>
  <inkml:trace contextRef="#ctx0" brushRef="#br0" timeOffset="74303.83">8976 12932 431 0,'-7'6'477'0,"1"-2"-110"0,3 0-187 0,-3-2-9 16,6-2-92-16,0 0-12 0,0 0-3 0,0 0 4 16,0 0 17-16,0 0 6 0,0 0 1 0,0 0 6 15,0 0-12-15,0 0-7 0,0 0-10 0,0 0 7 16,0 0-21-16,0 0-6 0,0 0 0 0,0 0 0 16,0 0-11-16,0 0-12 0,0 0-6 0,0 0-1 15,0 0-16-15,0 0-3 0,0-13-3 0,6 8 2 16,1-1-3-16,2-1 4 0,1 0 1 0,1 3 1 15,1-1 0-15,1 0 0 0,-1 3 0 0,0 2 1 16,0 0-1-16,0 2 2 0,0 3 1 0,1 0 0 16,0 5 4-16,2-2 0 0,-1 5 0 0,3 2 1 15,-1-1-4-15,1 4-1 0,-2 0 1 16,1 3 0-16,-1 0 2 0,-1 1-3 0,0 2-2 0,-3-1 0 16,1 4 2-16,-1-4-1 0,-2 2 1 0,-4-1-1 15,0 1 4-15,-5-4 0 0,0 3 5 16,-5-2-3-16,-2 3 2 0,-3 4 2 0,-3 0-4 15,-4 2 5-15,-3-2-2 0,-4-3-2 0,-1-2 3 16,-3-3-1-16,1-2 2 0,3-3-11 0,-1-5 6 16,4-5-5-16,3-2 4 0,1-4-1 0,3-4-9 15,3-2 5-15,0-2-4 0,3-1 5 0,1-2 0 16,4-1 1-16,1 1-3 0,2 1 1 0,1 0 6 16,2-1-4-16,1 4 2 0,-1-1-2 15,3 1-3-15,-1 1 3 0,1 2 1 0,2 1-3 16,0 0 5-16,1-1-4 0,2 3 2 0,1 1-5 15,4 0-2-15,2 0 0 0,1 3 6 0,1 2 2 16,1 2-2-16,3-1 0 0,1 2-6 0,1 2 1 16,-1-2 0-16,1-1 0 0,-1 1 3 0,-1 2-4 15,-3-3-34-15,-1 4 6 0,-1-3-108 0,-2 2-202 16,0 0-167-16,-5-2-30 0,-5-5-403 0</inkml:trace>
  <inkml:trace contextRef="#ctx0" brushRef="#br0" timeOffset="75679.14">8349 13232 454 0,'-15'-5'544'0,"1"2"-103"0,0 1-165 0,1-1-13 0,1 0-102 0,3 2-35 0,1-2-11 15,1 2-1-15,1 1-25 0,3 0 1 0,0 0-7 16,3 0 8-16,0 0-16 0,0 0-4 0,0 0-10 16,0 0 4-16,0 0-31 0,0 0-11 15,0 0-6-15,0 0 1 0,11 1-6 0,-2 3 0 16,1-1 0-16,5 2 0 0,0 1-1 0,5-2-6 15,3-1-1-15,-1 0-1 0,3 1 5 0,-1-3-4 16,-2 1 1-16,-5-2-3 0,-5 0-2 0,-2 0 1 16,1 0 1-16,2 1 1 0,2-1-10 0,0-1-221 15,2-5-150-15,8-5-65 0,0-3-637 0</inkml:trace>
  <inkml:trace contextRef="#ctx0" brushRef="#br0" timeOffset="77052.64">4127 14642 428 0,'0'3'468'0,"2"2"-182"0,5-2-309 0,3-3-3 0,2 0-60 0</inkml:trace>
  <inkml:trace contextRef="#ctx0" brushRef="#br0" timeOffset="78186.07">9033 14407 506 0,'-15'0'79'0,"9"1"277"0,-1 1 39 0,2 0-87 0,5-2-117 0,0 0-17 16,0 0-22-16,0 0 9 0,0 0-59 0,0 0-16 15,0-2-12-15,7-18 4 0,-2 12-26 0,1 0-3 16,2-2-6-16,1 4 1 0,1-4-15 0,4 2-9 16,-1 0-4-16,3 1 0 0,1 0-7 0,0 3-2 15,1 0 1-15,0 1 0 0,0 3 2 16,1 0-2-16,0 3 5 0,1 2-3 0,-1-1 0 0,-1 5-1 16,-1-1 0-16,-3 0 1 0,0 6 6 0,-4-1-3 15,-2 2 0-15,-5 3 0 0,-1 0-3 0,-2 0 2 16,-1 0-2-16,-4 0 3 0,-3-2-2 15,-2-1 3-15,0-2-1 0,-2-1 3 0,2-1-7 16,0-1 1-16,2-3-4 0,3-3 1 0,5-4-14 16,0 0-10-16,0 0-5 0,0 0 0 0,0 0-3 15,0 0 7-15,14 9 2 0,-5-8 1 16,3-1 3-16,2 4 8 0,3-3-4 0,1 2 5 16,2 4 3-16,2 0 1 0,-2 1 2 0,-3 5-1 0,-3 0-1 15,1 5 4-15,-3 2 2 0,2 0 2 16,-2 4 8-16,-4-2 2 0,-4-4 7 0,-4 3-2 15,-4 0 5-15,-5 2-4 0,-2 5-7 0,-4 3 3 16,-2 2-8-16,-2-2-10 0,2 1-12 0,-4-10-3 16,-4 0-49-16,-3-6-44 0,-8-4-27 0,-1-9-10 15,0-2-59-15,2-11-300 0,3-6-147 0,4-7-124 16,0-4 778-16</inkml:trace>
  <inkml:trace contextRef="#ctx0" brushRef="#br0" timeOffset="78715.14">8361 14602 616 0,'0'4'87'0,"-4"-6"423"0,-1 0 113 0,1-1-296 0,4 3-163 0,0 0-32 15,0 0-22-15,0 0 8 0,0 0-34 0,0 0-24 16,0 0-13-16,0 0-1 0,3 5-23 0,7 1 0 16,4-1 2-16,3 2 0 0,3-1 0 15,1-2-12-15,-2 0 2 0,3-2-5 0,2-1-3 0,4-2-1 16,10-1-5-16,3-2 3 0,2-6-4 16,2 1-147-16,2-4-201 0,-5-3-19 0,-6-4-769 15</inkml:trace>
  <inkml:trace contextRef="#ctx0" brushRef="#br0" timeOffset="84555.78">7987 5774 739 0,'0'0'163'0,"0"0"291"0,0 0-250 0,0 0-78 0,0 0-22 0,0 0-10 0,0 2-27 0,0-2-12 15,-1 2-8-15,1 0 1 0,-1-1-21 0,1-1-24 16,0 2-3-16,-9 21-5 0,13-13-1 0,-2 1-3 16,3 0 7-16,2 6-5 0,1 1 12 15,0 2-5-15,-1 2 4 0,1 0-4 0,-3 3 1 16,0-3 7-16,-3 5-2 0,-2-4 5 0,0 1 1 15,0-6-5-15,0-3 15 0,-1-5-8 0,1-3 19 16,0-7-13-16,0 0 0 0,0 0 1 0,4-7 11 16,-2-9 3-16,1-7-2 0,0-12 3 15,2-6-13-15,1-5-3 0,0-3-1 0,2 0 2 16,0 8 0-16,0 5-9 0,-1 5 0 0,1 9-2 16,-2 4 5-16,-1 8-1 0,-1 7 9 0,0 3-5 15,0 4 11-15,0 7-4 0,1 2-2 0,-1 8 2 16,0 2-7-16,-2 4-4 0,1-1-3 0,-2 2 1 15,3 3-5-15,-2-2-3 0,1 6 0 0,1-2 0 16,-2-1-1-16,2 0-48 0,1 0-27 0,-1-4-10 16,2-2-60-16,2-6-48 0,2-5-24 0,2-11-13 15,2-4-12-15,0-5-6 0,1-9-4 0,-3-6-12 16,1-5 6-16,-2-4 39 0,0-2 119 0</inkml:trace>
  <inkml:trace contextRef="#ctx0" brushRef="#br0" timeOffset="84802.62">8338 5920 397 0,'21'-72'-104'15,"-10"41"232"-15,1 5 10 0,-6 2-9 0,1 9 17 16,-2 1-22-16,-2 8-22 0,0 4-17 0,-3 6 4 15,3 6-31-15,-2 6 46 0,2 2-6 0,0 6 21 16,-1 1-40-16,1 1-30 0,-1 4-8 16,0-1-5-16,3 3-18 0,-2-6-5 0,5-3-5 15,1-8 4-15,-4-4-1 0,4-7 6 0,-3-4 16 16,3-4-5-16,6-4 25 0,-1-5-4 0,0-2 8 16,-3-2-1-16,-1-1 18 0,-5 0 6 0,-3-1 14 15,-3 1 0-15,-4-1 27 0,-1 3-14 0,-3 2-6 16,-3-1 1-16,0 2-30 0,0 3-15 0,-3 0-11 15,-2 5 2-15,6 1-24 0,-2 0-7 0,-2 2-8 16,2 2 2-16,-5 3-11 0,2 4-31 16,0-2-1-16,0 5-14 0,2 3-20 0,1 2-69 15,3 7-31-15,4 2-15 0,1 0-39 0,6-1-114 16,3-2-118-16,2-4-51 0,1-3 507 0</inkml:trace>
  <inkml:trace contextRef="#ctx0" brushRef="#br0" timeOffset="85052.36">8604 5289 1596 0,'-7'-7'278'0,"7"7"-115"15,0 0 27-15,0 0-11 0,-1 0-41 0,0 0-76 16,-16 5-26-16,13 0-8 0,-3 3-25 0,4 4-12 16,-1 8-1-16,4 6-5 0,0 5 6 0,5 2 2 15,0 1 1-15,2-1 1 0,2 2 2 0,2-2 3 16,3 2 1-16,1 1 1 0,2 0-3 0,2 1 0 15,2-3 1-15,-1-3 0 0,-2-6 4 0,0-4-1 16,-1-3 0-16,-1 0 0 0,1 3-2 0,0-6-57 16,-2-1-21-16,-3-1-15 0,-1-4-30 0,-3-2-46 15,-3-1-31-15,-5-6-10 0,0 0-24 16,-7-6-86-16,-2-1 204 0</inkml:trace>
  <inkml:trace contextRef="#ctx0" brushRef="#br0" timeOffset="85236.38">8569 5696 1548 0,'-27'-2'-184'16,"17"4"437"-16,6-2-27 0,-1 3-24 0,1-1 8 16,1-1-80-16,2 3-37 0,1-4-24 0,0 0 4 15,0 0-38-15,0 0-8 0,8 11 0 0,1-8-2 16,-1 1-9-16,2-4 0 0,4 1-4 0,1-2 4 16,2-4-5-16,3-5-3 0,2-1-4 0,2-9 1 15,2-2-7-15,1-7-224 0,3-2-117 0,-3-5-74 16,-5 1-514-16</inkml:trace>
  <inkml:trace contextRef="#ctx0" brushRef="#br0" timeOffset="85904.24">9310 5596 767 0,'-5'4'179'0,"-1"2"305"0,-1-2-257 0,-1 0-63 0,1-1-27 0,0 0 1 0,-1-2-42 0,0 2-28 16,0-2-9-16,0 1-4 0,-1 1-28 0,2-1-18 16,-2 1-5-16,1 3-3 0,0-2-9 0,3 4-16 15,1-1 2-15,2 3-6 0,1 1 13 0,2-1-3 16,0 1 3-16,1-1-3 0,1-2 3 0,3 0 2 16,-2 2-2-16,2-4 2 0,1-2 3 0,0 0-9 15,-1-4 6-15,2-3-7 0,0-1 16 16,1-3 39-16,0-1 8 0,-1-3 11 0,2-1-1 0,-1-3-6 15,0 1-11-15,2 2 6 0,-1 2-21 16,3 2-4-16,0 5-1 0,1 4 0 0,1 6-2 16,3 6-5-16,-5 2 4 0,0 9-4 15,-1-1 1-15,1 5 7 0,0-1 5 0,-3-1 3 0,-3-1 10 16,-2-1 3-16,-2 4-3 0,-3-2 7 16,0 2-6-16,-2-2-12 0,-3 1-1 0,1-6-3 15,-4-1-2-15,1-7 3 0,0-2 4 0,-2-4 0 16,3-4-6-16,-2-1-55 0,-2-2-18 0,4-5-13 15,-1-3-12-15,1-5-15 0,1-2 6 0,-2-2-13 16,1-2 17-16,1-2-54 0,3-3-40 0,1-2-17 16,2 2-138-16</inkml:trace>
  <inkml:trace contextRef="#ctx0" brushRef="#br0" timeOffset="86176.55">9601 5517 1738 0,'-13'25'-309'16,"7"-6"620"-16,-2 8-99 0,0 2-71 0,2 4 18 15,-2-2-83-15,0 4-39 0,1-5-9 0,1 0-6 16,3-4-6-16,2-4-4 0,1-4-2 16,3-5 1-16,2-2-1 0,0-4-8 0,4-4-4 15,2-5-2-15,2 0-21 0,3-8 10 0,1-4 5 16,-1-5 3-16,0-2 19 0,-1 0 10 0,-1-3 13 16,-4-1 0-16,-1-3 20 0,-3-4 2 0,-3-1-1 15,-1-2 4-15,-2 6-1 0,-4 3-9 0,-1 3-2 16,-3 5 0-16,-2 0 0 0,-4 3 4 0,0 4-1 15,-2 1 3-15,-1 3-11 0,1 5-19 0,2 2-14 16,1 5-1-16,0 6-33 0,2 1-14 0,0 5 6 16,3 5-7-16,1 5 18 0,3 1-59 0,1-1-21 15,4 3-18-15,1-4-45 0,3-1-70 16,2-4-60-16,3-6-17 0,1-5-152 0</inkml:trace>
  <inkml:trace contextRef="#ctx0" brushRef="#br0" timeOffset="86458.66">9814 5489 1169 0,'0'10'-415'0,"-3"1"876"0,-4 4-169 16,1 5-88-16,0 3 2 0,2 4-132 0,-1 2-35 15,3 6-14-15,2-2-1 0,0 2-14 0,4-6-2 16,1-2-4-16,3-6 2 0,1-5-8 0,1-2 2 16,2-1 0-16,-1-8 1 0,2-4 12 0,0-2 3 15,-2-6 15-15,2-4-4 0,-8-1 36 0,-2-4 36 16,-2 1 1-16,-1-3 15 0,1 0-7 0,0-5-17 15,-1-3 3-15,-3 1-5 0,-1-1-10 0,-4 3-13 16,5 3-7-16,-3 4 1 0,0 4-21 0,0 5-3 16,-4 1-4-16,0 5 3 0,1 1-12 0,1 1-22 15,0 2-16-15,1 4-1 0,2 1-26 0,0 2 2 16,3 1-30-16,2 4 8 0,2 1-79 16,6-2-80-16,1-1-34 0,5-1-27 0,1-7-74 15,3-1-254-15,4-4 371 0</inkml:trace>
  <inkml:trace contextRef="#ctx0" brushRef="#br0" timeOffset="86815.84">10105 5548 1894 0,'-8'0'-204'15,"3"2"454"-15,-4 1-94 0,1 0-35 0,-2 4-8 16,-2 1-55-16,0 2-25 0,1 1-12 0,2 4-2 16,1 2-26-16,1 2-9 0,3 4-2 0,1 0-1 15,2 0 0-15,1 2 1 0,1-2 3 0,4-3-1 16,0-8 8-16,3-2-13 0,1-4-6 0,2-6-4 15,2 1-18-15,1-4 2 0,1-5 29 0,3-2-11 16,0-11 73-16,2-8 11 0,-3-4-1 0,-2-12 6 16,0-3-15-16,-5-3-1 0,-2 0 4 0,-3 1 2 15,-1-2 18-15,-2 5 19 0,-2 3 1 0,-2 6 7 16,-3 5-15-16,-4 1 3 0,-2-3-11 0,-3 0 9 16,-1-1-24-16,-2 1-10 0,2 3-2 0,3 4 0 15,1 3-13-15,3 9 2 0,0 3 1 0,3 6 2 16,2 4 2-16,3 3-14 0,0 0-14 15,-4 12 1-15,4-1-34 0,1 14-3 0,1 8 3 16,4 13-2-16,0 4 17 0,2 8 7 0,-1 2-2 16,0 3 3-16,1 4-3 0,2 8 5 0,3 1-1 15,5 1 2-15,2-8-13 0,5-16-40 0,1-11-26 16,2-14-7-16,-1-9-65 0,0-2-98 0,-1-3-67 16,-1-3-30-16,-1 4-250 0</inkml:trace>
  <inkml:trace contextRef="#ctx0" brushRef="#br0" timeOffset="114948.79">10913 6360 499 0,'-9'4'668'0,"3"-4"-181"0,3 3-300 0,0 0-9 0,3-1-69 15,0 1-24-15,-2-3-5 0,0 0-3 16,2 0-17-16,1 0-16 0,-1 2-7 0,0-2 1 16,0 0-4-16,0 0-8 0,5 13 6 0,-3-4-4 15,-2-2 5-15,1 5 4 0,-1 1-1 0,1 2 3 16,-1 2-5-16,-1 0-7 0,0 1 1 0,-3 0-1 15,1 0-1-15,2 0-7 0,-2 0-3 0,0 4 0 16,0-1-5-16,0 0-6 0,-1 1 0 0,2-4-2 16,1 3 6-16,0-3-5 0,0 3 0 0,0-3-3 15,1 0-1-15,0-1 2 0,0 0-2 0,1 2 2 16,0 2-2-16,0 4 0 0,0 3 2 0,-1 1-1 16,0 6 5-16,-1 1-2 0,-1 4 3 0,-2 5-2 15,2 5 2-15,-2-3 0 0,4 2-3 0,0-3 1 16,0 4-1-16,-3-1-2 0,-2 3 2 0,-1 11-2 15,0 1-1-15,3 4-3 0,-1 0 2 0,0-4-1 16,2-5 7-16,2-2-9 0,2 1 0 0,4 2-3 16,1 3 7-16,2 1-1 0,0 1-1 15,-4-4 0-15,2-2 2 0,-1 0-2 0,0 4 1 16,7 5-1-16,-3 5 3 0,2 7-5 0,-1-3 5 16,1 2-4-16,0 2 6 0,-3 2-2 0,1 6 0 15,-4 3-1-15,-1-2 2 0,2-2 0 0,-1 0-3 16,-1 2 2-16,1 3-3 0,-1-1-2 0,1-3 4 15,1-4-2-15,1-2 1 0,1 6 3 0,0 2-3 16,-2-5 2-16,2-4-6 0,3-4 4 0,1 1-1 16,3 10 1-16,1 3-2 0,0-3 2 15,-1-1 2-15,1-5 0 0,0 2 2 0,1 7-2 16,0 1 1-16,-2-1-1 0,-1 0 0 0,-1-2-1 16,-3 6-2-16,0 0 1 0,-2-4 2 0,0 0 0 15,-1-2 0-15,-2 5 0 0,-1 1 3 0,0 1-5 16,1-5 0-16,-6-6-2 0,3 3 2 0,-4 3 3 15,0 1-2-15,3-5 1 0,-3-6-1 0,3-4 0 16,1 4-2-16,1 5 1 0,-1 4 2 0,1-5-3 16,-3-5 5-16,1 1-5 0,1 3 3 0,1 4 0 15,-1 1-1-15,0-5 0 0,1-4 2 0,-2-1 2 16,-1 4 0-16,0 5-1 0,-1-3-7 0,1-5 6 16,-1-6-3-16,1 1 3 0,2-1-1 0,-1 6 1 15,1-3 0-15,0-4 0 0,-1-3 1 0,0-6 1 16,1 3 0-16,1-1 0 0,-1 5-3 0,2-1 2 15,-2-4-3-15,3-6 2 0,-2-5-3 0,0-2 0 16,1 3 0-16,-3 0 0 0,2 3 3 0,0-4-1 16,0-2 3-16,0-7-3 0,-1-4-1 0,3-9 9 15,0-1 1-15,0-5 3 0,1 0-5 16,1-2 6-16,0 1-2 0,-1-1 4 0,0 0-4 16,1 2 5-16,-1-1-1 0,0-2 3 0,0 1 2 15,-1 1-2-15,0-1-3 0,-2-2 0 0,1-2-9 16,-1-1 4-16,-1-3-6 0,-1 0 6 0,0-3-6 15,1-2 2-15,-1-3-2 0,-1-2 1 0,0-3-4 16,0 0-1-16,0 2-2 0,0-3 0 16,-1-4-6-16,0 0-8 0,0 0-21 0,0 0 2 15,0 0-57-15,0 0-46 0,0 0-11 0,-5-11-20 16,0 5-25-16,-3-9-201 0,0-10-218 0,1-9 15 16,0-9-153-16</inkml:trace>
  <inkml:trace contextRef="#ctx0" brushRef="#br0" timeOffset="116520.91">3839 15702 548 0,'30'-10'794'0,"3"-4"-285"0,4 2-474 0,5-2-3 16,0 3-19-16,2-2-5 0,-6 1-2 0,2 2 0 15,-3-1-3-15,3 3 3 0,4 1-3 0,0 1 3 16,2 2-4-16,1-2-4 0,4 2 3 0,-2-4-2 16,-3 2 5-16,-6-1 1 0,0-3-2 0,-2 1 2 15,0-1 5-15,7 0-7 0,0 2 1 0,2 1-2 16,4 0 6-16,3 1-5 0,-1-1 4 0,-2 2-5 15,-5 1 1-15,-4 0 2 0,-1 1 0 0,2 3 1 16,5 3 1-16,4 2-1 0,1 2 0 16,2-1-1-16,-2 2-3 0,-3 2 4 0,-5-2-2 0,-5 2 3 15,2-3-5-15,3 3 6 0,6-4-1 16,4 1 3-16,3-1-3 0,1-3 0 0,-2-1-1 16,-6-2 1-16,-2 0-5 0,0-1 2 0,1 0-2 15,11-2 1-15,1 3-2 0,0 0 2 0,1 0 1 16,-4 4 1-16,-7-1 3 0,-2 2-2 0,0 4-1 15,2-2 1-15,5 7 1 0,4-2-1 0,-1 3-1 16,-2 1 0-16,-8-2-3 0,-2 1 0 16,-1-2 2-16,0 0-1 0,8-3 3 0,2 1-6 15,4-4 0-15,2-1 0 0,0-2 10 0,-9-4-2 16,-1 0 3-16,0-4-4 0,1 1 0 0,11-4-2 16,3 3-2-16,1-2 1 0,-3 2 1 0,-8 0-5 15,-3 1 1-15,-2 2-1 0,2-1 3 0,9 2-2 16,2 2 1-16,2-1-1 0,-3 2 8 0,-8 1-7 15,-3-1 1-15,-4 4-2 0,4-3 2 0,7 2-1 16,4-2-2-16,0 0 0 0,-2-1 0 0,-4 2 0 16,-5-2 4-16,-2 0-4 0,2 2-1 0,4 0 1 15,5 0-1-15,2-2 2 0,1 1-2 0,-4 0 2 16,-6-2 0-16,-2 2 3 0,0 0-3 0,6 2-1 16,5 2 0-16,3 0 0 0,1 1 3 0,-8-2-2 15,-4 1 2-15,-3-1-3 0,1 1 5 0,6-1-5 16,7-1 0-16,2-2-1 0,-1 0 4 0,-10-4 9 15,0 0 0-15,-5-1 3 0,4-5-8 0,10 2 0 16,2 1 0-16,2-5 1 0,-6 1-2 0,-7 0-3 16,-3-1 4-16,-3 1-3 0,5 0 9 15,8 0-9-15,1 0 5 0,-1 4-5 0,-6-2 4 16,-9 3-5-16,-5-1 3 0,0 2-1 0,1 1 5 16,6 1 1-16,2 2-4 0,0 1 5 0,0 1-5 15,-5 0-3-15,-8-2 1 0,-3 2-1 0,-1-2 0 16,1-1 7-16,6-1 20 0,3-1-6 0,4 0 24 15,4-3-27-15,0 2-8 0,-2-3-3 0,-9 1-4 16,-5 0-4-16,0-4 0 0,-1 2-2 16,6-1 4-16,2 2-1 0,1 1-1 0,2 0 1 15,0 2-4-15,-3 1 1 0,-2 0-1 0,-4 1 1 16,-9-1 1-16,1 0-2 0,-3-1 2 0,3-2 0 16,6 3 5-16,0-1-6 0,3-1 1 0,2 2-2 15,1-3 1-15,1 1 1 0,-1-1 0 0,-5 0 1 16,-6 2 1-16,-3-2-5 0,1 2 1 0,0-1-2 15,7 2 2-15,1-1 1 0,1 1 0 0,2 1 0 16,1 1 2-16,3 3-2 0,-3-2 4 0,-3 0-2 16,-7 1 4-16,-3-3-4 0,1 2-2 0,-1 1 1 15,6-1-1-15,4 0 0 0,-1-3-1 0,6 0 1 16,1 0 2-16,3 0-5 0,-1 0 2 0,-4 4-2 16,-8-4 4-16,-2 1-1 0,-1 2 0 0,-1-1 1 15,10 0-1-15,1 1-1 0,3-3 1 16,1 3 0-16,3-2 1 0,0 2 1 0,-2 0-3 0,-7-3 3 15,-6 5 5-15,-2-3 5 0,0 1 3 16,2 1 0-16,5-2-2 0,1 0-4 0,0 1 1 16,2 1-1-16,1-1 4 0,-2 1 33 0,-2-3-12 15,-5 2 19-15,-8 0-35 0,2-3-3 0,-5 4-1 16,2-4 0-16,7 3-5 0,-3-2 6 0,2 3-4 16,1-1 5-16,-1-1-7 0,3 0 0 0,-1 2-2 15,0 1 1-15,-1-1-2 0,-3 0 3 0,-3 1 3 16,-7 4-1-16,-4-1 0 0,-3 0-5 0,-1 2 0 15,2 0-2-15,4 1 1 0,-1-1-4 16,1 1-26-16,-2-1 2 0,2 2-118 0,1-2-249 16,4-2-302-16,-1-5 40 0,-4-4-222 0</inkml:trace>
  <inkml:trace contextRef="#ctx0" brushRef="#br0" timeOffset="118454.98">9764 9762 783 0,'0'0'123'0,"0"0"339"0,0 0-374 0,1 0-10 0,17-11-12 0,-10 10 4 16,0-2-34-16,2 3-15 0,-1-1 0 0,0 1-3 16,-1 0 7-16,0 0-1 0,-1 1-2 0,1 0 2 15,0 1-8-15,-1 2 5 0,1-4-1 16,-2 1 2-16,0 2-6 0,0-3 2 0,0 2-5 15,-6 2 5-15,3-3-4 0,-2 2-9 0,0 1 2 16,6-3-4-16,-1 4 1 0,2 0-4 0,0-3-2 16,1-1 0-16,1 3 2 0,1-1-5 0,1 4 5 15,1-3-4-15,2 4 7 0,-2-2 0 0,4 0 4 16,0-1-2-16,2-2 4 0,3-3 0 16,3 4 1-16,2-4 1 0,1 0 4 0,3-3-8 0,-1 2 1 15,0 0-2-15,0-1 0 0,0 2-4 16,-2-1 7-16,-9 1-5 0,-1 1 7 0,0 1-6 0,-1-1 1 15,5 0-1-15,3 2 1 0,-1 0-3 16,1-2 1-16,2 1 1 0,1 0 4 0,3-2-6 16,1 0 1-16,3 0-1 0,0-2 0 0,1-3-1 15,1 1 0-15,-2 0 0 0,-7-1 1 0,-3 2-2 16,-2 0 2-16,2-1-2 0,3 1 3 0,1 2 0 16,-1 1 0-16,-1 0 1 0,0 1 3 0,2 2-2 15,-1 1 2-15,0 0 0 0,1 0-1 0,-2 2-5 16,0-1 3-16,1 2-3 0,-1-1 0 0,-1 1 3 15,-6-2-5-15,-1 1 4 0,0 1 0 0,2-4-4 16,5 1 0-16,3 0-3 0,1 0 3 0,1-2-1 16,1-1 4-16,3 1-3 0,2-1 5 0,0-1 2 15,2 0-1-15,-1 0 1 0,1 1-7 0,-6 2 2 16,-5-3-2-16,-3 3 3 0,0 0 3 0,-1 1-4 16,8-1 2-16,-2 2-3 0,2-1 2 0,1 2-1 15,1-2-2-15,2 3 1 0,1-2 1 0,2 0-1 16,-2-2 3-16,-1 1-4 0,0-3 0 0,-7-1 0 15,3 0 0-15,2-3 1 0,0-2 5 16,9 2-3-16,-1-4 0 0,2 3 0 0,5-2 1 0,-1-1-3 16,1 3 0-16,-4-3-1 0,-2 2 2 15,-9-1-2-15,1 2 3 0,-2 1-3 0,2 0 7 16,7-1-7-16,-3 3 0 0,2-2-1 0,2 1 5 16,1-2-4-16,1 3 2 0,-1 0-2 0,-4-1 2 15,-9 1-2-15,2-2 0 0,-2 0-2 16,3 2 4-16,7-1-4 0,-1 0 4 0,4-1-2 15,1 1 7-15,3 0-7 0,-2-1-1 0,-2 0-2 16,-4 3 4-16,-8 0 1 0,-2-1 0 0,-2-1 0 16,1 2-2-16,5 0 2 0,0 0 0 0,-1 3 2 15,2-3 2-15,3 3-5 0,-1 0 6 0,3-2-4 16,-3 0 5-16,-1 1-9 0,-3-2 2 0,-2 1-1 16,-8 1 8-16,1-2-5 0,-1 2-1 0,4 0-1 15,3-2 2-15,-1 1-3 0,1-1 4 0,0 2-3 16,2-1 9-16,2 3-4 0,-2-2-1 0,2-1-1 15,0 2-2-15,-2 1 3 0,-2-1-1 0,-4 0 2 16,-7 1-2-16,-2-1-3 0,0-1 4 0,1 4-3 16,3-3 7-16,3 2-4 0,1-2-1 0,-3 0 0 15,2-2 6-15,-1 2 17 0,2-3 0 0,2 1 5 16,0 1-20-16,2-2 0 0,0 0-4 0,0 0 3 16,0 0-1-16,-4 0-5 0,1 0 3 15,-5 2-3-15,-4-2 10 0,-4 0-2 0,0 2 0 16,0-1 0-16,4-1-6 0,1 2 3 0,0-1-2 15,0-1 2-15,0 4-1 0,-1-2 6 0,-1 0-3 16,-1 0 4-16,0 2-8 0,1-4-6 0,0 3 4 16,-1-2-3-16,0-1 4 0,0 2-3 0,-2 0 1 15,2 0 1-15,0-1 9 0,1-1 30 0,0 1-11 16,0 1 14-16,-2-2-43 0,2 1 0 0,1 2-2 16,-3-3 2-16,2 1 1 0,-1 1-4 15,-2-2 3-15,2 0-3 0,-7 0 3 0,-3 0-3 16,1 0 2-16,-2 1-1 0,5-1 1 0,-1 0 0 15,1 0-1-15,1 0 3 0,0 2 1 0,0-2-2 16,1 0 5-16,-2 0-3 0,0 2 10 0,-2-2 0 16,1 0-1-16,1 0 0 0,0 0-10 0,0 0 2 15,-1 0-6-15,1 0 6 0,-1 0-4 0,0 0-2 16,0 0 6-16,1 0-6 0,-2 0 2 0,1 0 1 16,0 0-4-16,0 0 4 0,-1 0-4 0,-2 0 3 15,1 0-1-15,0 0 2 0,-2 0 1 0,2 0 1 16,-2 0-2-16,0 0 2 0,0 0-4 0,1 0 3 15,-3 0 1-15,1 2 2 0,-1-1 1 0,0-1 0 16,-1 3-1-16,0-2 2 0,1 2 1 0,-2 0-5 16,1 0-2-16,-1-1-1 0,0-2-1 0,0 0-46 15,0 0-50-15,0 0-5 0,0 0-131 0,0 0-158 16,4-2-218-16,-3-9 27 0,-1-5-207 16</inkml:trace>
  <inkml:trace contextRef="#ctx0" brushRef="#br0" timeOffset="119649.82">15784 5862 580 0,'-1'7'890'0,"0"4"-355"0,1 0-604 0,1 9 3 0,3 3 27 0,3 1 21 16,0 6 12-16,-3 4 2 0,0 2 29 0,-1 7 12 15,-1 3 12-15,-1 0-2 0,-1 3-4 0,2-1-2 16,-2-2-4-16,2 3 5 0,-1 2-14 0,2 6-8 15,0 6-6-15,0 4 2 0,1 0 0 0,1-3-9 16,1-6 2-16,0-1-7 0,3-3-2 0,1 7 1 16,2 6-1-16,-1 0 3 0,1 4 0 0,1-6-3 15,-2-1 2-15,-1 2-1 0,0 0 2 0,0 11-3 16,-3 2 0-16,-4 1 0 0,-3-3 10 0,-1 0-6 16,-3 5 5-16,-3 6-5 0,-2 5 6 0,-2 4-7 15,-2-5 3-15,1 1-4 0,-2 2 7 0,3 5 4 16,0 0 1-16,1-4 1 0,1-4 3 0,1 1-6 15,2 0-2-15,2-1-1 0,-1-3 1 0,3-7 8 16,1-3-2-16,2 5 4 0,0 1-9 0,0 0 5 16,2-3-2-16,-1-3 3 0,2-4-1 15,1 9 0-15,-1 3 5 0,0 2-2 0,-1-4 3 16,-1-4-3-16,2-3-4 0,-2 9 1 0,0 2-8 16,-2-1 3-16,0 0-6 0,-1-5 5 0,-1 2-9 15,0 7 3-15,-1 2 1 0,0-1 1 0,0-6 3 16,-2-1-6-16,2-3 4 0,1 4-3 0,-2 3 7 15,1-2-10-15,1-8 4 0,0-3-3 16,0 2 15-16,2 1-9 0,0 4 2 0,-2-2-4 16,1-5-1-16,-1-3-1 0,-2-2 0 0,0 5 0 15,-1 7 3-15,-3-4-2 0,0 0 2 0,-1-3-2 16,-1-2 0-16,-2 7-1 0,-1 4 2 0,-1-2-2 16,1-4 1-16,-1-6 0 0,3-3 0 0,4 3 2 15,0 1 2-15,2 1-5 0,-1-9 1 0,-2-6-2 16,-1-9-1-16,4 1 2 0,1-6-2 0,4 0 1 15,2 3-1-15,0-1-2 0,0 1 2 0,1-1-1 16,1 0-1-16,-1-5 1 0,0-4 2 0,1-2 0 16,-1-1 2-16,2 2-4 0,-2 4 7 0,0 2-4 15,1 1 14-15,-1-2-4 0,1 2-1 0,-2-4 0 16,-3 1-2-16,-3-5-3 0,1-2 2 16,1-1-2-16,2-3-4 0,3 1 2 0,0 3-2 15,0-1 3-15,1 1-4 0,1 0 1 0,-1 0-1 16,2-1 1-16,-1 0 1 0,2 0 2 0,0 0 3 15,1-5-1-15,0 2 2 0,1-7-3 0,0 2 0 16,0-1 0-16,-2-1-2 0,1 6 5 0,1-1-2 16,-2 0 2-16,2 0-4 0,-3 1 1 0,-1-2-1 15,0 0 1-15,-1-1 2 0,0 0-1 0,-1 0-4 16,-1-3 2-16,0-3 0 0,0 3-5 0,0-4 4 16,-1 0-6-16,-1-3 2 0,1 1-2 0,0 2-2 15,0 4-1-15,0 4-8 0,0 6-63 0,1 1-13 16,0 3-20-16,0 4-20 0,0 1-38 15,2-1-31-15,1-7-13 0,2-3-97 0,4-10-352 16,-1-7 408-16</inkml:trace>
  <inkml:trace contextRef="#ctx0" brushRef="#br0" timeOffset="120674.06">10909 6418 840 0,'-9'-12'126'0,"5"5"208"0,0-4 129 0,7 1-375 15,0-3-70-15,11 0-12 0,-1-3-2 0,3-2-3 16,2 0-4-16,1 4 29 0,-1 3 10 0,-1 7 9 16,-2-3 13-16,0 1-5 0,0 3-5 0,0-3 1 15,1-1-15-15,2 2-11 0,0 0-7 0,1 2 1 16,1 0-10-16,3-1-1 0,0 1-1 0,3 2 1 16,3-3-2-16,3 1-6 0,1-2 2 0,-1-1-3 15,3-1 6-15,6-3-3 0,5-1 1 0,12-3-1 16,2 2 5-16,5-2-4 0,2 3 3 0,-7-2-3 15,-5 3 5-15,-3-2-6 0,1 2 1 0,3 2-3 16,4 2 4-16,7 1-2 0,-3 0 0 0,-4 0 0 16,-5 1 4-16,-2-2 0 0,1 3 2 15,7-2-1-15,6 2 0 0,3 0-1 0,2 2 0 16,-6-2 2-16,-4 0 5 0,0-4-6 0,2 2 2 16,9 2-3-16,9 0 2 0,-2-2 0 0,-5 0 0 15,1 0-1-15,-2-2 1 0,11 1 11 0,7-1 0 16,-2-1 4-16,-2-2-7 0,-4 1-6 0,1-3 0 15,8 3 0-15,5-2 1 0,-7 2-2 0,-5 2 1 16,-4-1 1-16,3 2 2 0,6 1-2 16,-3 1-1-16,-10 1 0 0,-4 3-3 0,-1 0 1 15,2 0 2-15,8 0 0 0,-1 1 4 0,-8 1 18 16,-4-1-6-16,-4-1 9 0,2 0-19 0,7 0-2 16,3-1 6-16,-5 1-2 0,-7 0 8 0,-6-2-7 15,-3 2 0-15,5 2-1 0,6-1 2 0,0 2-10 16,-1-2 4-16,-9 2-4 0,-10 0 5 0,-8 4-4 15,-2-2 0-15,-3 1 0 0,5 2-2 0,-4 2 0 16,-4 0-4-16,-3 1 2 0,0-3-5 0,-7 3-112 16,-2-1-53-16,-5-4-29 0,-4-1-116 0,-10-2-419 15,-5 0 469-15</inkml:trace>
  <inkml:trace contextRef="#ctx0" brushRef="#br0" timeOffset="121371.45">11049 4919 499 0,'-5'-4'662'0,"1"1"-203"0,-2-1-341 0,-2 2-7 0,0 2-39 0,0 4-16 15,-1 2-5-15,-1 8-1 0,-2 0-5 0,2 8-2 16,0 4-7-16,1 9 4 0,1 7-20 0,2 9 0 16,1 8-1-16,2 5 1 0,0 7-7 0,2 9 0 15,0 7-5-15,0 16 3 0,-2 4-4 0,2 11-3 16,-2 7 3-16,0 3-2 0,-2 1 0 0,-2-1 8 16,-1-2-4-16,0-12 5 0,-1-9-10 0,0-20-23 15,4-8-14-15,1-16-6 0,4-8-51 0,2-7-102 16,-3-7-127-16,-2-11-13 0,-6-9-421 0</inkml:trace>
  <inkml:trace contextRef="#ctx1" brushRef="#br0" timeOffset="74933.89">9166 7890 0,'0'0'0,"0"0"0,0 0 16,0 0-16,0 0 16,0 0-16,0 0 15,0 0-15,0 0 16,-28 0-16,22 0 16,1 0-16,-1 0 15,6 0-15</inkml:trace>
  <inkml:trace contextRef="#ctx0" brushRef="#br0" timeOffset="122116.3">1719 7612 829 0,'-3'-4'125'0,"-1"-2"309"0,-1 2 146 0,-1-2-334 15,4 2-77-15,-1 0-67 0,3 4-15 0,0 0-9 16,0 0-11-16,0 0-24 0,0 0-10 15,-9 12-2-15,8-2-28 0,1 8-16 0,1 2 3 0,4 9-6 16,2 6 16-16,2 7-3 0,1 2 2 16,2 12-2-16,4 8 3 0,3 12-1 0,1 12 1 15,2 6 0-15,-4-7 1 0,-1-8 0 0,-2-7 1 16,-1-5-1-16,-3 0-1 0,-3-3-29 0,-2-4-14 16,-3-15-5-16,-2-8-21 0,-1-15-26 0,-2-7-27 15,1-12-8-15,-3-3-89 0,2-21-432 0,0-15 421 16</inkml:trace>
  <inkml:trace contextRef="#ctx0" brushRef="#br0" timeOffset="122349.06">1645 8202 1001 0,'-17'27'174'0,"-5"-4"29"16,-2 0 19-16,3-6 27 0,1-4-53 0,4-8-58 15,4-1-15-15,5 0-4 0,2-1-21 0,5-3-36 16,0 0-12-16,0 0-3 0,0 0-18 0,13-11-2 15,-4 4 0-15,5-1 0 0,2 5 1 0,3-1 3 16,2 1-2-16,3 0 3 0,2-7-11 0,2-2-9 16,1-1-1-16,4-6-3 0,0-1 1 0,4-3 8 15,3-1-2-15,0 2 7 0,2-3-2 0,2 1-5 16,-1 1-7-16,2 2-3 0,-1 1-56 0,-5 5-295 16,5 2-343-16,2 11-66 0,-3 2 764 0</inkml:trace>
  <inkml:trace contextRef="#ctx0" brushRef="#br0" timeOffset="122973.51">1736 13220 938 0,'-1'14'141'0,"-1"-9"325"0,2-5 157 0,0 0-406 0,0 0-104 0,0 0-52 16,0 0-15-16,6-2-5 0,2-5-10 0,7-1 10 15,2-3 4-15,5-6 2 0,3-5 2 0,6-8-24 16,2-3-2-16,8-7-6 0,4-3-6 0,7-3 1 16,1 0-4-16,0 1 3 0,-4 4 1 0,-3 7 4 15,0 6-14-15,2 5-7 0,4 5-192 0,-3 4-567 16,-5-3 465-16</inkml:trace>
  <inkml:trace contextRef="#ctx0" brushRef="#br0" timeOffset="125379.94">13126 6335 493 0,'-2'4'653'0,"-3"-1"-201"0,1 1-319 0,-2 6-10 15,-1-6-26-15,1 3-13 0,-2 1 0 0,0-1 0 16,0-1-4-16,1 1-3 0,1 0-6 0,-2-3 5 16,1 4-23-16,-1-1-16 0,1 1-7 0,0 2 0 15,-1 1-14-15,-1 5-10 0,0 3-2 0,0 6-2 16,0 4-3-16,2 7-5 0,1 6 0 0,3 11-1 16,1-2 6-16,4 4-4 0,3-4 1 0,6-1-3 15,3-4 4-15,4-11-1 0,3-7-11 0,2-14 4 16,3-4-16-16,5-8 27 0,2-6 22 0,-2-9 2 15,2-5 56-15,-5-8 1 0,-3-5 0 0,-8-3-1 16,-5-3-27-16,-2 0-13 0,-1 4-8 16,2-1 3-16,-2 2-7 0,-3 4 40 0,-3-2 3 15,-3-2 16-15,-3 2-9 0,-6 1-2 0,-1-1-13 16,-4 2 8-16,-4 0-29 0,2-1-5 0,-6 1-7 16,-5 7 2-16,-2 2-18 0,-8 6-10 0,-2 5-2 15,-1 8-2-15,1 0-17 0,0 7-15 0,-1 3-8 16,1 6-5-16,3 1-28 0,4 2-60 0,4 2-27 15,10 1-14-15,3-2-37 0,3-1-58 0,0-2-41 16,-1 1-26-16,-4-4-172 0</inkml:trace>
  <inkml:trace contextRef="#ctx0" brushRef="#br0" timeOffset="125816.46">13122 7296 102 0,'-2'-4'22'0,"2"4"-18"0,0 0-29 0,0 0 94 0,0 0-13 0,2 0-1 0,-1 0-7 16,-1 0 4-16,1 0-34 0,0 0-23 0,-1 0-66 0,0 0 17 16,6 10-126-16</inkml:trace>
  <inkml:trace contextRef="#ctx0" brushRef="#br0" timeOffset="125925.96">13148 7353 1 0,'0'10'0'0,"0"1"0"0,-1-1 0 0,0-2 0 16,1 2 0-16,0-2 0 0</inkml:trace>
  <inkml:trace contextRef="#ctx0" brushRef="#br0" timeOffset="126167.98">13143 7340 919 0,'-1'-8'-213'0,"1"8"485"0,0 0-35 16,0 0-23-16,-1-1 11 0,-1-2-46 0,1 3-23 16,0-1-3-16,0-1 0 0,0 2-22 0,0-1-14 15,0-1-16-15,0 0 7 0,0 2-37 0,-1-2-11 16,1 1-13-16,0 1 5 0,1 0-24 0,0 0-12 16,-4 8 0-16,6 5-3 0,1 9-1 0,1 6-8 15,-2 8 0-15,-1 6-2 0,-1 1 0 0,0 0 3 16,0-1-4-16,0-5 3 0,1-2 0 0,1-6-5 15,-1-4 3-15,1-5-6 0,-2-2-28 0,1-8-123 16,0-2-46-16,0-3-31 0,1 0-82 0,-2 0-442 16,-1-3 486-16</inkml:trace>
  <inkml:trace contextRef="#ctx0" brushRef="#br0" timeOffset="126929.32">12972 8111 1758 0,'-8'0'-238'0,"8"0"535"0,0 0-93 0,0 0-39 0,-2-14-4 16,3 7-76-16,3-1-35 0,0-3-10 15,1-2-4-15,0 4-12 0,1-1-2 0,-1 0-2 0,2 2 1 16,0 1-7-16,1 1-5 0,-2 2 1 15,2 0-2-15,0 0 3 0,0 2-4 0,1 1 0 16,1-1-1-16,0 2 4 0,1 0-1 0,1 0 2 16,-2 2-1-16,2-1 0 0,-1 5 4 0,1-2 1 15,-1 3 3-15,-1 0 4 0,0 6-11 0,2 0 3 16,-1 5-5-16,0 2 3 0,0 1-6 16,-2 0 0-16,0 1-2 0,-2 0-1 0,-2-2-2 15,-1 0 2-15,-2 0 0 0,-1 1 2 0,-1-3-5 16,-2 1 5-16,-4 1-4 0,-2 2 6 0,-3 3-7 15,-2 2-3-15,-6 2-2 0,-3-3-13 0,-4 1-4 16,1 1 3-16,-2-5-3 0,1-2 15 0,4-6 1 16,1-1 5-16,4-3-1 0,2-5 9 0,1-3 3 15,4-3 1-15,2-3-1 0,2 0-4 0,3-4 3 16,2 0-5-16,1-2 5 0,2-1-7 0,4 0 7 16,-1-1 1-16,3 1 2 0,1 0 0 0,0 2 1 15,2 1 0-15,1 3 3 0,0-3-1 0,3 4-2 16,0-1 0-16,3 1-1 0,1-2 0 0,3 5-7 15,0-3-1-15,2 3-1 0,-1 0-3 0,-1 1 2 16,-1 3 0-16,-3 2 0 0,-1 4-3 0,-1 2-62 16,-6 1-30-16,0 5-15 0,-1 1-76 0,-1 5-68 15,4-2-120-15,1 0-1 0,2-6-362 0</inkml:trace>
  <inkml:trace contextRef="#ctx0" brushRef="#br0" timeOffset="127754.53">12945 9040 1853 0,'-8'3'-180'0,"8"-3"406"0,0 0-40 0,0 0-28 0,0 0 8 0,0 0-70 0,0 0-31 0,1-18-12 16,2 11 1-16,-1-1-11 0,1 1-2 0,2-2-1 16,-1 1 2-16,3-2-8 0,1-1-6 0,2 2-4 15,4-4 0-15,0-2-6 0,5 1-4 16,0-1 1-16,1 2 0 0,2-1 0 0,-2 6-7 16,1 1 5-16,0 1-6 0,-3 5 4 0,-2-1 1 15,-1 2-6-15,-2 5 5 0,-2 1-5 0,0 3-1 16,-1 2-1-16,-3 2 1 0,-1 2-3 0,-3 0 0 15,-3-1 0-15,-3 1-2 0,-1-1-8 0,-1 3 6 16,-4 0 2-16,-2-2 2 0,-2-1 8 0,-4 1-2 16,-1 0 0-16,-2-2 0 0,-1 2-3 0,1-1-3 15,1 1-2-15,3 1 0 0,2-5 6 0,3 0-8 16,2-1 0-16,4-3-5 0,3-3-5 0,2 1-14 16,0-3-5-16,1 1-4 0,4 1-10 0,1-1 11 15,4 1 6-15,5 0 1 0,3-1 22 0,4 1 1 16,2 0 5-16,2-2-1 0,0 3 10 0,1-1-4 15,-2 5 2-15,-1 0-2 0,-4 2 3 0,-3 2 6 16,-1-2-3-16,-1 0 4 0,5 5-9 0,-4 0 8 16,0 5 1-16,-5 4 4 0,-1 3 6 0,-4 1 16 15,-4 3 3-15,-3 0 4 0,-4 1-8 16,-5 0-7-16,-3 0-3 0,-1-2 0 0,-4-5-7 16,-3-4 2-16,-1-4-9 0,-5-4 4 0,3 0-28 15,-7-4-69-15,-7-3-45 0,-8-7-13 0,-6-4-114 16,3-16-547-16,1-9 118 0,6-13-293 15,-11-4 973-15</inkml:trace>
  <inkml:trace contextRef="#ctx0" brushRef="#br0" timeOffset="133411.73">2492 14720 510 0,'0'0'698'0,"0"0"-227"0,0 0-376 0,0 0-4 0,0 0-42 0,9 4-16 15,1-3-2-15,3 2-3 0,3 1-4 0,7-1-1 16,-1-3-3-16,2 0 1 0,1-5-5 0,2-1-2 15,1-4-2-15,4-4 0 0,-1-2-7 16,4-2 7-16,3 0 0 0,4-2-1 0,2 1-46 16,3-1-279-16,1 2 204 0</inkml:trace>
  <inkml:trace contextRef="#ctx0" brushRef="#br0" timeOffset="138601.75">11463 10533 236 0,'-5'5'-54'0,"2"-3"38"0,3-2 74 0,0 0-5 0,0 0-13 0,0 0 10 15,0 0-27-15,0 0 17 0,0 0-49 0,0-2-73 16,0 0-18-16,0 2-19 0,0-2 27 0</inkml:trace>
  <inkml:trace contextRef="#ctx0" brushRef="#br0" timeOffset="138984.22">11498 10530 627 0,'0'0'-165'0,"0"0"382"16,0 0-37-16,0 0-12 0,0 1 0 0,-1 1-38 15,0-2-3-15,-1 0-18 0,1 0 12 0,1 0-37 16,0 0-16-16,0 0-4 0,0 0-1 0,0 0-10 16,0 0-6-16,0 0-3 0,11 5 1 0,-3-7-11 15,-1 2-18-15,1-2-2 0,1 1-3 0,0-1-2 16,1 1-2-16,-1 0 0 0,1-2-1 16,1 0-3-16,1 0 6 0,1-2-11 0,3-3 2 15,-1-2-48-15,1 0-81 0,1-5-42 0,0-3-16 16,-1 0-87-16</inkml:trace>
  <inkml:trace contextRef="#ctx0" brushRef="#br0" timeOffset="139186.4">11876 10113 1254 0,'-1'3'161'0,"1"2"282"15,1 2-294-15,-1-1-45 0,-1 6-25 0,1 2 5 16,0 3-31-16,0 1-10 0,-1 3-6 0,-2 1 0 15,-2-1-17-15,1 5-7 0,0 2-4 0,2 5 2 16,0 5-4-16,1 0-7 0,-1-1 2 16,2-2-3-16,3-3 2 0,-1-4 0 0,2 0-33 15,0-2 9-15,1 1-98 0,0 0-111 0,1 3-175 16,6 6-23-16,0 5 435 0</inkml:trace>
  <inkml:trace contextRef="#ctx0" brushRef="#br0" timeOffset="139684.43">11607 11796 1431 0,'0'0'-303'0,"0"0"659"15,0 0-148-15,0 0-55 0,0 0-15 0,0 0-89 0,0 0-18 0,9 0-6 0,1-1 2 16,1-4-2-16,2 0-9 0,2-2-5 0,1-1 0 16,2 3-3-16,2-2 0 0,0-2 5 0,0-1-4 15,2-5-21-15,-2 2-140 0,-4-2-71 0,1-1-32 16,-2 0-190-16</inkml:trace>
  <inkml:trace contextRef="#ctx0" brushRef="#br0" timeOffset="140036.75">11972 11426 1230 0,'2'-7'143'0,"1"0"165"16,2 4-156-16,-1 0-86 0,2 1-27 0,-1 2-11 15,2 0-24-15,2 7 15 0,1 1-3 0,0 3 8 16,1 3-4-16,0 3-4 0,1 2-1 0,0 4 0 16,1 0 0-16,1 1-9 0,1 2 4 15,0 5-6-15,-1-2 0 0,0 3 8 0,-4 0 2 16,-3 3 4-16,-3-5 6 0,-4 5 0 0,-1 1 0 15,-6 6 1-15,-2 4-4 0,-5-1 0 0,-4-1-36 16,-6 2 13-16,-1-6-78 0,-2-1-39 0,0-8-8 16,3-10-14-16,0-6 16 0,4-14 78 0,2-2 45 15,3-10 4-15,5-6 75 0,5-8 11 0,1-3 1 16,4-1 6-16,4-2-15 0,2 5-11 0,3 4-10 16,3 4 3-16,-2 5-22 0,1 5-18 0,-1 2-5 15,0 5-2-15,1 1-5 0,1 1-7 16,0 3 1-16,1 1-2 0,2 0 5 0,1-2-5 15,1 2 0-15,3-3-2 0,3-1-1 0,4-1-32 16,1-1-57-16,-1-2 5 0,1-1-142 0,-3 4-425 16,-1 0 426-16</inkml:trace>
  <inkml:trace contextRef="#ctx0" brushRef="#br0" timeOffset="140488.31">11558 13005 1166 0,'-2'4'200'0,"2"-1"25"0,0 1-5 0,2-4-14 15,2 3-130-15,0-2-27 0,4-1-2 0,2 0-6 16,1 0-3-16,4 0-18 0,1 0-5 0,1-1-2 16,1-1-5-16,0-1 2 0,0-2-57 0,1-2 19 15,2-3-150-15,0-2-192 0,1-5 231 0</inkml:trace>
  <inkml:trace contextRef="#ctx0" brushRef="#br0" timeOffset="140874.04">12003 12746 1706 0,'-8'4'189'15,"1"-2"351"-15,3-2-380 0,4 0-61 0,0 0-32 16,0 0-1-16,0 0-64 0,0 0-19 0,0-2-2 15,1 2-5-15,14-15 16 0,-7 13 2 0,-1 2 0 16,4 0 0-16,-1 2 1 0,0 1 1 0,1 2 2 16,-1 4 0-16,0-1 9 0,-1-4-2 0,-1 2 1 15,-1-2-1-15,-2 4 4 0,0 2 13 16,-4 2 3-16,-1 2 4 0,-2 0-1 0,-2-1-6 16,-1 2-3-16,-1-1 0 0,-1 3-10 0,0-1-3 15,-1 2-2-15,0 2 0 0,1-2-3 0,1-3 1 16,2-2-2-16,3-5 0 0,1-1-8 0,4-3-22 15,2 2-6-15,5-6-5 0,2 1-3 0,5-1 17 16,2-1 10-16,4-3 0 0,1-1 15 0,3 3 2 16,0-1 2-16,-3 3 0 0,0 4 1 0,-6 2 16 15,-8 2-5-15,-3 0 9 0,-4 4-6 0,0 0 23 16,-1 6 6-16,-2 2 8 0,-1 2 2 0,-4 4-11 16,-2 1-8-16,-2 1 2 0,-1-2-19 0,-5-1-34 15,-4-4-29-15,-7 0-5 0,-8-3-73 0,-1 3-98 16,-3-2-108-16,4 3-21 0,5 2-409 0</inkml:trace>
  <inkml:trace contextRef="#ctx0" brushRef="#br0" timeOffset="141476.72">11668 14589 757 0,'-4'18'115'0,"1"-5"347"0,-1-3 73 0,2-2-244 0,1-1-189 0,2-2-37 0,0-2-18 0,0 0-2 16,1-2-33-16,5 3 3 0,-1-2 1 0,2 1 2 15,1-1 7-15,2 0-8 0,2-1-3 0,2-2-2 16,1-3-9-16,1-1 2 0,-2-3-2 0,3 0 2 16,-2-1-3-16,0 1 0 0,-5-3 1 0,0 1-3 15,1-2-33-15,1-2-74 0,5 1-27 0,0 1-16 16,-3 1-45-16,1 1-210 0,0 0 250 0</inkml:trace>
  <inkml:trace contextRef="#ctx0" brushRef="#br0" timeOffset="141675.6">12042 14350 883 0,'0'-9'180'0,"0"4"258"16,0 2-186-16,0 3-43 0,0 0-26 16,0 0 7-16,0 0-61 0,-1 0-60 0,-14 0-29 0,9 8-5 15,-1 2-60-15,2 3-11 0,1 6 2 16,3 5-3-16,1 1 13 0,3 4 4 0,2 2 2 15,4 1-1-15,0-2 6 0,2-2 6 0,0-3 0 16,3-8 2-16,-2-5 5 0,4-3-13 0,1-4-1 16,1-5-6-16,0-5 10 0,0-5 8 0,1-5-5 15,1-6 1-15,0-3-39 0,0-5-64 0,1-3-46 16,-2-3-12-16,-1-1-117 0</inkml:trace>
  <inkml:trace contextRef="#ctx0" brushRef="#br0" timeOffset="141831.6">12333 14254 690 0,'-1'-11'115'0,"-1"1"277"0,1 0 8 16,-3 3 13-16,-1-1-164 0,-2 4-53 15,1-2-36-15,1 2 6 0,5 4-70 0,0 0-23 16,0 0-11-16,0 6-1 0,-4 2-33 0,0 6-29 16,1 4-6-16,0 8-6 0,1 5 9 0,1 8 2 15,1 6-2-15,0 16 2 0,1 11 0 0,2 13-2 16,3 4 4-16,2-4-4 0,-4-9-4 0,2-6-109 16,0 1-45-16,1-2-31 0,11 2-111 0,11-7-507 15,-1-8 524-15</inkml:trace>
  <inkml:trace contextRef="#ctx0" brushRef="#br0" timeOffset="151176.06">11619 10096 664 0,'-2'6'101'0,"2"-5"228"0,-1 2 86 0,1 1-232 0,0-1-94 0,2 0-21 0,1 4-20 0,-2 1 5 0,2 3-33 0,0 4-7 16,0 5-1-16,1 6-2 0,-1 5-5 0,0 5-4 16,2 4 0-16,3 12 0 0,0 9 6 15,3 14-6-15,1 9 5 0,2 14-4 0,3 11 6 16,1 13 4-16,-3 9-12 0,1 10 5 0,1 3-30 15,-4 9 1-15,3 4 0 0,-1-1 1 0,-7 5 17 16,-2-2 1-16,-1-6 8 0,-2 6-4 0,5-5 5 16,-2-15-2-16,0 4-1 0,0-5 0 0,0-8 4 15,0-7 2-15,1-7 0 0,-2-11 1 0,0-8 16 16,1 0-13-16,2 0 7 0,-1-13-12 0,4-2-2 16,-1-7 1-16,1-4-1 0,1-11 1 15,-1-2-1-15,1-9-2 0,-1-6 0 0,1-6 0 16,3-2-3-16,0-4 3 0,-2 1-1 0,0-6 3 15,1 3-1-15,-3-1-1 0,0-1 1 0,1-2-2 16,-3 0-8-16,0 0-15 0,-2-6-14 0,0-2 1 16,-1-3-28-16,-3-4-112 0,1-5-137 0,-4-13-4 15,-5-9-351-15</inkml:trace>
  <inkml:trace contextRef="#ctx0" brushRef="#br0" timeOffset="151999.96">11864 14614 619 0,'-13'-44'96'0,"3"-11"204"0,-3-7 81 0,4-12-207 0,-2-9-60 0,1-18-21 16,2-6-16-16,-4-11 2 0,4-6-44 0,5-15 13 15,2 0 0-15,3-13 7 0,3-9 1 0,5 0-7 16,1-5 1-16,3-8-3 0,0 6-9 0,-4-10-6 16,-2-3-2-16,-1 10 1 0,1-1 3 0,1-2-3 15,0 0 4-15,-1 4-3 0,-2 3-7 0,0 10-9 16,1 14-3-16,0 16 0 0,-2 13 5 16,0 22-8-16,-3 9-8 0,-2 12 0 0,0 11-27 15,-1 10-19-15,-2 10-20 0,0 11 0 0,-1 6-34 16,-5 9-120-16,2 5-120 0,1 10-23 0,2 14-391 15</inkml:trace>
  <inkml:trace contextRef="#ctx0" brushRef="#br0" timeOffset="152339.19">11192 10662 2056 0,'0'0'-143'16,"0"0"314"-16,0 0-14 0,0 0-102 16,12 14-43-16,-2-6-10 0,1 4-2 0,5 10 0 15,0 6 6-15,4 18 0 0,2 9 1 0,2 15-2 16,-4 9-1-16,4 7-4 0,3 6 1 0,7 14-1 16,8 4 5-16,4 9-6 0,2 8 3 0,5-3-3 15,1 5 7-15,0 6-2 0,-3 0 1 16,-11-10-1-16,-5-5 1 0,-2-1-1 0,-2 0 1 15,7 0 0-15,-3 4-2 0,1-5 7 0,-2 2-4 0,-2-2 6 16,-2-1-2-16,0-6-8 0,2-1 4 16,-1 0-4-16,-2-6 4 0,0-9-5 0,-4-2-1 15,0-1 0-15,1-2 2 0,4-11 0 0,5-6-23 16,3-6 2-16,1 2-97 0,6 6-112 0,2-1-142 16,1 8-24-16,-2-1 398 0</inkml:trace>
  <inkml:trace contextRef="#ctx0" brushRef="#br0" timeOffset="157039.16">13087 14635 550 0,'0'0'807'0,"0"0"-264"0,0 0-436 0,1 0-8 0,0 0-19 15,0 0-7-15,0 0-1 0,0 0 1 0,2 0-7 16,28-5-9-16,-24 3-14 0,1 2 5 0,-1 0-28 16,5 4-3-16,0-1-1 0,3 1-1 15,-1 2-3-15,3 4-6 0,1-2-1 0,0 3 0 16,-4-4-1-16,-2 0-5 0,1-3 1 0,2 0-2 15,6-4 3-15,2-4-72 0,-1-4-36 0,0-2-17 16,-2-3-66-16,0-3-126 0,-1-2-179 0,-1-2-43 16,-2-3 544-16</inkml:trace>
  <inkml:trace contextRef="#ctx0" brushRef="#br0" timeOffset="157237.13">13618 14275 1912 0,'0'2'166'0,"-1"3"226"15,0 3-246-15,-1 2-51 0,0 2-20 0,0 1-2 16,-1 5-33-16,-2 3-14 0,2 5-6 0,-2 6 0 16,2-1-9-16,0 5 5 0,0 2 1 0,3 3 1 15,1 5-5-15,4 1-2 0,2 2-7 0,1-3 4 16,0 0-10-16,3 1 3 0,0 3-1 16,0 6 3-16,0 1 4 0,-1-1-8 0,1-2 4 15,-4-7-5-15,1-5 2 0,0-16-28 0,-1-5-43 16,-2-12 0-16,1-8-113 0,-3-4-155 0,1-7-269 15,-4-19-30-15,-4-14 645 0</inkml:trace>
  <inkml:trace contextRef="#ctx0" brushRef="#br0" timeOffset="165408.18">12901 13380 511 0,'-2'-5'80'0,"-1"2"209"0,3 0 56 0,0 3-122 0,0 0-68 15,0 0-40-15,0-1-6 0,0 1-6 0,0-2-15 16,0 1-10-16,0 1 0 0,0-1 0 0,0-1-4 16,0 2-14-16,0 0-6 0,0 0 1 0,0 0-17 15,0 0-13-15,0 0-5 0,0 0-2 16,0 0-5-16,0 0-7 0,0 0 3 0,0 0-2 16,0 0 6-16,0 0 0 0,14 3 1 0,-5 0-1 15,2 1 0-15,0-1-2 0,1 0-2 0,4 2 0 16,0-2-4-16,-1 1 0 0,2 2-4 0,1-1 3 15,-1-2 1-15,0 1-2 0,1-1-14 0,-1-2-1 16,-1-1-75-16,0 0-124 0,0-1-70 0,0-2-32 16,-1 2-199-16</inkml:trace>
  <inkml:trace contextRef="#ctx0" brushRef="#br0" timeOffset="166268.26">13388 13108 804 0,'-6'0'164'0,"4"-2"262"0,-2 0-213 16,4 2-53-16,0 0-32 0,0 0 4 0,0 0-64 0,0-2-16 15,0 1-5-15,0 1-1 0,0-2-5 0,0 1-9 16,6-31 0-16,-1 24-2 0,1-2-1 0,1 2-8 16,1-2 3-16,0 0-5 0,0 2-3 0,-1-2-5 15,1-1 1-15,1 3 1 0,-2-1 0 0,1 5 4 16,-2 0-2-16,-1 1 4 0,1 3-2 0,0 0-5 15,0 0-1-15,1 3-1 0,0 1 0 0,2 0-2 16,0 3 0-16,2 0-1 0,1 1-3 0,0-2 0 16,1 2 0-16,0 2 0 0,2 0-3 0,-2 0 1 15,1 2 2-15,-1-1 0 0,0 0 7 0,-2 3-3 16,0-1 1-16,-3 2-1 0,1-1 11 0,-3 1-1 16,-1-1 2-16,0 2-1 0,-3 0-6 15,-1 1-3-15,-1 1 0 0,-1 0 0 0,-2-1-1 16,-3-2-4-16,-1 5 1 0,-1 2-1 0,-1 4 3 15,0 2-6-15,-1 3 2 0,-1-1-4 0,1 2 0 16,-4-1-1-16,1-3-7 0,-2 2 2 16,0-2-10-16,-2-2 3 0,1-2 1 0,0-6 1 15,2-3 8-15,3-3-4 0,0-4 6 0,4-5-5 16,0-1 6-16,1 0-6 0,2-6-4 0,-1 1-2 16,0-7-2-16,-1-2 14 0,0-5 5 0,1-4 3 15,-1 2 7-15,4-2 1 0,0-3 1 0,1 5 2 16,-1 5 1-16,2 0-4 0,0 4 0 0,2 6 0 15,-1-3-2-15,2 6-13 0,2-1 0 0,1 1-4 16,3 1 0-16,3 0 3 0,1 1 0 0,4 2 3 16,1 1 4-16,2 2-5 0,2 2 4 0,2-1-4 15,0 3 5-15,-2-2 1 0,1 3 0 0,-3-1 0 16,1 1-1-16,-1 4-2 0,-1 1 1 0,-5-4-1 16,-3 1 4-16,-4-1-5 0,0-6 3 0,3 1-4 15,-1-2 6-15,1 1 1 0,-2-2-4 0,-1 0 3 16,1-2-11-16,-1 0-53 0,1 0-48 0,0-2-3 15,0 0-111-15,1-2-84 0,5 0-228 0,8-4 47 16,-1-4-347-16</inkml:trace>
  <inkml:trace contextRef="#ctx0" brushRef="#br0" timeOffset="172645.46">12937 12131 102 0,'-4'-5'22'0,"2"0"50"0,-1 1-34 0,2 0 125 16,-1-1-32-16,0-1-22 0,0-1-15 0,-1 2 3 16,3 2-48-16,-1 0-24 0,0-1-7 0,-1 2-3 15,2 2-1-15,0 0-7 0,0 0 3 0,0 0-5 16,0 0-13-16,0 0-12 0,0 0-9 0,0 0 2 16,0 0 11-16,0 0 5 0,0 0 11 0,0 0-3 15,0 0 15-15,-1 0 49 0,0 0 15 0,-1 0 14 16,1 0 23-16,0 0-9 0,0 0-3 15,0 0 3-15,0 0-28 0,0-1 9 0,0 1-20 0,-1-2 16 16,1 1-42-16,0 1 1 0,0-1 8 16,0-2 1-16,1 2 22 0,0-1 4 0,-1 2 10 0,0-1 0 15,1-1 7-15,0 0-14 0,0 2-6 16,0-2 2-16,0 1-16 0,-1 1-23 0,1-2-8 16,0 1-3-16,0 1-11 0,3-4 5 0,5 7-3 15,2-1 4-15,2 1-9 0,2-1-4 0,1 2 1 16,2-3-1-16,1 2 0 0,1-3-4 0,0 3 2 15,-1-3-2-15,1-3-1 0,1-1-31 16,0-3-42-16,1-3 1 0,-1-4-99 0,1 2-76 16,-2-5-94-16,-1-1-19 0,-5 4-340 0</inkml:trace>
  <inkml:trace contextRef="#ctx0" brushRef="#br0" timeOffset="173222.84">13345 11747 2110 0,'-19'7'-173'0,"10"-7"383"0,-1-1-48 0,3-2-31 0,1 3 6 0,1 0-52 0,5 0-20 16,0 0-6-16,0 0-2 0,0 0-27 0,0 0-23 16,-2-4-5-16,7 0-3 0,3 1 1 15,6-4-3-15,5 3-1 0,3-6 0 0,3 0 4 16,2 2 0-16,-3 1 3 0,1 4 0 0,-1-1 5 16,-2 4-3-16,1 0 3 0,-2 2-3 0,-1 2 3 15,-4-3-3-15,0 3 1 0,-4 3-2 0,-1 0 3 16,-1 0 2-16,-2-1 0 0,-2 1 2 0,-1 1 0 15,-3-1 5-15,-1 0 1 0,-1-2 2 16,-1 2 3-16,-3 0-7 0,0 3 2 0,-2 1-4 16,-2 0-3-16,1 3-3 0,2-1-4 0,-2 3 2 15,0 1-3-15,1 0-2 0,-2 2 0 0,1-3-2 16,1 0 7-16,2-2-5 0,2-4 4 0,2-2-4 16,1-2-4-16,3-1-3 0,2 0-2 0,2-1-1 15,2 0-7-15,4 0 9 0,3-1-2 0,4 0 5 16,2 1 2-16,3-1-1 0,-2 2 2 0,-2 1-1 15,-5 2 5-15,-5 2 12 0,1 5 1 0,-3-2 5 16,1-1-1-16,-4 1 8 0,-2-2 4 0,-5 3 2 16,0 0 17-16,-5 1-4 0,-4 2-1 0,-3 1-1 15,-1 1-10-15,-5 2-12 0,0 1-3 0,-3-6-3 16,-5 0-8-16,-2 2-9 0,-1 1-17 0,-2 0 2 16,2-4-42-16,2-5-67 0,4-3-27 15,2-7-20-15,3 0-56 0,4-7-129 0,3-1-175 16,6-4 8-16,3-1-257 0</inkml:trace>
  <inkml:trace contextRef="#ctx0" brushRef="#br0" timeOffset="174659.72">12775 10651 575 0,'4'3'864'0,"-4"-3"-268"0,0 0-453 0,0 0-8 0,0 0-56 0,0 3-44 16,1-2-8-16,9 17-10 0,-5-12-7 0,0 2 1 15,-4-1-2-15,3-3 3 0,-3 2 0 0,1-1 1 16,6-2 1-16,1 3-1 0,2-5-4 0,2 2-2 15,1-3 0-15,1 0 0 0,2-3 6 16,0-2-9-16,1 0 1 0,-1-2-4 0,0-1-4 16,0 1-68-16,0 1-54 0,-1 0-11 0,-1-1-130 15,1 0-418-15,-2-3 441 0</inkml:trace>
  <inkml:trace contextRef="#ctx0" brushRef="#br0" timeOffset="175442.03">13269 10358 1445 0,'2'-10'-256'0,"-1"3"554"16,0 3-85-16,0-2-46 0,1-1 6 0,0 6-74 0,-2-3-22 15,0 4-8-15,0 0 0 0,0 0-16 0,0 0 0 16,0 0 2-16,0 0 3 0,0 0 3 0,0 0-20 16,0 0-6-16,0 0-4 0,2 12-19 0,-2-3-12 15,0 2-5-15,-1 1-2 0,-3 4-3 0,3 3 2 16,0 3 2-16,1 2 1 0,1-1 6 15,3 0-1-15,-2-5 0 0,2 0-2 0,1-4 2 16,-3 0-6-16,4-2 1 0,2-1-2 0,1-1 2 16,1-2-11-16,1-1 2 0,-1-4-6 15,0 0 12-15,1-3-1 0,2 0-2 0,-1 0-5 16,3-3-42-16,1-5-74 0,2-2-36 0,4-6-14 0,0-4-55 16,7-5-332-16,-2 1 366 0</inkml:trace>
  <inkml:trace contextRef="#ctx0" brushRef="#br0" timeOffset="175660.79">13719 10105 1482 0,'-6'-9'257'0,"4"5"-46"0,2 4 21 0,0 0-13 15,0 0-60-15,-1 0-44 0,-11 6-33 0,6 3 6 16,-2 7-62-16,-2 3-5 0,-2 6-1 0,-5 6-1 16,-2 4-6-16,0 6-5 0,-3 4 6 0,3 8-3 15,1 5 16-15,4 2-9 0,0 4-3 0,5-2-2 16,1 0-8-16,4 0 0 0,2 2-4 0,3 3 2 15,1 0-3-15,0-9-25 0,2-4-33 0,-2-10-1 16,0-3-103-16,1-2-147 0,2-1-281 0,-2 3-23 16,1-3 620-16</inkml:trace>
  <inkml:trace contextRef="#ctx0" brushRef="#br0" timeOffset="180535.53">15777 5226 428 0,'-1'-12'475'0,"-2"-4"-115"0,-1 0-176 0,-1-5-10 0,-2-3-48 0,4-2-7 0,-2-3-10 0,2-4 6 16,-1 0-35-16,6 1-14 0,-2-1-2 0,4 5 0 16,-1 3-9-16,1 5-9 0,0 6-4 15,-1 6 1-15,0 1-3 0,-3 7 5 0,0 0 0 16,0 0 4-16,0 0-10 0,0 0 9 0,1 11-8 16,-3 3 8-16,-2 6-20 0,0 9-18 0,-2 7-4 15,0 11-3-15,-1 6 0 0,0 3-3 0,0 4 1 16,6 6-1-16,0 5 3 0,3 13-3 0,5 8 0 15,2 1 0-15,0 0 2 0,2 4-1 16,1 4-1-16,-1 3 0 0,1 5-1 0,-4-4 0 0,-1-5-27 16,-3-2 9-16,-2-1-71 0,0-4-52 15,-4-2-32-15,2-15-17 0,2-5-99 0</inkml:trace>
  <inkml:trace contextRef="#ctx0" brushRef="#br0" timeOffset="207161.68">5226 4734 453 0,'-7'-6'542'0,"1"-2"-137"0,-1-1-228 0,0 1-7 0,-1 0-85 0,-1 0-14 16,0-1-8-16,0 1 3 0,5 5-10 0,1-1-17 15,-3 1-2-15,0 2-4 0,0-1-8 0,-1 2-12 16,-2 3-2-16,0 4-1 0,-2 1 1 0,-3 4-13 16,6 1-3-16,-4 8-5 0,-4 4-3 0,-3 2-4 15,-7 5 2-15,-4 7-3 0,2 4 9 0,-1 11-9 16,1 9 8-16,3 10-8 0,1 4 11 0,6 4-6 16,4-6 1-16,6-6-2 0,3-3 8 0,8 2-5 15,3-2 6-15,6-3-5 0,1-6 10 0,4-11 15 16,4-10-3-16,3-8 8 0,4-7 8 0,6 0-6 15,5-3 4-15,7-7-7 0,1-3-16 0,6-8-1 16,6-5-4-16,13-8 2 0,14-6-3 0,6-8 6 16,0-6 1-16,2-9 3 0,0-5 2 15,3-10 3-15,-2-6 11 0,-14-2-3 0,-16 4 18 0,-20 8 75 16,-11 1-1-16,-13 8 31 0,-4 5-24 0,-12-3 4 16,-7-2-15-16,-13-6 13 0,-5-6-40 0,-11-5-24 15,0 2-14-15,-4 0 1 0,-4 0-23 0,-7 1-14 16,-11-4-2-16,-11 3-5 0,-4 2-15 15,5 11-7-15,0 8-12 0,7 16 1 0,0 11-24 16,-5 5 8-16,-1 6 5 0,-7 9-1 0,1 6 10 16,4 10-48-16,1 8-68 0,-1 16 5 0,-3 5-122 15,-3 6-320-15,3 7 385 0</inkml:trace>
  <inkml:trace contextRef="#ctx0" brushRef="#br0" timeOffset="213222.16">17434 4493 144 0,'-8'0'28'0,"1"3"133"0,-1 1-30 0,0-3 128 0,-1 1-61 0,3-2-23 16,0 0-14-16,-1 0 4 0,0-3-32 0,4-1-15 15,-1 3-7-15,0-4 2 0,1 0-23 0,1 2-18 16,1-4-10-16,1 2 2 0,0-1-22 0,1 0-7 15,0 2-1-15,2-4 0 0,2-2-3 0,0 0 2 16,2-1-3-16,2 0 4 0,1-1-5 0,1-2-4 16,2 0-3-16,0 0 1 0,2 0-9 0,-2 3-2 15,1 0 0-15,-1 5-1 0,-2 2-9 0,1 1 2 16,-2 2-4-16,1 1 3 0,-1 0-3 16,-1 1-1-16,0 5 0 0,1-2 0 0,-1 4 3 15,2 2 2-15,-1 0 0 0,-1 2 1 0,-3 5-1 16,-3-2 0-16,0 5 0 0,-1-1 0 0,5 3-4 15,-1 1 6-15,2 0-2 0,-2 1 3 0,-1 1-4 16,-1 1 1-16,-2 2 1 0,-2 2 1 16,0 1 0-16,-4 2-1 0,-2 1-2 0,-5-3 1 15,0 1 0-15,-3-3-3 0,5-1 3 0,-4 1-2 16,-3 3 6-16,-3-3 2 0,-7-1 2 0,0-3-2 16,-1-4-3-16,-1-4-3 0,1-5-1 0,1-2 1 15,3-3 1-15,3-7 0 0,0 0 1 0,6-8-2 16,0-2 0-16,5-3-21 0,4-3 2 0,2-4-9 15,3 2 11-15,5-3-3 0,2 2 6 0,3 6-4 16,1-1 10-16,5 5 2 0,1 0-6 0,5 5 3 16,3 1-4-16,5 3-3 0,2 0 10 0,3 2-7 15,0 2 12-15,-2 4-1 0,-2 2 0 0,-10 2 1 16,-2-1 3-16,1 2-4 0,-2-3-1 0,6 0-1 16,-1-2-1-16,-3-1-37 0,0-2-41 0,-2-3-1 15,-1-2-90-15,-3-4-132 0,-2-2-152 0,-2-4-48 16,-1-5 507-16</inkml:trace>
  <inkml:trace contextRef="#ctx0" brushRef="#br0" timeOffset="213902.88">17810 3926 771 0,'-13'-2'134'0,"3"2"68"0,0 0 5 0,1 0 23 0,1 0-79 0,3-1-37 15,-1-2-7-15,3 0-3 0,2 0-10 0,1-1-28 16,1 3-11-16,3-3-1 0,1-2-28 0,4-2-6 15,1 0-2-15,3-1 0 0,4-1 0 0,3 2-1 16,3 0-3-16,3 2 3 0,-1-2-2 0,0 1-8 16,0 4 4-16,-3-1-4 0,0 3 4 0,-4-1-2 15,-4 4 2-15,-1-1-1 0,-1 0-3 16,-2 2 8-16,-1 0-1 0,-4 2 3 0,-2-2-3 16,-1 4 10-16,-2-1-1 0,-2 6 5 0,-4-1-5 15,-4 3-17-15,-1 3 0 0,-3 1-5 0,0 0 6 16,0-1-1-16,-2 1-2 0,0 0 2 15,0 0-2-15,2-1-3 0,1-3 3 0,3 1-3 0,2 0 1 16,5-8-2-16,2 2-13 0,2-4 3 0,1-2-26 16,5-3 5-16,0 1 8 0,2 2-1 15,2-3 24-15,1 0 5 0,0 3-1 0,4 0 2 16,0 2 0-16,-3 3 5 0,2 1 1 0,-3 2 0 16,-2 0-9-16,1 3 8 0,-2 3 0 0,-5-2 4 15,1 2 3-15,-5 1 16 0,-4 1 2 0,-5 1 5 16,-3-3-6-16,-6-1-11 0,-2 2-8 0,-6 0 1 15,-1 0-11-15,-2-2-40 0,-1-4-19 0,2-5-10 16,3-5-36-16,3-4-53 0,3-3-65 0,6-8-7 16,5-2-185-16</inkml:trace>
  <inkml:trace contextRef="#ctx0" brushRef="#br0" timeOffset="214525.52">18472 4351 584 0,'-8'4'90'0,"4"3"235"0,-2-2 73 0,2 0-170 15,-1-1-100-15,5 3-52 0,0-4-22 0,3 1-1 16,4-1-24-16,8 0 6 0,2 1-2 0,8-3 4 16,2-1-11-16,2-3-5 0,-3-3 0 0,3-4 0 15,0-4 0-15,2 0-5 0,5 0 1 0,-3 0-2 16,-2 0 2-16,-3 6-3 0,-1 0-2 15,-2 2 2-15,-4 6-4 0,-3 0-75 0,-4 0-27 16,-6 1-24-16,-3-1-71 0,-5 2-146 0,-3 5 202 16</inkml:trace>
  <inkml:trace contextRef="#ctx0" brushRef="#br0" timeOffset="214693.23">18441 4638 1660 0,'-12'46'-160'0,"5"-30"361"0,5-3-66 16,2 1-23-16,4-6-7 0,4 3-48 0,5-5-9 16,4-2-7-16,6-1 5 0,4-3-14 0,4-2-15 0,-4-4-1 15,3-7-3-15,2-4 5 0,4-8 0 16,8-3-4-16,5-6-4 0,4-1-72 0,2 0-192 16,-3 5-275-16,-4 9-26 0,-6 3 561 0</inkml:trace>
  <inkml:trace contextRef="#ctx0" brushRef="#br0" timeOffset="-213706.81">19599 3942 1019 0,'5'-4'191'0,"0"4"482"0,-5 0-512 0,0 0-54 15,0 0-4-15,0 0-9 0,-8 4-11 0,1-1-20 16,-2 0 1-16,-3 4-2 0,1-2 3 0,-2 1-9 16,1-1-9-16,4 2 2 0,-1-1-24 0,-1 0-15 15,-2-2-4-15,-5 3-1 0,1 0-3 0,-1-3 0 16,0 4-1-16,-1 1 1 0,0-1-3 0,0 0-5 15,-1 2 1-15,1 3-1 0,0 0 6 0,2 4-6 16,-1 2 3-16,0 2-4 0,2 0 3 0,2 3-3 16,2-3-2-16,3-2 1 0,1 2-2 15,5-3-1-15,2-4-3 0,4-4-1 0,4 2-19 16,6-3-19-16,5 2 2 0,9 0-6 0,5-3 31 16,12-1 4-16,5 0 9 0,4-1-5 0,-6 2 18 15,-4 3 0-15,-5 3 3 0,-4 4 1 16,2 3 6-16,-7 4 0 0,-3 4 1 0,-11 6-1 15,-5 1 0-15,-8 6 7 0,-6 1-1 0,-10 3 3 16,-6-3-11-16,-5-2 9 0,-4-2-7 0,-2-3 8 16,0-2-5-16,5-2 1 0,0-4 5 0,9-10-1 15,0-2 10-15,3-8 11 0,-2-3 0 0,-3-5 4 16,3-5-14-16,0-8-6 0,3-6-5 0,3-8 3 16,1-7-4-16,6-12-8 0,2-7 5 0,6-14-6 15,7-8 9-15,8-7 3 0,4-4-1 0,5 8 2 16,-2 4-6-16,1 6 2 0,0 1-1 0,0 3 2 15,3 3-3-15,-6 11-3 0,-4 5 2 0,-10 16-1 16,-8 4 8-16,-8 6-21 0,-6 2-19 0,-10-1-3 16,-2 5-43-16,-7 1-30 0,-4-1-36 0,-4 7-4 15,-2-3-117-15,-15 5-571 0,-2 0 536 0</inkml:trace>
  <inkml:trace contextRef="#ctx0" brushRef="#br0" timeOffset="-178135.21">18888 5243 585 0,'-16'8'891'0,"5"-2"-328"0,4-2-567 0,7 3 3 0,5-3-21 0,8-2 10 0,8 3 14 0,16-8-2 0,10-5 30 0,17-3 3 15,7-13-6-15,24-11 5 0,15-9-19 0,17-12 5 16,11-1-3-16,15-4 4 0,1 4-9 0,6 4-5 16,5 3-9-16,-10 0 0 0,-1 1-33 15,-4 6-130-15,-6 3-137 0,-6 5-33 0,-8 6 340 16</inkml:trace>
  <inkml:trace contextRef="#ctx0" brushRef="#br0" timeOffset="-173921.91">17207 12290 654 0,'3'-13'101'0,"4"5"300"0,0 5 73 0,-1-2-191 0,-1-2-135 0,-1 4-39 16,2-4-11-16,-4 3-3 0,0 0-12 0,-2 4 2 15,0 0 6-15,0 0 1 0,0 0-1 0,0 0-13 16,-1-2-9-16,0 2 4 0,0 0-20 0,-25-4-8 15,16 5-10-15,-2 4 3 0,-3 0-20 0,2 2-2 16,-3 3-4-16,1-2 2 0,3 0-7 0,-1 2-2 16,-2 1-3-16,0 6 0 0,-4-3-1 0,1 4-3 15,1-1 2-15,3 1-4 0,0 0 4 0,7-1-5 16,0-5-3-16,5-2-2 0,0 0-3 0,2-5-6 16,4 3 2-16,3-1-5 0,2-1-1 15,3 1-12-15,4 0 1 0,3-1-4 0,2-1 13 16,3-2 7-16,-4 1 6 0,0-1 0 0,0 2 10 15,3-2 2-15,4 0-2 0,-3 5 1 0,1 2-1 16,-5 5 2-16,-1 2 5 0,-3 4-1 16,-1 4 5-16,-4 3 10 0,-4 1-1 0,-4 4 5 15,-3 1-7-15,-4-4-5 0,-4 1 3 0,-2-2-3 16,-3-1 8-16,0 4-7 0,-2-4 5 0,1-6-3 16,0-4 8-16,1-8 12 0,1-3 3 0,3-7 5 15,3-2-1-15,0-6-15 0,2-7-6 0,-1-8 0 16,4-8 2-16,3-11-5 0,4-8 3 0,6 0-3 15,4-6 1-15,3-5-2 0,1 2 3 0,1 1-2 16,-1 2-4-16,-2 12-4 0,-3 5-1 0,-2 10 0 16,-1 2 2-16,-3 9 0 0,-1 4-2 0,-4 10 1 15,0 0-10-15,-4 4-34 0,0 0-37 0,0 0-1 16,0 1-84-16,4 17-92 0,0 0-79 0,3 13-28 16,0 8-293-16</inkml:trace>
  <inkml:trace contextRef="#ctx0" brushRef="#br0" timeOffset="-173456.81">17052 13352 956 0,'-5'14'166'0,"0"0"112"0,0-1-33 0,5-2 61 0,0-4-172 0,7 0-48 0,2-3-13 0,6-4-6 0,4 0-22 0,3-6 0 15,-1-6 3-15,6-6 1 0,3-3 4 0,5-7-3 16,10-1-13-16,7 0 6 0,3-3-29 0,1 4 4 15,-2 0 2-15,-7 2 1 0,-6 1 3 0,-15 7-9 16,-4 2-1-16,-4 2-2 0,-1 3-14 0,3 3-106 16,-2 1-73-16,-2 4-18 0,-2 3-180 0</inkml:trace>
  <inkml:trace contextRef="#ctx0" brushRef="#br0" timeOffset="-172992.64">17242 13795 1530 0,'-8'0'266'0,"8"0"-17"0,0 0-28 0,0 0 29 15,-5-8-165-15,7-2-21 0,2 3-10 0,1-6 1 16,3 1-15-16,2-6-15 0,3-3-4 0,1 0-2 15,3 1-9-15,3 4-2 0,1-1 4 0,1 7-2 16,1 2 4-16,1 5 1 0,0 0-5 0,1 5 5 16,-1 1-6-16,1 5 4 0,-1 0 1 0,-2 5 1 15,-2 1 1-15,-2 2-4 0,-2 4 4 0,-8 1-2 16,-3 2 8-16,0 3-1 0,-2-1 5 0,1 1-1 16,-1 2 14-16,-3 5-19 0,-3 3 2 0,-3 3-7 15,-3 4-4-15,-6 1-2 0,5 0-5 0,-8 1 1 16,-3-4-4-16,-6-9-3 0,-6-4-1 0,0-8-2 15,-1-8-3-15,3-8 5 0,0-4-6 16,6-4 5-16,3-6-4 0,5-6 13 0,4-4 2 16,6-8 4-16,3-2 8 0,4-1-3 0,4-2 4 15,6 4-4-15,3 2-5 0,3 8 4 0,5 1-5 16,2 2 5-16,5 4-4 0,4 1-2 0,4 1 2 16,2 3-3-16,0 3-1 0,-3 5 4 0,-7 2-1 15,-4 7 2-15,-2 1 0 0,2 3 0 0,4 2-6 16,1 0 4-16,0 3-8 0,1 3-32 0,2 1-64 15,3 0 2-15,-1 0-198 0,0-5-418 0,-4-4-35 16,-12-10-201-16,-10-4 949 0</inkml:trace>
  <inkml:trace contextRef="#ctx0" brushRef="#br0" timeOffset="-169312.12">18101 12853 1001 0,'0'0'149'0,"0"0"285"0,10-10 170 0,3 2-468 0,4 0-71 0,7-6-22 0,5-3-9 0,2-1-3 16,4 4-23-16,7 0-2 0,-1-1 5 0,0 4-2 16,0-3 8-16,-5 4-20 0,-2 6-32 0,-4 0 3 15,-3 2-76-15,-7 2-80 0,-6 0-75 0,-4 2-16 16,2 5-235-16</inkml:trace>
  <inkml:trace contextRef="#ctx0" brushRef="#br0" timeOffset="-169149.84">18324 13222 1709 0,'-1'18'300'0,"1"-11"-113"0,3-2-36 15,5 1 43-15,2-1-142 0,6-3-13 0,1-2-8 16,4 0 1-16,2 0-14 0,4 0-8 0,1-2-2 16,2-3 0-16,1-1-6 0,0-6-20 0,-5-6-86 15,4-5 24-15,0-1-161 0,3-6-62 0,3 1-90 16,-4-3-17-16,-1 3-284 0</inkml:trace>
  <inkml:trace contextRef="#ctx0" brushRef="#br0" timeOffset="-168851.86">19019 12597 1822 0,'23'0'-364'0,"-23"0"791"0,0 0-108 16,0 0-57-16,0 0 8 0,0 0-93 0,0 0-83 16,0 0-26-16,-14 7-13 0,6-1-45 0,0 6-14 15,1 2-5-15,-1 4-3 0,2 4-6 0,1 2 8 16,0 1 0-16,3 3 4 0,0-2 3 0,3 1-1 16,1 1 1-16,5-1-2 0,2-4 2 0,2-4-15 15,2-2-4-15,1-7-5 0,2-2-8 0,-4-5-2 16,0-3 4-16,3-11-3 0,3 1 10 0,9-8-20 15,2-2-64-15,3-2 12 0,1-6-164 0,0 0-141 16,-1-5-67-16,-5 0-38 0,-2 1-71 16</inkml:trace>
  <inkml:trace contextRef="#ctx0" brushRef="#br0" timeOffset="-168707.01">19381 12608 532 0,'4'-27'86'0,"-1"4"295"15,-5 4 37-15,-2-1-26 0,-3 2-110 0,0 6-53 16,1-1-28-16,0 6 5 0,0 0-54 16,3 6-27-16,-1 2-31 0,-2 8 8 0,-2 4-82 15,0 8-4-15,-3 10-3 0,0 14 2 0,-3 2-4 16,1 11 1-16,-2-1-2 0,3 9 3 15,0 5-4-15,1 12-2 0,5 9-5 0,-1 5 2 16,4-2 1-16,3 5-5 0,3 0-2 0,5 2-5 16,2-4-47-16,3-14-191 0,4-9-144 0,6-8-47 15,-1-10-552-15</inkml:trace>
  <inkml:trace contextRef="#ctx0" brushRef="#br0" timeOffset="-166301.62">17155 7274 741 0,'1'-10'113'0,"0"4"338"0,2-2 98 0,-2-4-245 0,1 2-134 0,-2 0-54 16,0 3-15-16,-1 2-4 0,-3-1-24 0,2 3 11 15,-1-2-4-15,-4 2 9 0,2 0-21 0,-4-1-10 16,4 1-5-16,-2 3 2 0,-3 0-18 0,-2-3-8 16,-6 3-11-16,-2 2 4 0,-1-1-17 0,1 2-2 15,1 1-4-15,2 2 1 0,0 2-9 0,2 2-7 16,-2 2 0-16,0 2-2 0,1 3 5 0,2 0 6 16,-1-1-3-16,4-2 3 0,1 3 1 0,3 1-2 15,3-1 4-15,1-3-4 0,3-2 2 0,3-4-7 16,0 2-9-16,5-4 0 0,3 2-20 0,7 0-2 15,4-1 6-15,9 0-2 0,4-2 28 0,3 0 4 16,2 1 5-16,-3 5-3 0,-5 0 6 16,-6 3 0-16,-4 4 0 0,-6 4 0 0,2 2-3 15,-8 6-5-15,-3 1 2 0,-6 0-3 0,-4 2 4 16,-3-2 7-16,-6-2 4 0,0-7 2 0,1-5 15 16,0-10 7-16,2-5 11 0,2-4-3 0,1-1 3 15,1-8 2-15,0-4-8 0,3-13 8 0,0-10-15 16,2-16 1-16,2-6-5 0,2-11 5 0,2-1-6 15,4 5 5-15,-1 9-4 0,2 12 3 16,-1 8-18-16,-2 7 3 0,-1 4-6 0,-2 3 6 16,-2 5-7-16,-2 6 2 0,0 6-4 0,-1 7 2 15,0 0-10-15,0 0-65 0,0 0-20 0,0 0-20 16,2 13-50-16,3 2-66 0,-1 4-40 0,4 9-24 16,2 4-148-16,3 9-243 0,0 0 387 0</inkml:trace>
  <inkml:trace contextRef="#ctx0" brushRef="#br0" timeOffset="-166071.39">16986 7991 1858 0,'-7'13'-406'0,"1"-7"834"0,4-4-179 0,2-2-84 0,0 0-1 15,0 0-103-15,0 0-28 0,15 2-7 16,-1-5-1-16,4 0 8 0,6-4-3 0,4-1 1 15,0-5 1-15,-6-2 5 0,3-6-7 0,2-4-2 16,3-4-2-16,7-3-16 0,4 3 14 0,-4 1-3 16,-2 10 8-16,-4 3-6 0,-6 5-7 0,-3 4-14 15,-3-1 2-15,0 0-46 0,2 3-125 0,-2 3-52 16,0-2-35-16,-5 3-136 0</inkml:trace>
  <inkml:trace contextRef="#ctx0" brushRef="#br0" timeOffset="-165615.27">17227 8285 1054 0,'-28'-7'-596'0,"17"6"1219"0,-1-2-225 15,3-3-117-15,0-2 13 0,1-2-123 0,2-1-26 16,0 0-19-16,3-3 7 0,2 3-41 0,1 0-23 16,2 0-9-16,1-3-1 0,2 4-18 0,2 2-20 15,0-1-8-15,2 5-2 0,3 3-10 0,1 1 2 16,2 1 1-16,0 3 1 0,3 3 4 0,0 6 0 16,2-1 3-16,0 4-2 0,-1 2 5 0,0 5-11 15,0 0 7-15,-3 0-6 0,-2-2 12 16,-4 4 2-16,-2 3-2 0,-5 3 4 0,-3 2-8 15,-5 2 0-15,-4-2-2 0,-3 2 2 0,-2-3-3 16,-3-1 3-16,-1-5 0 0,-2-4 0 0,0-2-7 16,0-8-8-16,0-5-2 0,-1-7-2 0,-1-1-6 15,1-12 5-15,0-3 7 0,3-8 0 0,6-3 24 16,6-2-10-16,2-1 2 0,4 2-5 0,-1 4 0 16,2 6-6-16,2 1-5 0,0 6 2 15,0 3-5-15,6 4-1 0,2 2 0 0,13 5-1 16,5 3 5-16,5 5-1 0,5-1 2 0,5 3-1 15,4-1 3-15,5-4-134 0,2 0-46 0,-1-6-37 16,-8-5-67-16,3-7-280 0,2-7 362 0</inkml:trace>
  <inkml:trace contextRef="#ctx0" brushRef="#br0" timeOffset="-165336.62">18089 7695 2207 0,'-2'42'-254'0,"4"-25"533"0,2-3-104 0,-1-2-52 15,3-2 1-15,-1-2-72 0,4 0-27 0,0-2-5 16,3-2-4-16,0-2-2 0,3-6-24 0,1-4 0 16,7-4-9-16,4-2 6 0,5-8-103 0,7-3-56 15,3-10-27-15,3-5-165 0</inkml:trace>
  <inkml:trace contextRef="#ctx0" brushRef="#br0" timeOffset="-165144.93">18644 7169 2425 0,'-7'-19'-225'0,"5"8"501"0,2 0-62 16,0 6-36-16,0 5 7 0,0 0-65 0,0 0-36 16,0 0-26-16,-1 7 3 0,2 5-46 0,3 7-5 15,-2 6 20-15,0 7-12 0,0 6 16 0,1 2-14 16,1 6-13-16,3 8 5 0,-1 3-12 0,3 14 2 16,2 6 0-16,1 10 0 0,1 1-2 0,3 8-63 15,-1 4-38-15,0 0-13 0,0-5-82 0,-2-12-46 16,0-9-86-16,-1-6-15 0,-3-9-379 0</inkml:trace>
  <inkml:trace contextRef="#ctx1" brushRef="#br0" timeOffset="-210988.34">26063 8252 0</inkml:trace>
  <inkml:trace contextRef="#ctx0" brushRef="#br0" timeOffset="-163783.46">19672 7366 558 0,'0'0'829'0,"0"0"-249"0,0 0-415 0,0 0-8 0,0 0-71 0,0 0-19 0,0 0-12 0,0 0 3 0,0 0-26 16,16 0-11-16,-3-3-4 0,4-4 0 0,4-1-7 15,7-5-5-15,4-5 1 0,5 0-1 0,2 3-1 16,-3 1-1-16,-3 4-30 0,-4 3 7 0,-6 0-101 16,-3 1-141-16,-8 1-142 0,-2 5-21 15,-2 0-419-15</inkml:trace>
  <inkml:trace contextRef="#ctx0" brushRef="#br0" timeOffset="-163630.53">19712 7620 2164 0,'-11'40'-164'15,"10"-24"340"-15,1-1-67 0,4-5-38 0,4 0 4 16,2-1-49-16,4-3 12 0,0-2 5 0,4-4 2 16,2-1-8-16,5-2-22 0,2-3-11 0,2-2 1 15,2-3-6-15,3-10-129 0,2-4-105 0,4-8-29 16,1-5-383-16</inkml:trace>
  <inkml:trace contextRef="#ctx0" brushRef="#br0" timeOffset="-162215.79">21216 7125 2102 0,'3'17'-168'0,"2"-13"358"0,2 3-69 0,3 0-35 0,4-3-1 0,2 3-58 0,-1-4-10 0,2 2-5 0,2-5 2 15,3 0-8-15,4-7-6 0,3-2-1 0,2-8-2 16,-5-1-6-16,1-9-142 0,1 0-70 0,-1-1-34 16,4 0-180-16</inkml:trace>
  <inkml:trace contextRef="#ctx0" brushRef="#br0" timeOffset="-162038.52">21713 6652 1581 0,'1'-6'275'0,"0"2"-64"0,-1 4 1 15,0 0 12-15,0 0-102 0,4 6-58 0,-1 3-10 16,2 10-10-16,0 4-4 0,-1 9 13 0,-3 3 19 16,-1 3-1-16,0 2 14 0,1 3-55 0,2 6-10 15,3 5-9-15,-1-1 0 0,4 4-6 0,0 1 0 16,3 2-1-16,0 0-2 0,1 7-2 16,3 4-18-16,0 4 1 0,2 0-84 0,-1-3-141 15,-2-1-100-15,0 0-32 0,-6 1-342 0</inkml:trace>
  <inkml:trace contextRef="#ctx0" brushRef="#br0" timeOffset="-156191.89">20500 6802 587 0,'-3'3'910'0,"0"4"-315"0,-1 1-532 0,4 3 0 0,-1 2-50 0,0-1-7 15,0 2 0-15,-7 3-2 0,-1 1-3 0,3 6-2 16,0 0-1-16,0 2-1 0,4 3-2 0,2 4-4 15,3 0 3-15,6-3-4 0,2 1 3 0,4-5 10 16,-5-2 1-16,0-2 6 0,1-2 3 0,1-1-2 16,3-4-1-16,2-5 1 0,-2-3-4 0,-2-4 5 15,1-2-5-15,-3-1 4 0,0-4-13 0,3-4-70 16,1-6-32-16,5-7-22 0,1-8-111 0</inkml:trace>
  <inkml:trace contextRef="#ctx0" brushRef="#br0" timeOffset="-156011.71">20839 6740 1466 0,'0'-17'-458'0,"-2"13"928"0,2 4-182 16,0 0-100-16,-7 7 12 0,4 8-101 0,-4 7-29 16,0 9-8-16,-5 8-4 0,-1 8-21 0,-3 13 17 15,-1 7-11-15,-1 8 13 0,3 1-27 0,-1-1-2 16,2-1-3-16,4 1 2 0,2 3-6 16,5 0-9-16,3 0-2 0,1-11-2 0,5-13-26 0,1-12-151 15,3-12-55-15,3-10-44 0,3-2-157 16</inkml:trace>
  <inkml:trace contextRef="#ctx0" brushRef="#br0" timeOffset="-155601.2">22168 6915 1393 0,'-7'-7'239'0,"4"7"-5"0,3 0 33 0,0 0-62 0,0 0-75 0,0 0-63 0,0 0-23 15,0 0-8-15,0 0-32 0,9 5-2 0,-1-5 4 16,5 0-4-16,3-1-2 0,4-3 2 0,1 0-3 15,3-6 1-15,1 0-2 0,-2 2 2 16,1 0 3-16,-4 5-3 0,-1 0-36 0,-3 3-114 16,-3 0-78-16,-4 7-14 0,0 1-163 0</inkml:trace>
  <inkml:trace contextRef="#ctx0" brushRef="#br0" timeOffset="-155454.52">22196 7192 1883 0,'-5'15'-152'0,"5"-8"352"0,4-1-104 15,1 1-14-15,7-2-25 0,0-2-24 0,6-5-5 16,2-3-5-16,4-1 3 0,2-6-14 0,3-1 0 16,1-5-56-16,2-8 16 0,-8-6-166 0,8-6-312 15,0 3 319-15</inkml:trace>
  <inkml:trace contextRef="#ctx0" brushRef="#br0" timeOffset="-155032.64">22663 6617 1812 0,'0'0'133'0,"0"0"122"0,0 0-128 15,0 0-78-15,0 0-17 0,8 3-15 0,2-7-16 16,7 0 9-16,3-2 2 0,4-4 2 0,3 1 1 16,3-3-4-16,-1 1 21 0,-1-1-10 0,0 1 22 15,-9 1-23-15,-2 3-11 0,-3 4 1 16,-4 3 0-16,4 0-4 0,-1 3 3 0,-5 3-2 15,0 0 3-15,-6 4-20 0,-2 1 5 0,-6 7-10 16,-2 5 20-16,-4 2 5 0,-3 1 1 0,-1 2 0 0,-4 1-5 16,5 3-4-16,-3-4-2 0,0 1 1 15,-1-1 1-15,-3 0-4 0,4 0 13 0,5-3-8 16,4-3 19-16,7-4-17 0,4-1 0 0,7-6-4 16,4-1 8-16,8-5 2 0,4-3-3 0,3-2 2 15,-2-3-2-15,2-4-3 0,0 4 2 0,4 2-2 16,4 1 1-16,2 5 3 0,0 5-3 0,1 4 2 15,0 4-7-15,-7 3 6 0,-3 2 15 0,-12 5-2 16,-5 1 38-16,-12 2 2 0,-7 2 0 0,-11 2 2 16,-7-4-15-16,-6 4-15 0,-5 1-8 15,-5 0 0-15,-1 3-25 0,0 0 3 0,-1-1-21 16,2-2 8-16,3-2-76 0,-5 0-142 0,-1-5-150 0,-4-4-26 16,-1-8-548-16</inkml:trace>
  <inkml:trace contextRef="#ctx0" brushRef="#br0" timeOffset="-106708.86">22884 10216 831 0,'-1'8'125'0,"-4"6"270"0,1 0 131 0,-1 0-345 0,1 4-91 0,3 3-45 16,0 2-14-16,0 8-5 0,1 4-8 0,1 1 1 16,-1 3 1-16,0 1 0 0,0 3 2 0,0 2 5 15,-2 2 1-15,-3 3 2 0,0-4-4 0,-2-1-3 16,0-2-3-16,0-2 2 0,1 0-5 0,0-5-9 15,3-7-1-15,0-4-3 0,2-5-17 0,1-5-99 16,0-5-58-16,5-5-19 0,0-5-141 0,6-5-193 16,0-5 310-16</inkml:trace>
  <inkml:trace contextRef="#ctx0" brushRef="#br0" timeOffset="-106489.91">23258 10494 644 0,'8'3'92'16,"-6"-2"401"-16,3 5 132 0,2-3-331 0,-1 2-131 15,3-2-81-15,1 0-31 0,4-1-8 0,2-2-40 0,3-4 0 16,2 0-3-16,-3-6 3 0,2-2-3 16,3-2 0-16,-2 3-1 0,7-3 1 0,-3 1-1 15,-3 1-3-15,1 2-25 0,-2 2 5 0,0 1-63 16,0-2-78-16,-3 5-48 0,-5 3-20 15,-1 1-113-15</inkml:trace>
  <inkml:trace contextRef="#ctx0" brushRef="#br0" timeOffset="-106319.62">23325 10707 1604 0,'-7'25'-225'15,"6"-14"520"-15,1-3-99 0,2 1-33 0,4-1-13 16,0 0-68-16,4 5-8 0,3 1-4 0,2-3 2 15,1 0-21-15,-7-3-3 0,1-1-14 0,4-7 8 16,1 0-32-16,9-8-8 0,3-2-12 0,-1-5 1 16,0 0-43-16,4-5-86 0,-1 2-68 0,4 0-13 15,-3-1-172-15</inkml:trace>
  <inkml:trace contextRef="#ctx0" brushRef="#br0" timeOffset="-105591.14">24233 10234 591 0,'0'4'86'0,"-6"2"311"0,-1 2 122 0,-2-1-276 0,-2 1-64 16,-1 1-63-16,-1 2-28 0,-2 4-4 0,-2 6-55 16,0 0-12-16,0 5-6 0,2 6-1 0,-1-1-13 15,3 3-3-15,0 4-1 0,3 1 1 16,2 4-3-16,4-4-1 0,1 1 2 0,3-6-2 16,5-4 10-16,2-9 3 0,4-4-1 0,4-7 2 15,1-6-4-15,8-1 0 0,3-6 7 0,4-3-3 16,4-6 9-16,3-6 3 0,2-2 2 0,0-6 1 15,-6-3 12-15,-2-7 7 0,-1-4 1 0,-7-1 5 16,4 2 5-16,-7 3 23 0,-6 1 5 0,-6 7 7 16,-4 0 6-16,-6 6 4 0,-5 0 4 0,-5 1 3 15,-1 3-8-15,-6 0-30 0,-2 4-11 0,-3 0-3 16,-1 1-15-16,1 5-12 0,5-2 1 0,-2 3-5 16,-1 7-9-16,0 3-13 0,-6 4-9 0,1 3-1 15,-1 1-12-15,4 3 2 0,-1-2-3 0,3 5 0 16,1 1-10-16,4 7-60 0,1-1-33 0,7 2-14 15,3 1-77-15,5-6-42 0,2-5-26 0,8-6-15 16,5-3-27-16,6-6-168 0,4-2 304 16</inkml:trace>
  <inkml:trace contextRef="#ctx0" brushRef="#br0" timeOffset="-105300.83">24730 10224 1157 0,'4'0'198'0,"-4"4"123"0,0 2-10 16,-5 1 3-16,0 0-187 0,-4 4-69 0,-1-3-24 15,-3 5-7-15,1 4-28 0,-2 2-6 0,1 9-5 16,1 2 1-16,-1 2-7 0,4 6 5 16,3-2 1-16,1 7 1 0,3-4 6 0,3-1-7 0,3-3 2 15,8-9-4-15,0-5 11 0,6-6-1 16,2-2 13-16,4-6-5 0,2-3 34 0,2-7 11 16,1-3 5-16,1-5 2 0,-4-4-4 0,3-5-8 15,0-5-4-15,2-4 1 0,6-7-13 0,-2 0-7 16,-3-2 0-16,-5 1 0 0,-4 2 9 0,-10 6 52 15,-4 0 7-15,-7 5 18 0,-3 0-6 0,-3 5-20 16,-4-2-14-16,-3 6 3 0,-2-2-31 0,-4 3-8 16,-1 0-6-16,-2 0 1 0,-2 0-14 0,-2 6-9 15,1 0-13-15,-2 5 1 0,2 0-34 0,4 4-44 16,1 2-18-16,1 1-13 0,9 2-45 0,0-2-107 16,2 0-109-16,7 3-26 0,-2 0-400 0</inkml:trace>
  <inkml:trace contextRef="#ctx0" brushRef="#br0" timeOffset="-105076.67">25327 10118 2791 0,'6'2'-232'0,"-2"-1"519"0,-2-1-132 16,0 2-45-16,1-1-16 0,-1 4-61 0,-2 2-12 16,1 3 2-16,-2 4-5 0,-1 3-7 15,-1 8 2-15,0 1-4 0,1 2 4 0,-1 3-7 16,1-2-2-16,0 6-4 0,-1 4 2 0,1 4-2 15,0 4 0-15,0 6-3 0,-1 4 0 0,4-1-1 16,-2-2-17-16,2-8-34 0,2-6 4 0,-3-4-71 16,0-5-27-16,-2 2-52 0,-4-5-6 15,3-4-190-15</inkml:trace>
  <inkml:trace contextRef="#ctx0" brushRef="#br0" timeOffset="-104514.33">22007 12226 1067 0,'-2'7'199'0,"1"0"513"0,1-2-569 0,2 1-79 0,4 1-31 0,2 1-7 0,3 0-31 16,1 4-8-16,4 0 6 0,2-1-6 0,2 0 13 16,4-1-3-16,3-7-29 0,4-2 7 0,2-1-91 15,4-9-79-15,1-3-73 0,2-3-17 16,1-6-237-16</inkml:trace>
  <inkml:trace contextRef="#ctx0" brushRef="#br0" timeOffset="-104362.68">22660 11839 1346 0,'1'3'203'0,"-2"9"367"16,1 1-371-16,0 8-88 0,0 4-33 0,-1 4-8 15,-2 6-46-15,-2 4-8 0,-2 5-5 0,-1 4 1 16,-2 3-2-16,0 2-7 0,-1-3 0 0,2 8-3 15,2-2 0-15,7-4-14 0,1-2-64 0,4-13 15 16,2-6-162-16,4-9-344 0,1-8 365 0</inkml:trace>
  <inkml:trace contextRef="#ctx0" brushRef="#br0" timeOffset="-103960.05">23321 11903 1915 0,'2'2'157'0,"2"0"153"0,1 2-154 0,3-1-66 16,2 3-34-16,4-2-2 0,0 0-53 0,0-4-6 15,1 0-6-15,6-4-3 0,0-2-24 0,11-2-25 16,0 1-22-16,1-1-5 0,-1 1-71 0,1 4-194 16,-1 4 215-16</inkml:trace>
  <inkml:trace contextRef="#ctx0" brushRef="#br0" timeOffset="-103776.8">23390 12198 2182 0,'3'25'-237'0,"-3"-15"498"15,1 0-130-15,4-5-52 0,3-2-9 0,5-3-58 16,6-3-14-16,1 0-6 0,5-2-6 0,3-5-38 16,0-10-154-16,5-3-98 0,0-2-34 15,1 1-282-15</inkml:trace>
  <inkml:trace contextRef="#ctx0" brushRef="#br0" timeOffset="-103365.62">24259 11821 1438 0,'7'-3'248'0,"-7"5"16"0,0 0 6 16,0 4-22-16,0 0-125 0,0 6-62 16,-3 2-18-16,1 11-11 0,-1 1-26 0,-2 8 1 15,0 1 3-15,-2 5-1 0,0 4 2 0,0 2-4 16,2 2-5-16,0-1 1 0,0-4-3 0,1-1 0 15,2-1-2-15,2-1-4 0,2-3-52 0,5-5-150 16,0-4-101-16,1-10-26 0,1-4-276 0</inkml:trace>
  <inkml:trace contextRef="#ctx0" brushRef="#br0" timeOffset="-103068.92">24707 11801 1600 0,'1'-8'226'0,"1"3"354"0,0-1-323 15,1 2-69-15,-3 4-45 0,0 0 8 0,0 0-73 16,1 5-33-16,-5 5-15 0,1 7-4 0,-2 4-30 15,-1 13-4-15,-2 6 4 0,-2 5-4 0,0 5 2 16,1 2 6-16,-2 1-3 0,-1 4 2 0,2-3-13 16,2-4-50-16,3 0-10 0,1 0-15 15,4-4-9-15,0-5-37 0,5-5-22 0,1-10-14 16,1-2-66-16,5-12-322 0,-1-2 355 0</inkml:trace>
  <inkml:trace contextRef="#ctx0" brushRef="#br0" timeOffset="-102790.23">25035 12048 2407 0,'0'0'-227'15,"0"0"510"-15,0 0-97 0,0-2-45 0,-1 2-5 16,0 0-80-16,-23-8-30 0,16 11-7 0,0 2-6 16,-2 4-12-16,0-2-10 0,0 4-4 0,-1 0-2 15,3 3-4-15,0 4-6 0,1 0-3 0,2 0-1 16,0 4 3-16,4-4 8 0,0 2 3 0,3-1 1 15,3-2 7-15,0-3 5 0,1 0 3 16,-1-3 0-16,0 2 2 0,1 0-3 0,-1 0 0 16,0-1 0-16,-1 0 0 0,2-4 0 0,-3 2-2 15,0-2 1-15,1-5-2 0,-2 4-19 0,1-3-10 16,0 0-6-16,-1 0-38 0,-1 0-60 0,0-1-25 16,3 3-16-16,-1-3-41 0,0-1-130 0,2 2-112 15,2 2-56-15,-1-2 520 0</inkml:trace>
  <inkml:trace contextRef="#ctx0" brushRef="#br0" timeOffset="-102193.89">25010 12202 331 0,'-9'11'-184'0,"3"-4"409"0,3-1-19 16,0 1-7-16,0-2 9 0,2 1 2 0,-1-2 0 15,2-1-5-15,0-3 10 0,0 0-39 0,0 0-47 16,0 0-12-16,0 0-5 0,0 0-20 0,0 0-33 16,0 0-9-16,0 0-5 0,0 0-17 0,0-2-3 15,6-20-1-15,-6 15 2 0,-1-5 1 0,1-2-2 16,0-3 1-16,0-1-1 0,2-3-1 0,1-4-2 16,1-4 5-16,0-6-3 0,2 2 11 0,-1-3-2 15,0 1 2-15,-1 0 1 0,1 2 0 0,-2 5-7 16,1 7 3-16,-2 4-1 0,0 5 8 0,0 3-2 15,-1 4-2-15,-1 5 0 0,0 0-14 0,0 0 1 16,0 0-7-16,0 0 4 0,-1 8-16 16,-1 0-16-16,1 5-2 0,-2 4-5 0,-1 6 1 15,0 1 9-15,-2 8-5 0,-1 7 6 0,-1 5 0 16,1 9 2-16,-2 6-1 0,-3 6 0 0,3 3-2 16,-2-2-14-16,2-1 10 0,0-4-10 0,0-5 22 15,2-9-1-15,2-8-2 0,1-6-2 16,2-5-15-16,2-10-21 0,0-5 3 0,1-9-9 0,2-4 19 15,0-4-2-15,1-7 13 0,2-7-7 0,1-10 36 16,1-10 17-16,2-6 4 0,0-17 3 16,1-3-2-16,1-6 4 0,0 1 6 0,-1-2 1 15,1 1 6-15,-2 5-5 0,1-5-8 0,-3 6 5 16,1 3-18-16,-1 14 10 0,0 9 7 0,-2 16 3 16,-2 5 15-16,-3 10 5 0,-1 7 3 0,0 0 1 15,0 0-14-15,-1 3-36 0,-2 7-12 0,-4 4-5 16,-2 5-12-16,-2 12 3 0,-2 9-2 0,-2 10 3 15,-2 10-3-15,-1 7 6 0,-1 5-2 0,-1 10 3 16,1 0-3-16,2 7-81 0,1-1-24 0,6-2-25 16,3-4-49-16,7-12-149 0,9-2-182 0,10-3-6 15,2-6-412-15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3T20:16:13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12060" units="cm"/>
          <inkml:channel name="Y" type="integer" max="753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3T20:18:53.552"/>
    </inkml:context>
  </inkml:definitions>
  <inkml:trace contextRef="#ctx0" brushRef="#br0">3626 10114 499 0,'2'4'669'0,"-2"1"-176"0,-8 0-281 16,-1 1-13-16,-2-1-73 0,0 2-44 0,-1-1-17 15,-2 1-2-15,-3-2-15 0,-3 0 6 0,-2 0-7 16,-7-1 6-16,0 2-26 0,-2-3-9 0,-2 2-1 0,1-4-1 16,-1 2-1-16,-1 1-8 0,1-1 0 0,0-1-3 15,3 3-4-15,1 1-1 0,4 2-5 16,0 3 4-16,-1 3-7 0,1-1-13 0,-5 3 1 15,5 4-5-15,-1 5 8 0,3 4 3 0,3 4 4 16,3 2-2-16,3-1 7 0,2 6-10 0,5-1-1 16,1 1-3-16,3 3 5 0,1 2-1 15,2-1 4-15,5 1-2 0,-1 2 3 0,4 3 2 16,4 3 1-16,2 4 0 0,3 3 1 0,2 1 4 0,-1 3 1 16,0 6 1-16,-2 2 6 0,1 9 1 15,-3 6-1-15,2 4 0 0,-2 2 0 0,-2-3-3 16,-2 2 4-16,-3-5-5 0,-3 3 4 0,-1 3-5 15,-1 0 2-15,-2-5-2 0,-2-6 5 0,-2-8-3 16,-3 1-2-16,-2 7 2 0,-3-1 6 0,-2-8 5 16,0-3 8-16,-3-12-3 0,0-1 4 0,0 5-9 15,-1 0-1-15,1 2 0 0,-1-5 1 0,2-8-5 16,0-9-2-16,2-10 0 0,3-6 1 0,2-1-4 16,2-1 2-16,3-5-3 0,1 2-1 0,2-3-1 15,1-2 1-15,0-1-1 0,1-1 4 0,2-3 7 16,0 0-1-16,2-1 4 0,3 0 1 0,1 1 1 15,2 0 0-15,6-2 2 0,2 1 0 0,8 0-2 16,2-2-1-16,6-5 0 0,2 0-4 0,1-3 0 16,-2-3-2-16,-1-4 3 0,1-4-5 0,2 0-2 15,7-4 1-15,3-1-1 0,4 4-3 0,2 2 1 16,0 2 0-16,-2 1 1 0,-3 1 0 0,-11 2-2 16,-1 4 3-16,-5 0-2 0,1 4 6 0,1 4 0 15,-3 2 1-15,-2 3-1 0,1-1-11 0,-1 5-135 16,1 1-123-16,1-3-26 0,-4-5-453 15</inkml:trace>
  <inkml:trace contextRef="#ctx0" brushRef="#br0" timeOffset="22162.07">17946 2580 514 0,'-4'-5'80'0,"3"1"176"0,0-5 65 0,-1 1-143 16,0 0-61-16,2-1-16 0,0 1-18 15,0 1 9-15,-2-1-25 0,4 2 3 0,-2-1 4 16,0 7 1-16,0 0-6 0,0 0-15 0,0 0-14 0,-2 0 4 16,-13 3-27-16,8 5-7 0,-1 2 2 15,0 4-4-15,0 1 2 0,-1 9-4 0,2 2-4 16,0 5 1-16,0 5-7 0,3 0-1 0,-1 2-2 16,3-3 2-16,1-6 5 0,2 1 0 0,3-2 0 15,4-3-2-15,2 2 1 0,4-9-7 0,1-3 2 16,5-5-5-16,1-7 3 0,4-5 12 0,2-6 5 15,1-6 4-15,1-4 7 0,-1-9 6 0,-6-2 2 16,1-6 2-16,-3 2 1 0,-2 1 6 16,1-1 7-16,-5-2 2 0,-5 1 15 0,-5 1 4 15,-4 4 4-15,-2 1 3 0,-4 5 0 0,-4 0-7 16,-2 1-8-16,-4 1 4 0,-2 3-16 0,-1 5-5 16,1 4-7-16,3 5 2 0,0 2-25 0,-3 5-18 15,0 4-5-15,-5 4-3 0,2 3-1 0,2 4-3 16,0 0 0-16,3 3-4 0,1 1-11 0,4 5-48 15,3-1-19-15,5-1-11 0,2 2-28 0,5-5-84 16,5 0-39-16,6-4-26 0,4-2-66 0,5-4-178 16,-1-6 326-16</inkml:trace>
  <inkml:trace contextRef="#ctx0" brushRef="#br0" timeOffset="22717.85">18618 2521 1068 0,'-2'-9'152'0,"-1"4"255"0,0-2-231 0,-2 0-34 0,1 0-21 0,-1 3 3 16,1-2-51-16,0 5-11 0,-1-1-8 0,-1 2 2 15,4 2-19-15,-2 1-15 0,0 2-8 0,-3 5-1 16,-7 4-15-16,0 1-9 0,-2 7 0 0,0 6-1 15,1 1 6-15,0 7-5 0,2 2-1 0,1 0-2 16,2-2 4-16,2 0-3 0,3-3 7 0,4-5-6 16,1 0 6-16,6-4-10 0,3-2-11 0,5-8 1 15,2-2-11-15,2-9 3 0,1 0 18 0,1-4-7 16,-1-4 38-16,1-7 9 0,-7-2 4 0,-1-6 2 16,-1-3 3-16,0-7 10 0,8-1 11 0,1-2 1 15,-1-3 15-15,-3-3-7 0,0-2-7 0,-2-4 5 16,-3 5-9-16,-4 2-3 0,-3 2 5 15,-4 8-1-15,-2 0 5 0,-4 8-2 0,-1 4-2 16,-3 4 2-16,-1 2-3 0,-1 6-16 0,-3 0-8 16,-2 4-2-16,-2 4-22 0,-1 6-20 0,1 1 1 15,-1 5-9-15,5 5 6 0,1 3-3 0,-3 0-12 16,1 2 4-16,-3 1-25 0,4-1-32 0,3 3-11 16,5-4-11-16,4 0-12 0,4-7 8 0,3-2 3 15,7-5-4-15,2-4 18 0,4-2-98 0,1 1-40 16,5-2-31-16,-6-1-93 0</inkml:trace>
  <inkml:trace contextRef="#ctx0" brushRef="#br0" timeOffset="23090.17">19082 2592 1246 0,'0'0'215'0,"0"0"-8"15,0 0 19-15,0 0-22 0,0 0-85 0,0 0-51 16,-1 0-18-16,-13 5-4 0,9 1-19 0,-2 1 1 15,6 1-15-15,0 3 7 0,0 4-34 0,1 5-10 16,-5 1 2-16,3 5-3 0,0 1 9 0,2-1 6 16,2-5-2-16,3-4 1 0,2-3-10 0,-1-5-19 15,1 2-1-15,3-5-6 0,2-6 9 0,8 0 45 16,2-4 8-16,0-6 14 0,0-2 13 0,1-4 7 16,1 1 13-16,0-5 0 0,0-3 13 0,0-5 16 15,-3-4-7-15,-4-1 13 0,-5-1-19 0,-6 5 3 16,-6 3 3-16,-5 2 2 0,-4 0-8 15,-5 2-24-15,-3 0-6 0,-5 1-2 0,0 1-16 16,0 4-2-16,-1 5-12 0,3 5 7 0,0 3-13 16,1 6-22-16,-1 3-5 0,3 5-7 0,-1 4-12 15,3 7-10-15,4 3-16 0,4 3-2 0,2 0-48 16,5-3-52-16,4 1-28 0,6-2-14 0,6 0-70 16,7-6-171-16,6-7-104 0,12-11-77 15,-1-7 632-15</inkml:trace>
  <inkml:trace contextRef="#ctx0" brushRef="#br0" timeOffset="23323.48">19684 2427 2043 0,'-1'-5'139'0,"1"2"134"16,0-2-130-16,1-1-7 0,0 2-9 0,0 0 4 16,0-2-58-16,-1 3-1 0,0 3-16 0,0 0 13 15,0 0-19-15,0 0-15 0,0 0-11 0,-3 10 1 16,1 0-23-16,2 8-2 0,-1 7-2 0,-1 4 0 15,1 2 2-15,0 9 0 0,1 2 2 0,0 4-2 16,0 2-2-16,2-6 3 0,1-6 1 0,1-4 1 16,1-4-3-16,1-4 2 0,2 4-27 0,2-2 8 15,1 2-92-15,0-3-92 0,0 0-32 0,-1-3-29 16,-1 0-95-16,0-2-444 0,-4-6 497 0</inkml:trace>
  <inkml:trace contextRef="#ctx0" brushRef="#br0" timeOffset="29627.86">18160 3681 807 0,'0'0'131'0,"0"1"352"0,0 1-384 0,0-2-4 0,0 0-15 0,0 0 9 0,0 0-42 16,0 0 5-16,0 0-7 0,0 0 9 0,0 0-11 15,-1 0-8-15,1 0 1 0,0 0-1 16,0 0-3-16,0 0-1 0,0 0-3 0,0 0 3 15,0 0-5-15,0 2 4 0,0-2-2 0,0 2 3 16,0-1-11-16,0-1 1 0,0 2-3 0,0-1 3 16,0-1-10-16,0 28 1 0,1-20-6 0,0 6 5 15,0 0-7-15,2 11-5 0,-1 1-1 0,-2 10-2 16,3 5 0-16,1 12 1 0,-2 2 3 0,0 8-1 16,0-2 1-16,-2-5 0 0,0-2 4 0,-3-8-2 15,1-4 3-15,-2-2 1 0,1-4-1 0,1-5-1 16,-2-3-29-16,2-9-100 0,1-2-52 0,0-9-20 15,0-4-117-15</inkml:trace>
  <inkml:trace contextRef="#ctx0" brushRef="#br0" timeOffset="30020.34">18649 3736 1797 0,'0'0'-275'0,"0"0"588"0,0 0-118 15,0 0-45-15,0 0-5 0,0 0-62 0,0 0-32 16,0 2-12-16,0-2-2 0,-9 18-18 0,9-6-8 16,0 1-8-16,0 5 2 0,-1 2-8 0,1 6 2 15,-2 7 1-15,1 8 0 0,-1 3 0 0,-1 5 3 16,0 5-2-16,-1 2 1 0,2-2-4 0,-4-1 3 15,-1-9 4-15,2 1 2 0,-2-1 2 0,1 2-18 16,1 0-45-16,-2-4 7 0,3-4-116 0,0-5-172 16,4-7-169-16,6-9-58 0,0-9 567 0</inkml:trace>
  <inkml:trace contextRef="#ctx0" brushRef="#br0" timeOffset="30452.75">19172 3837 1223 0,'1'-17'211'0,"2"11"53"0,0-5 17 0,-2 4-7 0,0 3-93 0,-1 4-47 0,0 0-17 0,0 0-1 16,0 0-29-16,0 0-13 0,0 0-8 0,0 0 0 15,0 0-38-15,0 0-18 0,-8 11-11 0,5 3 1 16,0 4-1-16,2 9-4 0,-1 7 5 16,2 7-4-16,-2 3 0 0,1 5 4 0,0 4 0 15,-3 4 3-15,2 3-1 0,-1-3-1 0,0-3 0 16,1-1 0-16,0-4-6 0,2-5-44 0,0-4-29 16,0-5-8-16,2-3-68 0,0-8-85 0,2-6-78 15,4-8-19-15,2-8-213 0</inkml:trace>
  <inkml:trace contextRef="#ctx0" brushRef="#br0" timeOffset="30916.14">19603 4051 1927 0,'-3'-7'-262'0,"-1"3"565"0,2 1-112 15,-1 0-42-15,1-1-7 0,-1 1-60 0,1 0-16 16,0-1-9-16,2 4 3 0,0 0-19 0,0 0-21 16,0 0-17-16,-9 10 0 0,5-2-37 0,3 7 5 15,0 5 2-15,-2 5 2 0,3-1 13 0,0 6 4 16,0-1-1-16,2 1 1 0,-1-1-5 0,3-1 10 16,-1-5-2-16,3 2 5 0,-1-2 0 0,3-2-4 15,1 2 3-15,1-6-4 0,1-3-2 0,2-2-11 16,1-3 2-16,2-5-4 0,1-1 10 0,1-5-2 15,2-2 0-15,2-6 1 0,4-2 11 0,4-8-3 16,2-6 10-16,6-5-5 0,-1-2 22 0,-1-6 17 16,-4 1 7-16,-9-3 6 0,-8-4 7 0,-6 3 9 15,-5 1 0-15,-4 3 7 0,4 6-3 16,-4 4 13-16,-1 2-4 0,-5 6 11 0,-1 4-17 16,-5 2-2-16,-2 0-13 0,-7 4 8 0,-6 3-37 15,-7 0-8-15,-8 6-13 0,-5 1 3 0,-2 0-20 16,2 5-6-16,4 4-5 0,4 2 0 0,5 3-8 15,6 8-2-15,0 2-2 0,10 8-2 0,0 0-4 16,4 1-76-16,1 0-43 0,4-2-17 0,4-3-90 16,6-3-242-16,7-6-145 0,1-9-106 15,1-8 759-15</inkml:trace>
  <inkml:trace contextRef="#ctx0" brushRef="#br0" timeOffset="40206.23">29311 15268 582 0,'-3'0'896'0,"-1"-1"-291"0,4 1-499 0,0 0-1 0,0 0-71 16,0 0-24-16,0 1-3 0,4 13-7 0,1-7 0 16,5-2-8-16,3 5-1 0,7-3-3 0,6-3-4 15,14 0 4-15,9-2 5 0,19-2-2 16,3 0 11-16,5-6 0 0,6 2 1 0,6-3-1 0,9 3-9 15,5-2-24-15,-3 4-4 0,-3 0-4 16,-3 1 11-16,-1 2 18 0,0 2 3 0,-9 0 4 16,-9 1 7-16,-11 0 14 0,-4 0 10 0,-8 2 2 15,-3 1 15-15,-7 0 3 0,-5 0-3 0,-10-3 5 16,-5 1-3-16,-6-2-7 0,-6 0 9 0,-9-3-4 16,0 0 22-16,0 0-21 0,-5 0-11 0,-8-3-3 15,-8 0-32-15,-9-2-11 0,-9 2-2 0,-13-1-3 16,-6-2 1-16,-9 1 5 0,-7-2 0 0,-9 3 2 15,-8-2 5-15,-11 2-4 0,-1 0 7 0,-13 1-3 16,-3 2 8-16,-4 2 15 0,-2 2 7 0,1 7 2 16,1-1 7-16,5 2-11 0,2-1-5 0,11-4-1 15,8-2-8-15,12-1-11 0,5-3-32 0,13 0 5 16,8 0-95-16,16-3-45 0,10-3-183 0,7-2 21 16,1-6-668-16</inkml:trace>
  <inkml:trace contextRef="#ctx0" brushRef="#br0" timeOffset="43341.36">29283 14172 499 0,'0'0'666'0,"0"0"-194"0,0 0-322 0,0 0-10 0,1 0-64 16,19-10-32-16,-9 9-12 0,6-1 0 0,5 1-7 15,7-6-3-15,8 0 1 0,12-4 0 0,10-2 1 16,8-7-7-16,2-3 0 0,8-2-2 0,4 3-2 16,13-2-5-16,8 5-1 0,-3 2 0 15,-1 2-3-15,-4 2-1 0,3 8 0 0,2 2-1 16,-6 3 0-16,-4 7-1 0,-8 1 4 0,-1 5-3 16,1 2-3-16,-6 3-45 0,-6-1-46 0,-11-2-5 15,2 2-144-15</inkml:trace>
  <inkml:trace contextRef="#ctx0" brushRef="#br0" timeOffset="47740.59">17404 4710 567 0,'-4'13'842'0,"-1"-1"-276"0,2 4-481 0,0 0-1 15,0 4-63-15,3-5-14 0,2 6-2 0,-2 5-3 16,1 2-2-16,2 8 1 0,2-1-1 0,-2 2 2 16,1 0 1-16,1-5-23 0,-1-2-9 0,1-6-8 15,0-2-15-15,0-4-56 0,-2-8-56 0,1 0-10 16,-2-6-166-16</inkml:trace>
  <inkml:trace contextRef="#ctx0" brushRef="#br0" timeOffset="47890.7">17299 4924 1605 0,'-4'2'146'16,"3"2"168"-16,1-1-168 0,0-2-39 0,1 3-21 15,2-1 2-15,-1 0-39 0,2 1-21 0,3-1-6 16,3 2-2-16,3 0-10 0,2-3-5 0,2 1-2 15,6-2 1-15,1-1-3 0,6-1 4 0,0-3-4 16,2-2 3-16,3-1-23 0,0-1-240 0,-3 1-229 16,7 1-64-16,0 1 558 0</inkml:trace>
  <inkml:trace contextRef="#ctx0" brushRef="#br0" timeOffset="48482.43">19742 4560 548 0,'1'-14'800'0,"3"2"-227"0,-1 2-385 0,1 4-5 0,-4 6-68 0,0 0-24 16,0 0 4-16,0 0-9 0,0 0-1 16,0 0-19-16,3 6-6 0,-5 4-4 0,1 5-30 15,-2 6-15-15,0 5-3 0,1 9-2 0,-2 1 3 16,1 2-9-16,0-1 2 0,-1 1-2 0,1-3 5 16,1-1-7-16,-1-2-25 0,2 2 1 15,0-4-86-15,0 1-101 0,0-3-76 0,0-5-20 16,1 4-218-16</inkml:trace>
  <inkml:trace contextRef="#ctx0" brushRef="#br0" timeOffset="49121.75">17444 5194 2040 0,'3'6'51'0,"4"1"51"0,5 1-163 0,6 0 29 0,3 1 6 0,4 0 8 0,0 0 18 0,0 1-10 15,-4-2-5-15,-2-2-1 0,5 2 4 0,3-3 33 16,6 2 9-16,8-4 6 0,1-3 1 0,9 0-11 16,6 0-3-16,6-3-2 0,1-1-9 0,-3 0-1 15,-2 0-6-15,4 1 3 0,6-2-7 0,13 2 0 16,3 1 4-16,-2 1-2 0,-6 2 6 0,1 2-4 15,2 1-2-15,8 1 0 0,4 0 1 0,-4-2 12 16,0 4 4-16,4-3 2 0,7 0 2 0,6-4 5 16,0 0-3-16,1-3 5 0,4 2-13 0,7 0-3 15,-2-4-5-15,0-3 2 0,1 1-3 0,2-4-7 16,-1 1 3-16,-4-2-3 0,-1-1 10 16,1-2-12-16,-1 1 9 0,-10-1-8 0,-4-2 18 15,-6 0-4-15,1 2-13 0,-2-2 0 0,-9 1-82 16,-5-1-291-16,-4 0-262 0,-4 3-77 0,-4 4 718 15</inkml:trace>
  <inkml:trace contextRef="#ctx0" brushRef="#br0" timeOffset="65336.13">24364 2316 757 0,'4'-17'115'0,"-1"12"256"0,0 2 128 0,-3 3-300 0,0 0-59 0,0 0-46 0,0 0-8 0,2 0-5 15,-2 0-6-15,1 0 0 0,0 0-10 0,0 0 8 16,0 0-28-16,0 0 1 0,9 18-9 0,-12-3 7 15,0 5-23-15,-3 9 2 0,-3 2-6 0,3 12 4 16,-4 6-14-16,4 17-5 0,-4 4 0 16,-4 8-1-16,-2-6 3 0,-2-2-1 0,3-4-3 0,4-7 0 15,2-2-5-15,2-12-36 0,2-5-21 16,3-11-8-16,1-8-59 0,0-6-48 0,0-9-37 16,1-6-7-16,2-2-20 0,5-10-164 0,-2-13 264 15</inkml:trace>
  <inkml:trace contextRef="#ctx0" brushRef="#br0" timeOffset="67299.17">24743 2454 238 0,'1'-4'-48'0,"1"1"59"0,-1 0 123 16,2-2-12-16,-1 2-10 0,1-1 11 0,-3-2-2 15,0 2 12-15,1 0-10 0,0-3-1 0,1 4-4 16,0-1 7-16,-2-2-18 0,2 1-3 0,0 0-2 16,-1 0 4-16,2 1-7 0,-2-2-5 0,0-2-6 15,1 5 6-15,-1-1-17 0,0-2-6 0,0 1 1 16,1 2 2-16,-2 3-2 0,0 0-10 16,0 0 8-16,0 0-3 0,0 0 22 0,0 0-21 0,0 0-15 15,0 0-1-15,0 0-43 0,1 3-17 16,-4 9-2-16,0 13-5 0,-2 9 5 0,-3 12 9 15,-2 8-1-15,-2 13 2 0,0 1 3 0,1 0-2 16,0-7 2-16,3-11-1 0,3 0 2 0,4-8-2 16,1 1 4-16,5-8-3 0,-1-3 1 0,1-4-21 15,-2-3-31-15,0-4 1 0,1-3-73 0,-1-3-55 16,-2-2-54-16,0-6-9 0,-1-2-123 0</inkml:trace>
  <inkml:trace contextRef="#ctx0" brushRef="#br0" timeOffset="68066.05">25122 2383 466 0,'0'-15'67'0,"1"4"281"0,-1 2 118 0,3 1-242 0,-2-2-53 0,0 7-31 16,1-2-23-16,-2 5 9 0,0 0-37 0,0 0 51 15,0 0-26-15,0 0 33 0,0 0-78 0,0 0-27 16,0 0-8-16,-5 15-3 0,0-4-12 0,-1 9-15 15,-2 3-3-15,-1 13-1 0,-4 5 0 0,1 9 0 16,-3 4 5-16,1 5-4 0,-1-2 3 0,4-3-4 16,-2-4-2-16,4-10 1 0,4 2-8 0,4-6-46 15,1-4-6-15,2-4-15 0,0-3-10 0,3-4-34 16,0-3-11-16,0-3-13 0,-2-5-12 0,3-3-43 16,-1-6-81-16,3-2 2 0,1-3-193 0</inkml:trace>
  <inkml:trace contextRef="#ctx0" brushRef="#br0" timeOffset="68418.16">25266 2754 946 0,'26'-12'-538'0,"-20"6"1055"0,-6 6-207 15,0 0-106-15,0 0 17 0,0 0-77 0,0 0-49 16,-9 0-22-16,0 6-4 0,0 4-43 16,-4 2-18-16,-1 2 15 0,-2 0-12 0,0 1 28 15,4 7-33-15,-1-2-5 0,6 5-6 0,1-1 0 16,5 1-4-16,3 1 1 0,5-5-1 0,4 1 3 15,4-8 5-15,2 0 4 0,4-6 1 0,0-3 16 16,2-4 12-16,-1-1 9 0,-2-3 0 0,-1-5 10 16,4-3-10-16,3-6-4 0,7-4 1 15,3-4-9-15,1-4-1 0,-1-3 9 0,-1 0-1 16,-2 0 28-16,-5 4 26 0,-4-1 6 0,-8 3 9 16,-3-2-6-16,-8-3-7 0,-3-4-10 0,-6 1 6 15,-4-1-22-15,-5 1-9 0,-5-1-6 0,-7 4 2 16,-3 1-23-16,-4 5-16 0,-1 4-11 0,-4 5-1 15,1 6-21-15,-1 4-16 0,1 1-1 0,3 5-6 16,6 0-3-16,0 0-58 0,0 3-18 0,3 2-21 16,-7-2-55-16,9 4-153 0,4 0-144 0,1 7-17 15,4 3-292-15</inkml:trace>
  <inkml:trace contextRef="#ctx0" brushRef="#br0" timeOffset="68956.88">25294 3269 966 0,'4'-3'180'0,"-4"3"449"0,0 0-479 0,1 0-50 0,9 13-17 0,-8-3-2 0,0 6-9 16,-1 5-11-16,-3 7-6 0,-2 11-1 0,-2 1-31 16,2 6-6-16,-2 3-5 0,-2 2 2 0,2-3-3 15,3-4-2-15,1-2-4 0,0-5-2 16,2-6-38-16,1 2-137 0,-4-5-62 0,-1-4-37 16,-4 8-188-16</inkml:trace>
  <inkml:trace contextRef="#ctx0" brushRef="#br0" timeOffset="69267.64">23868 4314 2174 0,'6'4'-70'15,"-1"-3"162"-15,6 1 35 0,6-1-23 0,9-1 27 16,8 0-74-16,12-1 17 0,9-2-9 0,16-1 15 16,7-1-17-16,4 0-25 0,0-1-6 0,7-5-4 15,5 6-10-15,12-5-4 0,0-4 2 0,-4 0-3 16,-4-4 5-16,1 1 7 0,0 2-3 16,-13 1 4-16,-13 2-13 0,-14 2 4 0,-5 4-7 15,-1 2 6-15,3 6-10 0,-7 6-4 0,-6 0 0 16,-6 6-1-16,-8 0-9 0,-4 1-120 0,-4 2-73 15,-5-3-24-15,-2 4-172 0,-1 0-389 0,-3-4 490 16</inkml:trace>
  <inkml:trace contextRef="#ctx0" brushRef="#br0" timeOffset="71967.81">25419 2426 212 0,'-1'-4'32'0,"1"4"-42"0,0 0 91 0,0 0-11 15,0 0-3-15,0 0 3 0,0 0 9 0,0 0 9 16,0 0 1-16,0 0 4 0,0 0-18 0,0 0 10 16,0 0-5-16,0-1 9 0,0-1-27 0,0 2-16 15,0-1-8-15,0-1 0 0,0 0-21 0,0-1 24 16,0 3-9-16,-1-2 16 0,-1 1-13 0,1 1-18 16,-20-12 0-16,15 20-5 0,-4-1-7 0,0 1-5 15,0 2 1-15,2 1-1 0,1-1 3 0,2 2-1 16,-2 1-1-16,-1-2 1 0,0-1 7 0,3 3-1 15,0 0 2-15,0 1-1 0,-2 0 6 0,-4 1-1 16,-1 3 1-16,-1 0-2 0,-4 3-9 16,4 6-1-16,-3 1-3 0,1 3 3 0,1 4 1 15,-1 3 8-15,4-1 0 0,3-3 1 0,4-1-9 16,4 2-4-16,4-3-4 0,5 1 2 0,2-2 5 16,3-3-35-16,1 2-45 0,5-6-7 0,-2-2-162 15</inkml:trace>
  <inkml:trace contextRef="#ctx0" brushRef="#br0" timeOffset="77114.57">25392 4424 1053 0,'-4'-3'221'0,"4"3"496"0,0 0-511 0,0 0-59 0,0 0-34 0,0 0 5 15,0 0-47-15,0 0-8 0,0 0-5 0,0 0 3 16,0 0-11-16,0 0-7 0,0 0-7 0,-1 0 3 15,1 1-16-15,-7 19-1 0,9-12-3 0,0 4 2 16,0 1-7-16,0 2 4 0,2 5-2 0,-4 4 4 16,1 3-5-16,-1 8-1 0,-2 3 0 0,2 6 0 15,-4 2-6-15,1 4-3 0,0-4-2 0,-2 1 1 16,2 5 0-16,-3-2 1 0,3 3-4 16,-2-7 3-16,0-9-3 0,4-6-4 0,-1-8-44 15,4-6 7-15,-1-6-157 0,2-8-253 0,7-3-241 16,3-19-74-16,6-8 773 0</inkml:trace>
  <inkml:trace contextRef="#ctx0" brushRef="#br0" timeOffset="78796.61">24161 3589 519 0,'-5'0'715'0,"-2"1"-215"0,0 1-364 0,-1 2-7 16,-1 0-63-16,0 3-13 0,-1 0-9 0,-2 4 2 16,-1-1-21-16,1 6-12 0,0 3 2 0,-1 3-3 15,2 1-2-15,2 1-13 0,1 3-7 0,5-2-1 16,2-2-1-16,2-2-3 0,6 0 0 0,4 1-1 15,0-1 2-15,7-3 3 0,1-3 0 0,4-5 0 16,2-3 1-16,5-4-23 0,1-3 17 0,3-10-16 16,-1-2 38-16,0-4 21 0,-2-2 9 0,-8-5 6 15,-4-4 16-15,-7 1 5 0,-2-2 5 16,2 2 3-16,-3-1 8 0,-4 1-10 0,-2-6-2 0,-5 1 1 16,-1 1-6-16,-3 0-11 0,-1 3 0 0,-2 4-2 15,-3 0-14-15,-1 3 3 0,4 5 0 16,-5 2 3-16,1 4-3 0,-5 3-19 0,-3 3-10 15,-3 6-1-15,0 3-22 0,0 6-17 0,-1 3-3 16,1 6-4-16,2 3-3 0,2 4-46 0,2 0-15 16,6 1-13-16,1-3-13 0,8-5-21 0,3-4-13 15,5-5-12-15,4-1-35 0,5-5-83 0,2-2-122 16,5-5-32-16,-1-8 450 0</inkml:trace>
  <inkml:trace contextRef="#ctx0" brushRef="#br0" timeOffset="79115.66">24540 3564 1624 0,'-9'8'-184'0,"2"2"410"0,-3 4-128 16,-2 4-28-16,-3 8-25 0,-1 4-35 0,-3 2-5 15,2 1-1-15,0-2-1 0,2-2-5 0,3-4 2 16,2 1-4-16,3 2 4 0,5 0-3 0,2 17-31 16,2-44-33-16,16 24 84 0,-1-17-46 15,0-5-3-15,2-3 1 0,1-1 7 0,2-4 45 16,-1-3 14-16,0-2 12 0,2-5 21 0,-3-3 29 15,1 0 3-15,0-6 12 0,-1 2-12 0,-2-3-2 16,-2 4-3-16,-5 2 5 0,-4-1-17 0,-5-1-12 16,-2 0-10-16,-6-2 5 0,-1-2-19 0,-4-2-8 15,-1 4 2-15,-4 2-1 0,0 4 2 0,-2 3-8 16,0 2-6-16,-1 6 0 0,-1 2-19 0,0 4-37 16,-1 4-11-16,2 6-10 0,-1 2-22 0,6 6-51 15,-1 3-24-15,3 3-15 0,0 2-44 0,3-1-127 16,3-1-155-16,12 0-45 0,4-8 537 15</inkml:trace>
  <inkml:trace contextRef="#ctx0" brushRef="#br0" timeOffset="79428.21">24902 3636 1419 0,'0'0'-225'15,"0"0"527"-15,0 0-87 0,-1 2-52 0,0-2-1 16,-16 18-112-16,13-10-24 0,-3 2 8 0,0 4-9 15,0 0 23-15,1 4-39 0,0 4-5 0,0-1-9 16,3 4-3-16,0 1-2 0,5 1 6 0,1 2-6 16,0 0-3-16,3-2-12 0,-1-4-7 0,5-6 0 15,6-2 2-15,3-8 9 0,1-4 19 0,4-4-3 16,-2-5 51-16,2-7 21 0,0-3 4 0,0-5 7 16,-2-4-1-16,1-3 9 0,-2-1 9 0,-3-2 2 15,-2 6 2-15,-7 0 5 0,-4-1-13 0,-5 1 11 16,-2-4-41-16,-8-2-16 0,-2-1-8 0,-5 4 1 15,-2 0-15-15,-6 6 2 0,-3 0-16 0,-6 6 8 16,-3 4-41-16,-4 6-71 0,0 6-32 0,3 6-18 16,-1 8-68-16,0 5-161 0,-3 6-237 0,-2 3-45 15,6 0 663-15</inkml:trace>
  <inkml:trace contextRef="#ctx0" brushRef="#br0" timeOffset="81925.38">24951 4500 960 0,'-6'-7'145'0,"1"7"297"0,1 0 162 0,-1 0-434 16,-1 0-97-16,3 3-50 0,1 1-7 0,-2 2-10 15,-1 5 0-15,2 1 10 0,-3 5 0 0,2 5 4 16,0 6-4-16,2 4-25 0,2 6 4 0,1 2-11 15,2 2 18-15,-3-3-2 0,1 2 2 0,-2 3-1 16,1-1 4-16,0 3-60 0,-4-3-22 0,2-6-18 16,-4-6-49-16,1-6-140 0,2-4-255 0,2-6-27 15,-3-8 573-15</inkml:trace>
  <inkml:trace contextRef="#ctx0" brushRef="#br0" timeOffset="82346.74">24523 4488 979 0,'0'0'193'0,"0"0"376"0,0 0-356 0,-1 0-89 16,-11 8-7-16,10 0-19 0,-1 2-4 0,-2 4-57 16,1 1-10-16,-2 10-11 0,-1 3-4 0,0 10-7 15,-1 3 2-15,1 5-4 0,0 0 1 0,-1-1-3 16,2-1 1-16,1 5-2 0,0 0 1 0,1-1-38 16,1-2-7-16,-2-14-13 0,4-1-6 0,-1-10-82 15,-1-3-83-15,-2-4-13 0,1 1-245 0</inkml:trace>
  <inkml:trace contextRef="#ctx0" brushRef="#br0" timeOffset="82700.56">24010 4724 1362 0,'-2'-10'155'0,"2"2"130"16,0 0-89-16,0-2-76 0,2 4 3 0,-2-1-16 15,0 2 31-15,0 5-48 0,0 0 0 0,0 0-12 16,0 0 2-16,0 0-17 0,0 0-16 0,0 0 3 15,-5 7-40-15,4 3-18 0,0 6-1 0,-1 12-5 16,-2 7 10-16,0 5 4 0,-1 9 0 0,0 4 0 16,-2 8-4-16,0 6-4 0,-3 4-16 0,-1-2 3 15,-2-5-45-15,2-4-27 0,1-6-30 0,1-1-1 16,3-4-74-16,2-3-435 0,-1-9 415 0</inkml:trace>
  <inkml:trace contextRef="#ctx0" brushRef="#br0" timeOffset="87990.15">28560 14422 509 0,'0'0'698'0,"0"0"-208"0,0 0-335 0,0 0-9 0,0 0-55 0,1 0-44 0,0 0-9 0,0 0-7 16,10 16-7-16,-8-7 4 0,-1 4 1 0,0 1 4 16,2 6 6-16,3 6 4 0,1 4-2 0,2 8 2 15,1 6-18-15,3 5-12 0,1 0-2 0,1 10-1 16,-3 4-3-16,-2 9 0 0,0 8 0 0,0 2 1 16,7 0 5-16,-2-6-65 0,-1-2-42 0,-3-9-12 15,-3-2-90-15,-3-14 3 0,-1-8-88 0,0-10 12 16,0-10-303-16</inkml:trace>
  <inkml:trace contextRef="#ctx0" brushRef="#br0" timeOffset="88474.94">28678 14322 1302 0,'-3'-8'227'0,"2"-1"-48"0,2 2-19 16,-1-1 23-16,3-2-117 0,3 2-41 0,-1 0-11 16,4 2-5-16,3-1-7 0,5 4 5 15,7-2 6-15,7 5-1 0,3 0 3 0,7 1 0 16,9 1-5-16,8 2 3 0,5-4-7 0,5 0-1 15,-4 1-1-15,6-1 0 0,4 0 0 0,14 0-1 16,11 0 0-16,1 0 0 0,-3-5 2 0,3 3-4 16,1-1 5-16,3-1-3 0,-10 1 5 0,-13-5-5 15,-11 0 0-15,-12 3-1 0,2 0 5 0,-9 4-4 16,-10-1 9-16,-9 2-6 0,-10 0 14 0,-7 2 35 16,-5 2-4-16,-5-3 17 0,-5-1-6 0,0 0-6 15,0 0-7-15,0 1 1 0,4 14-29 0,-4-9-7 16,0 1-3-16,1 2 0 0,1-4-5 0,1 9-5 15,-1 1 2-15,2 6-2 0,1 7 7 0,2 4-2 16,-1 7 2-16,2 4-1 0,2 6-2 0,-2 8 0 16,1 0-1-16,-2 6 2 0,-5-4 0 0,-1 3-1 15,-2 4-2-15,-8-2 2 0,0 6 2 0,-3-2 0 16,-2-7 0-16,4-4 0 0,0-8 1 0,3-7-5 16,2-2 1-16,7-4-2 0,6 3-1 15,11-3-120-15,7-2-170 0,12-13-16 0,10-6-667 16</inkml:trace>
  <inkml:trace contextRef="#ctx0" brushRef="#br0" timeOffset="95999.51">27851 2283 387 0,'-1'1'356'0,"1"-1"-91"0,0 0-165 0,0 0-1 0,0 0-74 0,0 0 22 0,1-1 1 15,0 1 10-15,0-2-3 0,20-16-16 0,-15 17-6 16,0-3-2-16,2 1-26 0,-1 3 8 0,0 0-9 16,2 3 9-16,0 1-10 0,-1 2-3 15,1-1 4-15,-2 5-2 0,1-2 9 0,-3 2-1 16,2-2 1-16,-1 2-1 0,-2-2 0 0,1 3-2 15,-2 5 2-15,0-2 1 0,-1-2 10 0,-2 1-3 16,0-2 8-16,-3 1-3 0,-1 1 10 0,-3 1-1 16,0-2-4-16,-2 1 3 0,0 2-12 0,-3-2-3 15,1 0-2-15,-2 0 1 0,1-3 2 0,0 2-5 16,-1-6 0-16,2 1-2 0,0-2-1 0,2-3-2 16,0-2-2-16,2-2 1 0,3-3-7 0,0-2-10 15,0-1 0-15,2-4-3 0,1 1 9 0,1-1 5 16,1-2 6-16,2 1-1 0,-1 1 8 0,2 5 0 15,0-2-1-15,-3 2 2 0,1 2-1 0,2 1-12 16,1-2 3-16,3 6-4 0,0-1 5 0,0 1-5 16,0 3 1-16,2-1-3 0,0 3 2 0,-1 0 1 15,2 1 0-15,2 2 0 0,-3-1 1 0,2 1-1 16,-1-1 1-16,2-1 0 0,0-1 6 0,1 0-3 16,0-1 5-16,1-1-2 0,-1 1 7 0,-1-3-14 15,0-1-7-15,0 0-3 0,-2 0-20 16,0-1-46-16,1-2-8 0,0 0-16 0,1-4-13 15,-2 0-44-15,1 0-19 0,1-4-17 0,-4 0-36 16,2 0-74-16,-2-2 176 0</inkml:trace>
  <inkml:trace contextRef="#ctx0" brushRef="#br0" timeOffset="96232.44">28305 2288 115 0,'-7'-2'16'0,"3"2"191"0,-2 0 4 0,0 2-5 15,1-2-96-15,-2 2-27 0,5-1-3 0,-1 2-2 16,1 0-7-16,2-1 8 0,-2 0-13 0,2-1 12 16,0-1-28-16,0 0-10 0,0 0-5 0,0 0 2 15,13 4-9-15,-5-6-17 0,0 4-4 0,2-2-4 16,-1 2 4-16,1-2 3 0,-1-2 4 0,1 0-1 16,1-1 3-16,1 3-7 0,-1 0-25 0,3 0 5 15,-2 1-61-15,-1-2-75 0,0-2-27 0,0-2-25 16,-2 0-80-16</inkml:trace>
  <inkml:trace contextRef="#ctx0" brushRef="#br0" timeOffset="96389.95">28269 2436 774 0,'-5'4'134'0,"-1"1"7"0,2 0-19 16,4 3 12-16,-1-1-112 0,3 1-20 0,3 1-4 15,2-4-3-15,3 1 3 0,2 1-2 0,0-4 7 16,4-2-3-16,3-2 12 0,3-6-86 0,3-2-100 16,6-3-9-16,1-1-300 0</inkml:trace>
  <inkml:trace contextRef="#ctx0" brushRef="#br0" timeOffset="97584.71">28948 2390 82 0,'0'-2'65'0,"0"0"35"0,0 2 33 0,0-2-17 0,0 1-6 0,0 1 2 0,0-3-22 0,0 2 20 15,0-2-15-15,0 3 21 0,0-1-33 0,0-1-2 16,-1 1-2-16,0-1 4 0,0 0-20 0,0 2-12 16,-26-16-10-16,20 19 3 0,-1 4-23 0,0-1-10 15,0 1-7-15,-1 2 0 0,0 1-8 0,2 4 1 16,-1 0 1-16,1 1-1 0,0 2-4 0,2 1-1 15,-1 1-2-15,2 1 2 0,-1 1 1 0,3-2-6 16,1 2 0-16,2-3-2 0,2-4 1 0,4 0-13 16,0-3 14-16,3-4-12 0,1-4 23 0,4-2 21 15,0-2 1-15,4-3 12 0,2-5 4 0,0-2 11 16,1 0-5-16,-1 0 9 0,-1-4-9 0,-2 2-4 16,-1-2 2-16,-3 1-1 0,0-1 1 0,-5-2-3 15,1 0 3-15,-3 2 0 0,-4 0-4 0,-1-2 1 16,-3 4 2-16,-3 0 2 0,-2 0 4 0,-3 3-8 15,-1-1-2-15,-6 1-1 0,2 2-4 0,-4 0-10 16,-2-2-2-16,3 3-1 0,-3 4-6 16,2-1-7-16,-1 1-8 0,5 5 1 0,-1 1-17 15,3 3-10-15,2 6-11 0,1 0 0 0,-1-2-24 16,3-2-22-16,0-2-13 0,4 2-7 16,1-1-15-16,2 0-78 0,3 1-56 0,3-2-20 15,0 1-115-15</inkml:trace>
  <inkml:trace contextRef="#ctx0" brushRef="#br0" timeOffset="97923.79">29220 2350 565 0,'0'0'110'0,"0"0"91"16,0 0-13-16,0 0-58 0,0 0-6 0,0 0-9 16,0 0 0-16,0 0-20 0,-3 7-17 0,-4-2 2 15,2 1-56-15,-3 2-17 0,5 0-7 0,0 2-1 16,-4 1-12-16,5 5 4 0,2 0 0 0,0-1 2 15,1 1 1-15,0 2 0 0,-1-1-2 16,5-2 1-16,2-1-2 0,3-2-9 0,1-2 3 0,-2-4-6 16,2 1 7-16,-1-3 20 0,0-3 8 0,2-1 6 15,0-1 14-15,0-5 12 0,0 1 3 0,1-5 5 16,-3 0 4-16,1-4-12 0,0-1 0 0,-1-5-2 16,-1 1-6-16,-1 1-7 0,-3 1 1 15,-4 2-1-15,-1 1 2 0,-2 0 3 0,-4 3 0 16,-1-2 3-16,-1 2-3 0,-2 2 5 0,0-1-9 15,-1 4 7-15,-1-1-14 0,-1 2-17 0,0 2 0 16,1 3-7-16,2 1-12 0,-1 5-20 0,2 2-10 16,-1-1-4-16,-1 4-16 0,4-1-52 0,-1 4-29 15,5 0-14-15,1 0-52 0,3-2-111 0,2-5-48 16,8 0-62-16,6 0 431 0</inkml:trace>
  <inkml:trace contextRef="#ctx0" brushRef="#br0" timeOffset="98169.98">29583 2311 344 0,'23'-10'-191'0,"-10"2"442"0,-4-2-10 16,1-3-31-16,-5-1 21 0,1 2-81 0,-2 2-37 15,0 0-11-15,-2 2-3 0,-1 3-17 0,1 3-21 16,1 4 0-16,1 3-6 0,-3 3-11 0,-1 3-6 16,-1 6-9-16,-3 3 3 0,-1 2-16 0,0 3-3 15,-2 3-1-15,-2 1 0 0,4 3-2 0,4 3-6 16,-1-3 5-16,1 1-5 0,-4-4 4 0,1-2 0 15,2-6 1-15,2-6-1 0,3-4 0 0,3-4-8 16,-2-4-19-16,4-3 3 0,-6 0-59 0,2-2-52 16,1-3-36-16,2-5-7 0,5-1-48 0,2-4-97 15,5-1 193-15</inkml:trace>
  <inkml:trace contextRef="#ctx0" brushRef="#br0" timeOffset="98478.43">29880 2373 510 0,'1'0'137'0,"0"-5"175"0,1 3-101 15,-2 2-62-15,0 0-20 0,0 0-4 0,0 0-42 16,0 0-32-16,-15 6-13 0,8 1-2 0,-1-2-18 16,1 5 14-16,-1 0-5 0,1 2 6 0,0-2-19 15,4 4-9-15,-1 0-5 0,2 0 0 0,2 1-6 16,0 0-5-16,1 1 3 0,3 0-2 16,-1 0 10-16,3-4-8 0,-1-2 3 0,3 0-5 15,2-2 6-15,2-4 12 0,1-1 5 0,3-3 5 16,1 0 4-16,2-3 0 0,0-1 1 0,1 0 3 15,-1-3 10-15,1-3 16 0,0-1 1 0,1-6 6 16,0 1-16-16,-1-4 4 0,-2 1-3 0,-3-1 5 16,-3 2-8-16,-5 1 6 0,-3 4 4 0,-5 0 4 15,-4 2 8-15,-7 1-3 0,-3-2-9 0,-4-1 5 16,-4 5-25-16,0-5-10 0,-3 1-4 0,-1 8-2 16,1-5-9-16,1 8-14 0,4-3-18 0,4 4-1 15,1 2-45-15,5 1-79 0,4 0-64 0,4 3-15 16,4-2-174-16</inkml:trace>
  <inkml:trace contextRef="#ctx0" brushRef="#br0" timeOffset="100509.02">28925 3006 411 0,'3'-11'66'0,"0"1"208"0,1 2 16 0,-2 4-43 16,0 0-121-16,-2 4-27 0,0 0-10 0,0 0 4 16,0 0-1-16,0 0-18 0,0 0 0 0,-2 13-5 15,-3-7-19-15,1 5-23 0,-2 2-9 0,2 3-2 16,-2 0-8-16,2 7-8 0,-1 5 2 0,2 1-3 16,0 5 0-16,-1 0 3 0,1-1-2 0,1 0 4 15,-2-4 1-15,3-3-6 0,0-2-19 0,1-3 2 16,1 0-47-16,2-6-51 0,1-1-19 0,0-5-15 15,1-1-21-15,-1-3-62 0,2-3-23 16,1-4-28-16,-1-5-63 0</inkml:trace>
  <inkml:trace contextRef="#ctx0" brushRef="#br0" timeOffset="100704.14">29156 3077 1537 0,'0'0'-203'0,"0"0"455"0,0 0-79 0,0 0-38 15,0 0-3-15,0 0-72 0,0 0-19 0,-2 8-11 16,-2 4 3-16,0 3-8 0,-3 3-17 0,0 6 2 16,2 2-7-16,-2 0-2 0,1 4 2 15,0 0-2-15,0-1 3 0,0-1-1 0,4 3-1 16,1-3 3-16,2 4-4 0,3-3-13 0,0-7-76 16,2 2-17-16,-2-8-20 0,3 0-15 0,0-7-109 15,-1-1-72-15,4-1-28 0,1-2-175 0</inkml:trace>
  <inkml:trace contextRef="#ctx0" brushRef="#br0" timeOffset="101061.64">29491 3340 899 0,'-4'0'155'0,"1"0"47"15,-1 1-2-15,1 1 1 0,0-1-116 0,0 3-51 16,1-1-20-16,1 1-4 0,0 2-21 0,1 4-2 15,1 1-1-15,2 1 0 0,2 2 3 0,2 1 2 16,2 2-1-16,2-3 0 0,1-4-10 0,5 0 8 16,1-3-1-16,1-5 5 0,0 1 13 15,1-7 28-15,-2 1 16 0,-4-4 3 0,-3-1 19 16,-5-2 10-16,1-1 0 0,-1-2 9 0,0 1-2 0,-3 1 10 16,-2-2 1-16,-2 1 7 0,-1 1-8 15,-1 1-10-15,-3 0-6 0,0 2 2 0,-1-1-26 16,-4 1-14-16,5 4-9 0,-3 0 2 0,-1-1-12 15,-1 3-14-15,-4-1-4 0,-2 2-3 0,1 1-4 16,-1 1-11-16,2 3-2 0,1 0-4 16,2 2-14-16,3-2-45 0,2 2-26 0,4-2-8 15,0 0-44-15,5-1-51 0,3-3-13 0,8 0-22 16,1-6-20-16,9-5-15 0,1-3-47 0,7-7-2 16,-2-1-119-16</inkml:trace>
  <inkml:trace contextRef="#ctx0" brushRef="#br0" timeOffset="101283.64">29856 3059 347 0,'12'-13'164'0,"-1"1"190"15,-1 1-72-15,-2 1-62 0,1-1-30 0,-1 1 4 16,0-2-60-16,1 1-8 0,-2 1-14 0,-1 0 10 16,1 2-24-16,-3 1-24 0,1 4-5 0,-3 0-4 15,-2 3-20-15,0 0-2 0,0 0-5 0,4 10 3 16,-4 1-13-16,-3 7-10 0,0 6-4 0,-3 5-2 16,0 3-3-16,-1 8-8 0,-1 4 1 0,1 4-2 15,2-2 5-15,-1-6-5 0,0-2 5 0,4-6-5 16,1-3 8-16,3-4-10 0,3-1-25 15,3-2 2-15,1-2-75 0,1-4-63 0,1 2-31 0,0-5-17 16,0 2-79-16,-3-1-340 0,0 0 393 16</inkml:trace>
  <inkml:trace contextRef="#ctx0" brushRef="#br0" timeOffset="103250.14">28253 3653 869 0,'-7'3'150'0,"4"-1"23"0,-3 0 10 16,2 2-12-16,-2 0-84 0,2 2-67 0,-2 4-14 16,3 2-12-16,-2 2-3 0,0 8-3 0,0-1-1 15,0 3 1-15,0-2 7 0,3 4 0 0,2 1 6 16,2 1-2-16,1 1 8 0,1 0-21 0,-4-1-43 15,0-3 7-15,-1-4-88 0,1-3-77 0,-1-1-59 16,-3-4-39-16,2 0 315 0</inkml:trace>
  <inkml:trace contextRef="#ctx0" brushRef="#br0" timeOffset="103471.33">28087 3860 653 0,'-2'2'103'0,"-6"2"162"16,0 3 94-16,2-2-188 0,2 0-26 0,4 0-87 16,0 1-20-16,2-1-16 0,1 1-20 0,3-4 2 15,2 3-2-15,2-1 2 0,5-1-6 0,3-2-10 16,3-1 3-16,6-1-4 0,-2-4 15 0,4-3 9 16,3-4-2-16,5-1-2 0,8-2-51 0,1-3-146 15,4 2-144-15,0 0-32 0,-4 2 369 0</inkml:trace>
  <inkml:trace contextRef="#ctx0" brushRef="#br0" timeOffset="104079.27">28901 3824 622 0,'-6'-3'105'0,"1"2"126"0,-1 1-3 0,1-1 8 0,-1-1-113 0,0 2-34 0,1 0-14 0,-2 3-1 15,0 4-29-15,-2 0-30 0,1 1-7 0,-2 3-5 16,0 2-3-16,2 4-9 0,-1-1 4 0,3 4-7 16,0-1 2-16,3-1 1 0,0 2-7 15,2-2 3-15,1 0-1 0,1-3-1 0,4 0-2 0,1-4-1 16,2-1-6-16,0-1 2 0,2-4 9 16,2-1-3-16,-2-1 13 0,1-3 17 0,0 0 6 15,2-4 7-15,-3-2 15 0,2-2 27 0,-1-2-3 16,1-1 14-16,0-4-14 0,1-3-3 0,-1 0 1 15,-1-3 1-15,-2 0-7 0,-2-1-6 0,-4 2 0 16,-3 1 2-16,-3 2 9 0,-6-1-1 0,-4 3-3 16,-1-1 2-16,-2 3-19 0,0 3-17 15,3 4-7-15,0 6-1 0,1 0-14 0,1 2-12 0,0 0-11 16,2 4-1-16,1-6-26 0,1 4-32 16,1 3-8-16,1-5-11 0,1 6-13 0,2 2-79 15,1-1-67-15,4 5-21 0,2-4-240 0</inkml:trace>
  <inkml:trace contextRef="#ctx0" brushRef="#br0" timeOffset="104442.24">29090 3848 541 0,'-3'7'102'0,"-6"0"356"0,0 2-389 0,-1 3-36 15,3-3 1-15,0 5-17 0,1-3-17 0,4 0-3 16,0 6-6-16,1-2 2 0,1-1 7 0,1 3-7 15,1-2 4-15,4-1-7 0,0 0 3 0,1-3-9 16,2 0 4-16,2-2-4 0,2-2 21 0,-1-3 16 16,0 0 20-16,2-3-4 0,-1-1 25 0,2-1 15 15,-5-3 7-15,-2-2 7 0,0-2 8 0,-3-3 1 16,6-2-4-16,1 1 6 0,-2-5-20 0,0 2-14 16,-1-3 2-16,-3 2-2 0,-2 1-3 0,-2 0 2 15,-3 2-2-15,-3 1 6 0,-3-1-8 0,-2 4-11 16,0 0-7-16,-2 1 2 0,-1 4-20 15,4 2-10-15,-3-2-6 0,4 4 0 0,-1-1-10 16,4 1-10-16,2 1-5 0,0 5-3 0,0-2-15 16,-3 0-43-16,-1 0-18 0,3 3-12 0,1 0-34 15,2-1-88-15,0 2-67 0,5-1-21 0,2 1-183 16</inkml:trace>
  <inkml:trace contextRef="#ctx0" brushRef="#br0" timeOffset="104739.02">29415 3845 673 0,'5'0'-201'16,"-5"3"459"-16,-1 2-62 0,-3 2-64 0,0 3 15 16,-3 1-118-16,0 2-1 0,1 0 13 0,-2 4-7 15,2-3 13-15,2 4-18 0,-1 2-11 0,3-2 1 16,0 1-12-16,1 2-9 0,2 0 1 0,2-3-6 16,2 0-3-16,1-5 6 0,3-1-5 0,1-9 7 15,2 0 10-15,0-5 36 0,1-2 18 0,0-3 3 16,0-4 14-16,0 1 14 0,-2-5 3 0,0 0 8 15,0-3-1-15,-2 0-15 0,1-3-8 0,-2-4 1 16,-1 4-21-16,-3 0-6 0,-2-1 3 0,-4 6 0 16,-2 0 6-16,-2 0-8 0,-3 5-4 15,-2 1 1-15,0 2-12 0,-1 1-16 0,-1 4-3 16,2 2-3-16,-1-3-8 0,2 5-14 0,-2 2-7 16,3 0-3-16,1 2-13 0,3-2-36 0,1 0-21 15,3 4-8-15,1-2-48 0,6 4-67 0,2-4-29 16,3 4-22-16,4-2-43 0,4-2-135 0,1 1 264 15</inkml:trace>
  <inkml:trace contextRef="#ctx0" brushRef="#br0" timeOffset="104973.58">29818 3756 342 0,'5'-8'58'0,"1"2"171"15,-2-1-6-15,-1 4 33 0,2 2-102 0,-1-2-27 16,0 3-6-16,-1 0 1 0,-1 4-20 0,2 0-5 15,-2 5-16-15,-1 3 11 0,0 2-39 0,-1 4-18 16,0-1-1-16,-3 4-2 0,0 2 0 0,-1 1-7 16,0 8-2-16,-1 0 0 0,1 1 4 0,-1 2-10 15,1 1-2-15,0-1-2 0,3 0-6 0,1-2-5 16,1-2 5-16,0-6-4 0,2-4 7 0,-1-3-41 16,-1-3-37-16,1-5-4 0,-1 1-87 0,1-7-160 15,0-1-194-15,1-3-49 0,1-3 568 0</inkml:trace>
  <inkml:trace contextRef="#ctx0" brushRef="#br0" timeOffset="105515.84">28524 4478 1508 0,'10'4'-153'0,"-2"-1"325"0,5-2-64 0,2 3-38 0,6-1 2 16,5 0-54-16,2 2 7 0,-1-2 4 0,3-1 1 15,3-2 7-15,10 0-1 0,8 0 0 0,14-5 1 16,8-1 0-16,8-4-4 0,-2-1 2 0,-2-3-1 16,2-2 14-16,4 1-15 0,8 0 5 15,-5 1-8-15,-8 0-6 0,-11 3-6 0,-6 1 1 16,-6 2 1-16,2 5 3 0,-2 0-5 0,-5 3-1 0,-5 3 0 16,-6 0 1-16,-4 0 0 0,-6 2 0 15,-7-2 2-15,-6 4-3 0,-1 0-1 0,-4-3-3 16,1 0 2-16,5 0-3 0,0-2-6 0,-1 2 4 15,-1-4-3-15,2 0 5 0,1-4-8 0,0 1-15 16,2 0-3-16,1-4-88 0,1-1-114 0,3-3-117 16,3-4-15-16,-1-2-378 0</inkml:trace>
  <inkml:trace contextRef="#ctx0" brushRef="#br0" timeOffset="121078.03">11754 13613 872 0,'0'5'132'0,"-2"-2"272"0,-2 4 142 0,0 1-375 0,-2-2-73 0,0 6-24 0,-3-2-14 0,-3 7 1 15,-2 0-41-15,-3 6-15 0,-2-2-4 0,-3 3-2 16,1-1-6-16,2 1 5 0,0 1 1 0,2-4 2 16,2 0 7-16,1-6-7 0,-1 0 3 0,3-5-4 15,-1-2 7-15,1-3 3 0,1-1 0 0,2-3 0 16,0-1-8-16,2-1-8 0,1-2-4 0,3 2-1 16,3 1 7-16,0 0-9 0,0 0 5 0,0 0-6 15,0 0 7-15,0 0-18 0,0 0 2 16,0 0-7-16,0 1 18 0,0-1 6 0,0 3 6 15,0-2 0-15,0-1 15 0,0 3-3 0,0-2 5 16,1 1-5-16,0 2 0 0,17 32-1 0,-12-33-3 16,2 2 1-16,-1 1-5 0,0-1 2 0,4 4-5 15,-1-1 4-15,1-1-5 0,1 6 2 0,2-2 0 16,0 0 1-16,0 1-1 0,1 0 0 0,0-4 0 16,2 3 0-16,0-4 3 0,-2 1-1 15,0-2 5-15,1 1-4 0,-2-2 7 0,1 1 4 16,1 1-3-16,-1 0 4 0,0 1-4 0,1 2-1 15,-2 1 3-15,1 0 0 0,-2 3 8 0,-1 4 2 16,-8-2 7-16,-3 2-1 0,-1 0 12 0,-3 0 6 16,3 0-5-16,-3 5 5 0,1 0-17 0,1 2-5 15,-2 1-2-15,-6-1 1 0,-7-1-6 0,-4 1-13 16,-4 0-9-16,-3-4-3 0,-1 0-48 0,-1-6-72 16,-1-5-44-16,1-5-12 0,1-5-81 0,2-11-285 15,3-4 345-15</inkml:trace>
  <inkml:trace contextRef="#ctx0" brushRef="#br0" timeOffset="121782.42">11650 13682 127 0,'0'0'19'0,"0"0"246"0,0 0 9 0,0 0 6 0,0 0-94 0,-1 0-35 0,0 0-12 15,0 0 0-15,0 0-30 0,0 0-6 0,0-1 0 16,0-2 4-16,-27-21-3 0,22 19-7 0,0 2-4 15,1-1 3-15,-1 4-21 0,3-1-18 0,-1 1-6 16,4 0 1-16,0 0-7 0,0 0-20 0,0 0-5 16,0 0-4-16,0 0-10 0,10 2 1 0,-1 1 4 15,4-3-2-15,3 0 4 0,1 0 2 0,4 0-2 16,2 0 3-16,2-3-3 0,2 2-1 16,0-2-1-16,-2 0 1 0,-2-1-10 0,-8 4 3 15,-2-1 1-15,-2 2 2 0,0-1 3 0,1 2-4 16,-1 0 2-16,-2-2-2 0,-1 2 3 0,-1-1 0 15,-3-1 1-15,-2 0 1 0,-2 0 6 0,0 0 0 16,0 0 3-16,0 0 1 0,0 0 8 0,0 0 1 16,0 0-36-16,-9-11 10 0,1 4-98 0,-6 4-131 15,-4-1-170-15,-1 1-15 0,-6 2-583 0</inkml:trace>
  <inkml:trace contextRef="#ctx0" brushRef="#br0" timeOffset="122744.66">11654 14717 715 0,'1'4'108'0,"-4"-4"358"0,-4 4 80 0,-2 1-234 0,0 0-178 0,-1 2-43 0,-1-1-25 0,-1 6 0 0,1-2-43 0,0 5-18 0,0 2-4 16,1 5-2-16,-1 2-5 0,4 9-2 0,0 2-3 15,2 5 2-15,3 5 7 0,3 8 2 16,3 1 3-16,3 3-1 0,4 0 0 0,0-8 0 16,2-6 6-16,3-7-2 0,2-4 13 0,1-3-3 15,1-4-8-15,0-7 4 0,2-5-10 0,-2-5-1 16,1-6-3-16,2-5-2 0,-1-7-21 0,2-11 10 15,-2-1-1-15,-5-9 6 0,-1-1 3 0,-4-4 15 16,1 6 13-16,-2-2 2 0,-2 1 35 0,-4 6 33 16,-5-3 11-16,-3 9 10 0,-3 1 4 0,-4 5-5 15,-1-1-11-15,-4 6 7 0,-4 0-47 0,1 5-26 16,-3 1-13-16,-5 5 0 0,-2 4-11 0,-5 4-10 16,-1 3-10-16,1 4-1 0,2 3-17 0,2 1-15 15,1 5-14-15,4 1-2 0,1-2-31 0,7-1-67 16,1 1-54-16,7-3-17 0,8 7-162 0,7-3-438 15,5-5 514-15</inkml:trace>
  <inkml:trace contextRef="#ctx0" brushRef="#br0" timeOffset="123301.91">11027 15646 478 0,'-12'-12'611'0,"0"2"-197"0,-3 2-312 0,-2 5-7 15,4 3 2-15,-1-2 4 0,2 4 2 0,-1 3 5 16,0 0-2-16,6 0 3 0,-1-2-6 0,6 0 8 16,2-3-26-16,0 0-26 0,0 0-14 0,0 0-1 15,0 0-32-15,9 4 0 0,0-1 0 0,5-3 2 16,1 1 0-16,8 3-1 0,0-1-2 0,4 4 2 16,4-3-2-16,7 3-6 0,3 0 0 0,10-3-1 15,3 2 3-15,0-5 1 0,-7-1 1 0,0-1 0 16,-2-6 0-16,2 0 5 0,8-4 4 0,2 1 1 15,3-1-4-15,-2 1-4 0,-2-2-5 0,-10 2 3 16,-10-1 0-16,-5 4 10 0,-2 1 0 0,-1 1 3 16,5 2-6-16,-2 3-28 0,-1 0-125 15,2 0 28-15,0 0-330 0,-2-7-471 0,-6-3 563 0</inkml:trace>
  <inkml:trace contextRef="#ctx0" brushRef="#br0" timeOffset="130974.98">11038 13639 400 0,'0'-3'397'0,"3"-1"-68"0,-2 0-89 0,0-3-18 15,-1 3-43-15,2-3-31 0,-1 3-7 0,-1 1 0 16,0 3-18-16,0 0-5 0,0 0-6 0,0 0 7 15,0 0-17-15,0 0-18 0,0 0-20 0,0 0 6 16,0 1-44-16,-9 16-18 0,7-4-4 0,0 9-4 16,-2 4-2-16,1 8-3 0,-1 7 3 0,-1 11-2 15,1 6 5-15,1 3 1 0,0 6-1 0,2 0 0 16,0-4 4-16,0-4-8 0,1-9 5 0,3-4-8 16,2-1-25-16,2-5-206 0,3 5-209 0,5-5-25 15,0-5-632-15</inkml:trace>
  <inkml:trace contextRef="#ctx0" brushRef="#br0" timeOffset="140874.39">11790 15755 187 0,'-3'0'34'0,"3"0"108"0,0 0-17 0,0 0 83 16,0 0-75-16,0 0-25 0,0 0-22 0,0 0 9 0,0 0-32 15,0 0 0-15,0 0-1 0,0 0 4 16,0 0-1-16,0 0 9 0,0 0 1 0,0 0 7 16,0 0 1-16,0 0 0 0,0 0 2 0,0 0 1 15,0 0-8-15,0 0-5 0,0 0-5 0,0 0 5 16,0 0-18-16,0 0-13 0,0 0-4 0,0 0 0 16,0 0-5-16,0 0-10 0,0 0-2 0,0 0-3 15,0 0-5-15,0 0-3 0,0 0 0 0,0 0 0 16,0 0 0-16,0 0-3 0,0 0 1 0,0 0-1 15,0 0 5-15,0 0 4 0,0 0 0 0,0 0 1 16,0 0 0-16,0 0-4 0,0 0 3 0,0 0-3 16,0 0 3-16,0 0 0 0,0 0 1 0,0 0 0 15,0 0-1-15,0 1-3 0,0-1 0 0,0 2 1 16,0-1-1-16,0-1 0 0,2 1 2 0,5 19-1 16,-5-15 9-16,-2 0-6 0,-2-1 0 15,1 0-2-15,1 3-5 0,1-4-1 0,-1 2-1 16,0 2 1-16,2-4-1 0,-2 5-1 0,1 1 1 15,0-1-1-15,0 2 1 0,1 1-3 0,-1 0 3 16,0 3-3-16,2 4 5 0,-3 0-2 0,1 3-5 16,0 4 3-16,-1-1-9 0,1 9 5 0,-1 0 0 15,0 2 4-15,0 4-1 0,0-3-4 0,-2-4 2 16,1 0-2-16,-2-4 3 0,2-7-1 16,0 1-2-16,1 0 2 0,-1 1 1 0,1 0-3 15,0 0 3-15,0 2-2 0,0-2 2 0,0 0 1 16,0 0 1-16,0-2 1 0,0 3 2 0,1-5-1 15,0 2 3-15,-1-4-1 0,1-3 3 0,-1 0 2 16,2-3-3-16,-2-3 3 0,1-1-9 0,0 1 10 16,-1-5-5-16,0 3 8 0,0-4-11 0,-1 3 8 15,1-1-8-15,0-3 7 0,0 5-6 0,0-3-1 16,-1-1-1-16,-1 0 1 0,0 2-7 0,0-1 3 16,1-2 0-16,0 3 0 0,-2-1-3 0,3-3-2 15,0 0-24-15,0 0 5 0,0 0-81 0,0 0-176 16,0 0-116-16,8 7-47 0,2-17-415 0</inkml:trace>
  <inkml:trace contextRef="#ctx0" brushRef="#br0" timeOffset="147981.78">10803 13304 525 0,'-3'-1'82'0,"3"1"226"0,0 0 58 0,0 0-128 16,0 1-82-16,0-1-39 0,-13 18-10 0,8-11-2 0,1-2-17 15,1 1-8-15,-3-3 7 0,1-2-3 16,3 2 4-16,2-3-12 0,0 0-10 0,0 0 4 16,-10-17-20-16,8 6-16 0,2-5-9 0,1-5 0 15,1-3-14-15,2-4 6 0,1-3 3 0,2-6 1 16,-1-5 2-16,0 2-8 0,-1 2 0 0,-3 5-2 16,-1 2-1-16,-2 5 4 0,0 1 1 0,-2 5 1 15,-1 4 0-15,1 3 10 0,-1 1-4 0,1 6 6 16,0-1-5-16,2 2-3 0,-2 2-1 0,3 3 0 15,0 0-3-15,0 0-2 0,0 0-1 0,0 0 0 16,0 0-6-16,0 0-11 0,-2 5-6 0,4 5-2 16,3 3-4-16,0 6 0 0,1 3 4 0,0 6-2 15,-2 3 9-15,1 6 2 0,-1 2 1 16,-2 6 0-16,-2 3 4 0,0-2-3 0,-3-2 2 16,-4-4-2-16,1-4 7 0,-2-1-10 0,0 0-44 15,3-2 5-15,0-2-161 0,-1-5-487 0,-1-8 441 16</inkml:trace>
  <inkml:trace contextRef="#ctx0" brushRef="#br0" timeOffset="154375.97">10962 14759 470 0,'-14'1'588'0,"-2"-2"-142"0,2 2-227 0,1 1-11 16,2-2-80-16,3 1-7 0,-1-1-10 0,0 0 7 15,3 0-31-15,6 0-16 0,0 0-6 0,0 0 2 16,-1 0-7-16,0 0-14 0,0 0-4 0,0-1-2 16,0-1-20-16,-1 2-12 0,-17-28-2 0,22 17-2 15,1 2 1-15,2-4-6 0,2 2-3 0,2-3-1 16,-2 3-7-16,1-2 6 0,1 1-4 0,3 2 3 15,6 4 2-15,1 4-6 0,3 2 6 0,-2 4-5 16,-2 4 8-16,-1-1-3 0,-1 4 0 0,-2 2-1 16,-3-2-1-16,-3 4 6 0,-1 2 1 0,-5-3 1 15,-2 1 11-15,-1 0-4 0,-4-5 3 0,-2 3-2 16,0-2 3-16,-3-1 1 0,-2 3 6 0,1-3-1 16,1-3 6-16,0-1-10 0,2-1-3 15,0 0-2-15,1 0-5 0,3-2-9 0,1 1-3 16,2 0-4-16,0-4-6 0,0 0-15 0,7 10 1 15,1-3-6-15,3 0 15 0,2 0 7 0,0-2 4 16,3 1 1-16,2 0 4 0,-1-1 0 0,1 2 2 16,-4 1 0-16,1 1 2 0,-5-2 12 0,-1 5 12 15,-4 1 1-15,-4-1 36 0,-2 2 6 0,-4-1 5 16,-4 2 0-16,-3 0-7 0,-8 6-19 0,-5 0-9 16,-5 5-1-16,-3 2-20 0,-3 0-8 0,-1 0-4 15,0-3-2-15,3-4-28 0,2-6-57 16,2-2-50-16,0-5-7 0,-4 2-135 0,0-2-606 15,-2-8 576-15</inkml:trace>
  <inkml:trace contextRef="#ctx0" brushRef="#br0" timeOffset="158549.63">11170 15822 510 0,'0'0'701'0,"0"0"-200"0,0 0-310 0,0 0-12 0,0 0-39 0,1 0-6 0,0 0-10 0,-1 0 8 0,0 0-30 0,1 0-7 16,-1 0-11-16,0 0 5 0,0 0-31 0,-4 11-16 16,-3-6-1-16,-2 5-2 0,-3 1-8 0,-3 2-12 15,-2 2-5-15,-2 3-1 0,0 3-12 0,-1 0 2 16,1 0 0-16,-1 0 0 0,0 1-3 0,1-4 5 15,-1-3-4-15,3 0 6 0,0-2-3 0,3-6 1 16,1 1-4-16,0-5 2 0,1-3-7 0,6 3-6 16,6-3 2-16,0 0-4 0,-10 5-1 0,5 1 5 15,1 0-4-15,1 2 3 0,0 0-6 0,2 6-1 16,0-3 1-16,2 3-1 0,1 2 6 0,3 0 1 16,1 1 0-16,-1-5 1 0,2 4 4 0,1-5-3 15,-4-3-1-15,1-1-2 0,2-1-7 0,-1-4-1 16,5 1 3-16,3 0-2 0,-2-3 7 0,1 0 4 15,-1 0 1-15,-1-3 1 0,2 2 4 0,-3-3-1 16,1 1 0-16,0 0 0 0,0 2 1 0,3-2-2 16,0 3 0-16,3 0-2 0,1 3 3 0,2 1 0 15,3 1-2-15,-1 1 0 0,3 1-1 16,-1 0 4-16,-1 1 3 0,0-4-2 0,-3 5 2 16,-4-4 2-16,-1 1 7 0,-2 2-1 0,-2-1 12 15,-3 0 8-15,-1-1 6 0,-5 1 2 16,-1-2 20-16,-1-1 4 0,-1 2-1 0,-3-2 5 15,0 2-11-15,-5-3-13 0,-1 2-7 0,-6 1 0 16,-2 2-15-16,-8 2-10 0,-3 4-5 0,-7 2-1 16,-2 2-7-16,-2 2 2 0,-2 6-15 0,3 1 6 15,-1-1-42-15,5 3-88 0,1-5-54 0,5-6-28 16,3-11-203-16,-7-22-476 0,-5-13 545 0</inkml:trace>
  <inkml:trace contextRef="#ctx1" brushRef="#br0">17891 15342 0,'0'0'0,"0"0"0,0 0 15,0 0-15,0 0 16,0 0-16,0 0 15,-20 30-15,15-21 16,-1-1-16,0-2 16</inkml:trace>
  <inkml:trace contextRef="#ctx0" brushRef="#br0" timeOffset="160391.47">11125 15867 359 0,'-6'5'284'0,"2"0"-22"0,-2-2-25 0,2 2-14 0,-3-2-84 0,4 1 4 0,-1-2-9 0,1-1 12 16,3-1-20-16,0 0-32 0,0 0-9 0,0-1-3 15,-6-17-26-15,6 9-11 0,1 1-4 0,1 1 2 16,-1-1-6-16,1 4 0 0,-1-2 3 0,1 2 1 16,-2 4 6-16,0 0-6 0,0 0-6 0,0 0 2 15,0 0-19-15,1 0-8 0,0 0-4 0,1 0 0 16,18 0-2-16,-12 1-1 0,2-1 3 0,2 0-1 16,3 0 8-16,3-3-5 0,2-2 3 15,4 1-3-15,-1-5 3 0,2 0-5 0,0-2 0 16,-3 0-1-16,-4-2 1 0,-5 5-2 0,0 1-2 15,-3 0 0-15,2 5-1 0,-1 1 5 0,0 1 5 16,-4 0-1-16,0 0 11 0,-2 0 2 0,-2 3 2 16,-3-3 1-16,0 0 5 0,0 0 2 0,0 0 7 15,0 0-1-15,0 0 7 0,-1 0-3 0,-16 11-5 16,7-8 3-16,0-3-15 0,-3-2 1 0,3 1 2 16,-3-2 1-16,-2 3 1 0,3 3 1 0,-4-2-7 15,-4-1 4-15,0 0-12 0,-7 2-5 16,0 0-4-16,0 4 0 0,1 2-8 0,1-1-3 15,2 7-5-15,0-1 1 0,3 2-9 0,3 3-66 16,2 0-21-16,3 2-20 0,2-2-44 0,5-3-59 16,2-1-68-16,7-6-14 0,5 1-228 0</inkml:trace>
  <inkml:trace contextRef="#ctx0" brushRef="#br0" timeOffset="164998.56">20990 842 534 0,'2'-3'763'0,"-1"0"-241"0,-1 3-402 0,0 0-8 15,0 0-47-15,0 0-20 0,0 0-8 0,0 0 2 16,0 0 2-16,9 18 22 0,-8-8-19 0,1 5 15 16,-2 5-58-16,1 2 3 0,0 4-2 0,-1 5 3 15,0 5 2-15,0 6-6 0,0 4 8 0,0 0-7 16,2-2 12-16,1-8-56 0,3-5-13 0,1-10-19 15,1-3-22-15,-2-4-77 0,2-3-51 0,2 2-20 16,0 2-132-16</inkml:trace>
  <inkml:trace contextRef="#ctx0" brushRef="#br0" timeOffset="165297.79">21475 896 1313 0,'0'-6'228'0,"0"6"-64"16,0 0 10-16,0 0-17 0,0 0-74 0,0 0-2 0,0 0 9 15,-6 16 1-15,10-5 0 0,-6 1-61 16,-2 2-13-16,1 7-9 0,-2 0-1 0,2 0-2 0,-2 2-3 16,3 2 1-16,0-2-3 0,2 3 0 15,3-1-37-15,1-1 11 0,0-1-95 0,3-3-67 16,-3-3-59-16,0-3-12 0,-3-3-152 0</inkml:trace>
  <inkml:trace contextRef="#ctx0" brushRef="#br0" timeOffset="165468.22">21348 1100 929 0,'5'-8'160'0,"-4"1"20"16,1 4 14-16,1 1-7 0,2 2-83 0,1 4-46 15,0 0-15-15,3 6-1 0,1-2 5 0,-1 2 43 16,1 0-20-16,2-4 26 0,0 0-66 0,1-3-8 16,2 2-5-16,-6-5 0 0,-1-2-5 0,1-3-2 15,1-2-46-15,8-1 14 0,0-3-133 0,4-4-324 16,5-1 309-16</inkml:trace>
  <inkml:trace contextRef="#ctx0" brushRef="#br0" timeOffset="165654.47">21957 811 1423 0,'4'11'165'0,"-5"3"104"0,2 3-1 15,-2 0-136-15,-3 3-12 0,0 4-39 0,-2 3-31 16,-3 6-15-16,-4 0-10 0,-1 6 3 15,1 0-10-15,2-1-9 0,2-2-3 0,5-4-2 0,1-6-8 16,8-5-93-16,0-3-28 0,2-2-28 0,0-3-57 16,-1-3-130-16,-1-2-155 0,-3-3-48 15,-2-5 548-15</inkml:trace>
  <inkml:trace contextRef="#ctx0" brushRef="#br0" timeOffset="166232.23">22435 922 536 0,'-8'0'83'0,"4"6"242"0,-1-3 63 0,3 0-133 16,2-3-106-16,0 0-58 0,0 0-24 0,0 2-1 16,0-2-21-16,17 10-6 0,-9-9-4 0,-1-1 1 15,2-1-14-15,3-3-6 0,5 1-5 0,7-4 2 16,2-1-6-16,2-2 10 0,0 0-5 0,-2 2 4 16,-1 0-33-16,-3 2-47 0,0-1-19 0,-5 4-11 15,-2-2-43-15,-5 3-146 0,-3 1-136 0,-5 2-49 16,-2 6 472-16</inkml:trace>
  <inkml:trace contextRef="#ctx0" brushRef="#br0" timeOffset="166374.29">22422 1098 1346 0,'0'34'-144'0,"-7"-17"342"0,4-4-35 0,-1 2-26 15,4-7 9-15,1 2 2 0,3-6-57 0,2 0 5 16,3-2-30-16,-1 1-36 0,5-3-4 0,1-3 0 15,10-6-1-15,10-3-12 0,8-8 1 0,5-3-70 16,6-5 19-16,-3-1-242 0</inkml:trace>
  <inkml:trace contextRef="#ctx0" brushRef="#br0" timeOffset="167140.57">23264 850 525 0,'0'-6'742'0,"3"1"-234"0,0 3-379 0,-1 0-7 16,-2 2-33-16,0 0-27 0,0 0-8 16,0 0-4-16,0 0-14 0,5 7 16 0,-6 1-21 15,-2 6 14-15,0 4-51 0,-2 6 4 0,-2 2 2 16,-1 10 0-16,-2 3 6 0,0 10-2 0,1 1-36 15,2 0 10-15,3-4-104 0,3-11-38 0,2-9 3 16,5-5-18-16,0-7 44 0,4-4-119 0,-1-2-30 16,4-5-49-16,-1-2-84 0</inkml:trace>
  <inkml:trace contextRef="#ctx0" brushRef="#br0" timeOffset="167424.82">23540 1023 1254 0,'17'-27'-183'0,"-9"16"424"0,-6 4-44 16,0 1-14-16,-2 6-2 0,0 0-59 0,-6 3-45 15,-1 4-25-15,-4 6 4 0,-5 3-29 0,-1 9-12 16,-1 5-2-16,0 2-4 0,6 4-10 0,-1-3 1 16,4-2 0-16,5-6 2 0,3-4 6 0,4-6-1 15,6-4-1-15,5-4 0 0,1-3 0 0,7-1-2 16,0-6 10-16,4-4-4 0,3-4 21 0,2-3 14 16,0-4 2-16,3-3 6 0,-2-5-5 0,2-5 7 15,-3-2 11-15,-3-2 1 0,-4 0 21 0,-8 5 8 16,-6 0-1-16,-9 4 7 0,-2-2-9 0,-8 3-21 15,-4 2-11-15,-6 2 0 0,-3 3-34 0,-5 4-44 16,-4 5-31-16,-9 7-6 0,-2 6-85 0,-7 12-135 16,3 8-166-16,6 12-20 0,2 7-580 15</inkml:trace>
  <inkml:trace contextRef="#ctx0" brushRef="#br0" timeOffset="171737.3">22126 9936 803 0,'5'-14'173'0,"0"2"332"0,2-2-302 0,-3 4-53 16,-1 2-24-16,-1 2 0 0,-2 6-46 0,0 0-10 16,0 0-7-16,0 0 3 0,0 0-21 0,0 0-18 15,0 0-4-15,0 0-1 0,0 0 7 0,0 0-5 16,0 0 3-16,0 2-4 0,0-1-6 0,8 12-2 15,3-11-11-15,11-2 6 0,6 0-13 0,15-4 4 16,9-2 5-16,9-2-1 0,1-6 2 0,5 3-3 16,7 0-1-16,8 4 0 0,7 0 2 0,-7 3-5 15,-10 0 2-15,-11 4-1 0,-3 0 8 0,-1 4-5 16,2 0 5-16,-2 2-4 0,-6-1 6 0,-7 4-2 16,-7-1-1-16,-9 0 0 0,-4 2 4 0,-13-2 2 15,-2-2 8-15,-6-2-3 0,-3 0 7 0,6-2-5 16,-3-1 0-16,1-1 0 0,-1 0 1 0,1-3 5 15,0 1 0-15,-2-1 3 0,-2 3 1 0,0 0 15 16,0 0 4-16,0 0 6 0,0-2 7 0,-16-13-23 16,11 12-16-16,-10-2-1 0,-5 2-28 0,-13 0-6 15,-15-1 2-15,-14 4-4 0,-8 3 7 0,-5-1 1 16,2 3 2-16,-2 0-1 0,-2 2 1 0,-7-3 1 16,-9 5 2-16,5-1-2 0,4-1 2 0,7 1-1 15,2-2 1-15,1-1 0 0,-3-2-1 16,4 3 4-16,8-2-6 0,13 3 4 0,10 0-2 15,12 1-4-15,5-2 5 0,7-2-4 0,1-1 10 16,9 0 6-16,8-3-6 0,0 0 2 0,0 0-22 16,12 2-33-16,2-2 8 0,11 0-14 15,2-4 34-15,15 0 8 0,11-4 2 0,21-6 1 16,17 1 5-16,7-2 3 0,0 1 5 0,2-4-2 16,1 1 3-16,7 2-4 0,-3 1-1 0,-13 2 0 15,-8-1 2-15,-11 3-1 0,1 0 3 0,-4 5-2 16,-8 1 0-16,-15 2-42 0,-9 2-87 0,-12 3 10 15,-6 4-219-15,0 4-494 0,-2-2 529 0</inkml:trace>
  <inkml:trace contextRef="#ctx0" brushRef="#br0" timeOffset="178372.46">30000 4554 414 0,'-3'3'148'0,"0"-1"59"0,-1-1 66 0,4-1-111 15,0 0-16-15,0 0-18 0,0 0-8 0,-1 0-20 16,0 0-13-16,0 0 5 0,0 0-22 0,0 0-6 16,0 0-3-16,-1 0 3 0,1 0-10 0,0 0-10 15,0 1-3-15,-1 2 0 0,0-3-8 0,-1 1-6 16,1 1-6-16,-34 16 2 0,32-13-10 0,-1 4-10 16,0-2-1-16,-2 7-3 0,0-2 2 0,0 3-5 15,-1 2 4-15,1 3-6 0,-1-2 5 0,-1 1-2 16,1-1 1-16,0 2 0 0,0-5-1 0,1 2-1 15,2-5 2-15,1 1-1 0,2 4 6 0,2-4-4 16,0 1 0-16,2 0-3 0,2-4 8 0,3 0-5 16,0-2 4-16,4 2-4 0,0-2 8 0,3-2-8 15,2 1 3-15,2-2-4 0,1-2 6 0,1-2 8 16,2 1-4-16,0-2 6 0,-1-3-3 0,3 0 3 16,0-4 1-16,-2-1 1 0,1 1 0 0,-4-4 0 15,-6 1 4-15,-1 0-2 0,-3-1 9 16,0-1 10-16,4 1-2 0,-3-2 5 0,0-1-6 15,-1 3 1-15,-1 0 1 0,-4 1 2 0,1 3 2 16,-4-1 7-16,-1 1 4 0,-1-1 1 0,-3-3-8 16,-2 1-1-16,0-3-10 0,-3 1 6 0,1-2-17 15,0-3-6-15,-2 0-4 0,1 1 1 16,-1-2 0-16,-1 2-5 0,4 1 1 0,2 0-3 0,-3 1 1 16,-1 1-6-16,-5 2-1 0,2 3-1 15,0 4-4-15,-1 0-15 0,0 4-33 0,-4 5 3 16,-1 5-88-16,-2 8-142 0,-3 3-112 0,0 12-36 15,3-4-404-15</inkml:trace>
  <inkml:trace contextRef="#ctx0" brushRef="#br0" timeOffset="180764.86">29544 2857 300 0,'0'0'121'0,"0"0"-16"0,0 2-21 0,0-1-7 16,0-1-45-16,0 3 21 0,0-2-3 0,0-1 16 15,0 2 13-15,0-1-9 0,0-1 5 0,0 1-4 16,0 1-9-16,0-2 0 0,-1 1-4 0,1 2 6 15,0-3 2-15,0 1-11 0,-1 1 1 0,1-2-4 16,-1 1-10-16,1 1 11 0,-1 0 1 0,1-2 5 16,-1 0-6-16,0 0-6 0,1 0-5 0,-1 0 3 15,0 0-12-15,-1 0-9 0,1 0-3 0,0-2 1 16,-8-21-1-16,9 15 1 0,0 0 3 0,1-4-2 16,0 3-4-16,2-1-3 0,0 2-3 0,-2 1 1 15,1 0 0-15,0 1-2 0,-2-2 3 0,0 1-1 16,0 0 5-16,-2 4 3 0,0-2 3 0,0 2 1 15,0 0 7-15,-1-1-7 0,1 1-1 0,0 0-1 16,0 1-8-16,1-1-6 0,-2 0-1 0,2-1 0 16,1 4 4-16,0 0-9 0,0 0 3 15,0 0-4-15,0 0 11 0,0 0-12 0,0 0 3 16,0 0-6-16,0 0-1 0,0 0 2 0,0 0-1 16,0 0 1-16,0 0 4 0,0 0 5 0,0 0 0 15,8 7 0-15,-8 3-4 0,0 6-5 0,0 2 3 16,-2 5-3-16,0 0 5 0,-4 1-1 0,1 1 0 15,0 3 1-15,0 2-2 0,3-6-1 0,1 1-1 16,9 6-5-16,1-22-121 0,3 0-58 16,3-5-34-16,2-3-187 0</inkml:trace>
  <inkml:trace contextRef="#ctx0" brushRef="#br0" timeOffset="185002.55">29524 4578 370 0,'0'0'314'0,"0"0"-72"0,0 0-120 0,0 0-3 0,0 0-43 0,0 0 17 15,0 0-2-15,1 0 10 0,1 0-10 0,-1 0 0 16,0 0-3-16,-1 0 4 0,0 0-16 0,0 0-9 16,0 0-4-16,0 0 2 0,0 0-15 0,0 0-14 15,0 0 3-15,0 0-5 0,0 0 5 0,0 0-5 16,0 3-5-16,0-2 4 0,-1-1 16 0,0 1 3 15,-1 1-3-15,1-2 1 0,0 1-25 0,0 1-5 16,0-2 1-16,0 2-1 0,0 0-3 16,0-2-5-16,-1 1-2 0,1 1 0 0,0-1 2 0,0-1 0 15,1 3 1-15,0-2-1 0,0 1-1 16,0-1 6-16,-9 34-1 0,9-27 4 0,0 3-3 16,0 2-9-16,-1 2 2 0,0 6-4 0,0 0-1 15,0 3 0-15,-1 0-3 0,0 3 1 0,1-3-3 16,1-1 0-16,1 2 1 0,3-5-1 15,-1 2 0-15,3 0-25 0,-2-2-79 0,2-2 12 16,-2-2-221-16,-2-4-435 0,-2-4 468 0</inkml:trace>
  <inkml:trace contextRef="#ctx0" brushRef="#br0" timeOffset="187913.57">29159 4613 335 0,'1'-3'55'0,"2"-3"190"0,-1 4-1 0,0-4 11 0,-2 2-103 16,1 0-29-16,0 1-8 0,1 0-2 0,0-1-25 15,-2 4-6-15,0 0 0 0,0 0 2 0,0 0-1 16,0 0-6-16,0 0-2 0,0 0 2 0,0 0-5 16,0 0-4-16,0 0-6 0,0 3 4 0,2 12-19 15,-4-7-13-15,0 1 0 0,0 2-3 0,-1-1-8 16,1 3-7-16,0 3-8 0,-3-1 3 16,2 3-9-16,0 4-2 0,0-1 1 0,1 4-1 15,-2-1-1-15,2 1 1 0,1 0 0 0,-2 1 1 16,2 0 4-16,-1 0-5 0,0 2 0 0,2-5-2 15,0-2 2-15,0-4-41 0,2-2-23 0,-2-5-11 16,3-4-53-16,-2-1-83 0,-1-5-57 0,0 0-25 16,0 0-193-16</inkml:trace>
  <inkml:trace contextRef="#ctx0" brushRef="#br0" timeOffset="188443.77">28897 3138 1 0,'-6'20'0'0,"4"-8"0"0</inkml:trace>
  <inkml:trace contextRef="#ctx0" brushRef="#br0" timeOffset="189002.17">28740 4599 1138 0,'0'-7'-284'0,"0"7"651"0,0 0-92 0,0 0-41 16,0 0 0-16,-1 0-77 0,0 0-26 0,1 0-13 16,-1 0 1-16,0 0-39 0,0 0-15 0,0 0-11 15,0 0 2-15,-1 0-25 0,1 0-4 16,0 0-11-16,-14 12 5 0,13-3-19 0,2 3-4 16,-1 5 2-16,0 5-1 0,-1 2 2 0,1 4-4 15,1 5 3-15,0 3-3 0,0-5 4 0,0 2 1 16,0 2-3-16,1 1 2 0,0 2 1 0,-1-4-2 15,0 0-7-15,0-4-3 0,0 0-65 0,2-4-223 16,4-2-323-16,4-9-35 0,0-8 664 0</inkml:trace>
  <inkml:trace contextRef="#ctx0" brushRef="#br0" timeOffset="190660.22">29131 13546 357 0,'-1'-6'279'0,"2"2"-49"0,-2 0-74 0,1 0-9 0,0-2-61 0,0 2-12 0,1 0-8 16,0 0 4-16,-3-3-10 0,0 4-7 0,0-4-3 15,-3 4 3-15,-2-2-7 0,1-2-10 0,-4 4 2 16,-2-1-4-16,2-2 2 0,-1 3-20 0,-1-2-4 15,0 2-5-15,0-1-13 0,2 0-87 16,0-2-42-16,1-1-18 0,0 2-81 0,1-5-156 16,1-1 241-16</inkml:trace>
  <inkml:trace contextRef="#ctx0" brushRef="#br0" timeOffset="191390.87">28976 13284 111 0,'6'-30'-3'0,"-2"15"15"0,2 2 77 16,-2 3 2-16,1 2 31 0,-2 1 3 0,-3 7 34 15,0 0 15-15,0 0 8 0,0 0-25 0,0 0 19 16,0 14-20-16,-3-5 26 0,-2 1-50 0,1 1-30 15,-2-1-15-15,1 3 1 0,-1 2-32 0,2 5-21 16,-1 3-13-16,3 5 2 0,0 1-18 0,1 6-6 16,1 4 2-16,2 4-2 0,1 1 0 0,3 7 0 15,1 0-2-15,-1 3 2 0,3-5 0 0,1 0 0 16,2 1 0-16,1-4 0 0,1-2 1 0,-2-5-1 16,0 0 5-16,-2-4-3 0,0 0 1 0,-2-6 1 15,-1 0 1-15,-2-5 2 0,-2-3 0 0,-1-2 4 16,-1-1-2-16,-1-4 5 0,1-3-3 0,-1-3-5 15,0-1-1-15,2 3 0 0,-1-4-1 16,1-1-8-16,1 2 1 0,1-4-5 0,1 1-2 16,2-1-14-16,2-2 1 0,1-1-4 0,4-4 15 15,-4-1 20-15,2-5 6 0,8-1 4 0,3-5 7 16,11 5-13-16,6-4 4 0,5 0-7 0,5 1 2 16,8-3-4-16,1 2-3 0,-1 2 1 0,-6 4 5 15,-3 0-4-15,1 4 5 0,2 3-4 16,5 2 5-16,3 4-6 0,2 1 3 0,0 2-4 15,-3-1-1-15,-7 0 0 0,-2-2-2 0,0-1 2 16,3-3 2-16,8 0 2 0,0 0 4 0,-1 0 0 16,-4-3 9-16,-8-1 21 0,-11 0-3 0,-5-2 8 15,-3 2-20-15,0-1-6 0,4 0-7 0,-3 3 3 16,-2 0-3-16,-2 2 2 0,-5 2 2 0,-2 3 0 16,-2 1 2-16,-3-1-1 0,-2 1 1 0,-3 0 1 15,-1 1-4-15,-3-5 3 0,0 2-5 0,-5-4 6 16,0 0-5-16,0 0-5 0,0 0 5 0,1 0-5 15,-1 0 1-15,1 0-3 0,0 0-3 0,8-15 2 16,-8 4-3-16,1-7-5 0,-2-3 2 0,0-4-2 16,-3-1 4-16,1-2-5 0,0 0 2 0,-2 0-3 15,1 2 2-15,0-2 0 0,-2 3 2 0,1-3-2 16,-2 2 3-16,-1-4 1 0,1 1 0 0,-3-4 1 16,0-1 0-16,-1-6-3 0,-3-6 0 15,2-9-1-15,-1-1-1 0,0 0-1 0,2 5 1 16,1 12-1-16,3 3-9 0,-2 8-3 0,1 3 2 15,-2 5-2-15,0 9 10 0,-3 0-4 0,-1 4 0 16,-4 4-2-16,-4-5 4 0,-2 4 4 0,-6 4-2 16,-1 4 2-16,-5 2 4 0,-10 1 3 0,-5 2 5 15,-11-2-3-15,-2 0 0 0,2-1 10 0,1-1 0 16,2 2 5-16,3-5-10 0,-5-4 9 0,-6-5-11 16,-6-3 10-16,-4 2-18 0,3-2-4 0,1 2 1 15,0-3-3-15,-4 0-3 0,-9 0-28 0,-1 5-16 16,-2 9-6-16,6 8-40 0,1 7-49 15,-1 0-44-15,3 6-8 0,-1-3-120 0,16 5-250 16,8 5 341-16</inkml:trace>
  <inkml:trace contextRef="#ctx0" brushRef="#br0" timeOffset="203937.84">3648 13611 748 0,'-2'0'114'0,"0"-1"126"0,2 1 130 0,0 0-345 16,0 0-20-16,0 0-2 0,0 0-3 0,1 0 1 15,0 0-3-15,0-2 2 0,0 0 1 0,1 2 3 16,-1-2 10-16,0 1 5 0,0 1 2 0,0 0 0 16,0 0-4-16,0 0 5 0,0 0-6 0,1 0 6 15,-1 0-9-15,0 0-11 0,0-2 3 16,-1 2-5-16,0 0 0 0,0 0-2 0,0 0 2 15,0 0 0-15,0 0 7 0,1-1 8 0,0 1 9 16,0-1-3-16,23-16 5 0,-13 12-5 0,1-4-5 16,3 1 4-16,0-2-4 0,1-3-10 0,2 0 1 15,2 2-3-15,0-2 2 0,0 3-1 0,-1 2 0 16,0 1 1-16,1 0-6 0,-1 3 1 0,2 0-1 16,-1 1 1-16,1 3 1 0,2 0-9 0,-1 0 6 15,1 1-8-15,1 1 8 0,1-2 2 0,0-2-3 16,-4 1 2-16,3-2-2 0,3-2-1 15,1 2 0-15,9-3 0 0,0 2 3 0,1-3-1 0,2 4 2 16,4-4-2-16,2 4 4 0,0-2-4 16,-1 2 1-16,-6-1-2 0,-6 3 2 0,-3-1-3 15,0 2-1-15,0 0 0 0,6 2-4 0,-3-2 13 16,3 1 1-16,0 3 5 0,3-1-3 0,0-2-5 16,0 1-1-16,3 2 0 0,-3-3-1 0,-8 2 2 15,2-3 0-15,-2 2 1 0,2 0 2 0,7-2-6 16,2 0 1-16,2 0-1 0,2 0 2 0,1 2-2 15,0-2 3-15,0 0-2 0,-4-2-1 0,-8 0 5 16,1-1-4-16,0 0 5 0,1-3 7 0,9 2-11 16,0-1 3-16,2-2-5 0,4 1 5 0,0-1-6 15,1-1 4-15,-3 1-4 0,-7 1 6 0,1-1-5 16,-1 2 0-16,5 0 0 0,6 3-2 0,2-4 2 16,4 3-3-16,-1 1 4 0,-3-1 1 0,-7 1-6 15,-2 0 1-15,1-4-5 0,5 3 8 16,9-2 6-16,3-2 2 0,2 1 2 0,-2-2-1 0,-6 2-7 15,-4 2 1-15,0-1-3 0,4 2 0 0,9-1 1 16,2 4 5-16,0 2-3 0,-5 1 3 16,-9 0-3-16,-2 3-2 0,-1-2 1 0,3 4-3 15,6 3 4-15,1 0-3 0,1 2 4 0,-2-2-8 16,-11-1 4-16,1 0-3 0,0-2 3 0,4 0 0 16,12 1-2-16,4-4 2 0,2 1-1 15,-1-1 0-15,-7 1-2 0,0-2 0 0,2-1 0 0,4 2 10 16,8 2-6-16,-2-1 7 0,-4 2-8 15,-5-1 7-15,-3 0-7 0,1 1-1 0,5 1-2 16,4 0 4-16,-2 1 0 0,-8 0 3 0,-2 1-3 16,0 2-1-16,2 0 2 0,8 3-2 0,4-2 3 15,-3-2-3-15,-4 2 0 0,-2-3 0 0,2 2 1 16,6-5 4-16,9 1-4 0,-1-2 2 0,0-2-3 16,-1-4 2-16,1-1 2 0,6 0-2 0,6-4 3 15,-4 0 3-15,0 1-9 0,0-1 4 0,7 0-5 16,5 0 7-16,-7 2-4 0,-4 0 0 0,-2 0 1 15,1 2 19-15,5 2-1 0,-5-1 7 0,-8 3-6 16,-1 2-6-16,3 1-6 0,4 1-2 0,1 0 0 16,-3 2 3-16,-1-2-2 0,2-2 0 0,8 1-1 15,1-4 0-15,-4 1-4 0,-2-1 1 0,4-3-2 16,5 0 2-16,3-3-1 0,-3-1 4 16,0-2-3-16,1-1 0 0,6-3 0 0,1 2-4 15,-5-3 3-15,-3 3-2 0,5-1 4 0,-1 2-1 16,-4 2 2-16,-5-1-3 0,-4 1-1 0,3 3 1 15,0 2-1-15,-6 2 1 0,-4 2 0 0,-4 0-1 16,4 0 0-16,5 2 0 0,-7 1-1 0,-4 0-1 16,-6-3 0-16,-1 3 0 0,7-2 1 0,2-2 1 15,-3 0 1-15,-8 1-2 0,-3-1 0 0,-2-2 1 16,1 1-1-16,9-2 3 0,0 0-4 0,-3 0 0 16,-9 0 0-16,-8 2 3 0,-3 1-2 15,-2-1 4-15,1 2-3 0,2 0-1 0,-5 1 1 16,1 1 1-16,-7-2 1 0,-2 1 5 0,-8 0-3 15,-3-2 2-15,-10 4-1 0,-4-4 2 0,2-2 2 16,-4 2-3-16,3-3 3 0,1-3-3 0,-1 0 3 16,1-4 4-16,1-2 1 0,0-4 1 0,1-1 1 15,1-4-2-15,4-6 3 0,2-6-8 0,1-4-3 16,4-6 2-16,-1-2-2 0,2-4 2 0,-2 0 0 16,-2 0-2-16,-7-1 2 0,-4 4 0 0,-4-7 4 15,3-3-2-15,4-7 3 0,1-5-7 0,0-5 4 16,-2 2-1-16,3 0 2 0,-1 0-2 0,0-10-5 15,-1 0 6-15,-1-4-3 0,-1-4 8 0,-1 4-7 16,1 4-2-16,-3-8-2 0,-1-2-2 0,-4-1-2 16,0 0 2-16,-2 4-2 0,-2 6 3 0,-3-1 2 15,-1 0 1-15,-5-1 2 0,-1-1 5 0,0 7-4 16,-3 1-2-16,-3 2 2 0,0-2-2 0,-2-2-4 16,-1-1-2-16,-2 2-1 0,2 1-4 15,0-2-6-15,1 2 3 0,0-4-4 0,0 0 4 16,1 5 0-16,0 2-6 0,-1 7 2 0,1 2-9 15,-1 1 0-15,-1 0 7 0,-4 4-4 0,-1 1 8 16,-2 5-5-16,-2 8 1 0,-3 4-1 0,1 7 12 16,0 0 0-16,0 8 5 0,0-1-3 15,-3 4 0-15,-7-1 1 0,-6 3-1 0,-8-2 2 16,-3 1 1-16,-1-3 2 0,1 2 1 0,-2-1 1 16,2 1 2-16,-2 0-1 0,-2-3-2 0,-9 2 1 15,-3-2-3-15,-7 2 0 0,-5 4-2 0,4 0 2 16,0 1 0-16,-6 2-5 0,-3 2-1 0,-9 5 0 15,-5 1-3-15,-3 4-6 0,-6 0 2 0,-10 3-3 16,0 5 2-16,-2 1 1 0,1 4 0 0,1 0 0 16,-1 1 3-16,-7 3-1 0,-6 0 2 0,-5 1-2 15,-2 2 5-15,-2 1-3 0,-2 0 4 0,5 0-2 16,-1 2 2-16,-4-4-1 0,2 0 0 0,0-3 0 16,-3 0 2-16,-2-3-2 0,1 0 0 0,-1-2 0 15,-4-1 2-15,6 1-1 0,2-1 1 16,-10 1 0-16,1-2 1 0,3 1-3 0,-7 1 0 0,-3-1-3 15,7 0 1-15,-12 4 2 0,2-1 1 0,4 0 0 16,-7 1 0-16,-3-4-1 0,7 1-2 0,-6-1 1 16,0 2 2-16,11 3-1 0,-3 1 1 15,2-1-1-15,7 2-2 0,-9-1 2 0,1 2-1 16,6 0 1-16,-4-4 0 0,2 3 0 0,4 0 4 16,7-4-2-16,-1 1 4 0,6-4 1 0,4 1-4 15,2 1 3-15,2-1-8 0,3 0 2 0,1-1 0 16,4 0 1-16,2 2 1 0,6-4-2 0,-2-1 2 15,7-2-2-15,4 2 3 0,0-4 1 0,3-2-2 16,-2-3 2-16,3 2-3 0,6-1 1 0,1 0 1 16,0-2 1-16,0-1-1 0,3 5-2 15,6-3 0-15,0 3 0 0,-1-1 3 0,-3 0-4 16,1-1 4-16,7 1-4 0,9 0 8 0,-3-4-5 16,-2 2 0-16,-1-1-2 0,-4-1 3 0,7 0-2 15,5 3-1-15,5-1 0 0,-3 0 1 0,-4 5-3 16,-4-2 1-16,-2 2-2 0,2 2 1 0,5-2 0 15,6 0 1-15,-3 0-1 0,0 0 3 0,0-2 1 16,-4-1 3-16,7 1-1 0,5 1 1 0,2-3-3 16,7 4-1-16,-1-3 1 0,1 2 3 0,-2-1-2 15,-4-2 1-15,3 4-2 0,2-1 5 0,5-1 1 16,1 1 4-16,6-1-2 0,2 2 1 0,4-2 2 16,2-1-3-16,-4 2 2 0,-1-1-2 0,-4-2-7 15,0 4 0-15,3 0-3 0,3 0-2 0,1 4-3 16,3-1 2-16,3 0-2 0,0 1-4 0,1 0 0 15,4 3-11-15,3 0 4 0,0 1-21 0,3 1-10 16,-1 0-2-16,2 3-3 0,6 0 3 0,-2 2-14 16,1 0-5-16,-1 1-9 0,-3 2-37 0,1 2-221 15,-1 4-185-15,-6-1-71 0,-4-8 595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48CB-B89A-486A-A330-B76AAAB505F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DCAB-D609-4BC6-B4A7-B81D93E8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9DCAB-D609-4BC6-B4A7-B81D93E8EC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4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2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6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9501406" cy="1302774"/>
          </a:xfrm>
        </p:spPr>
        <p:txBody>
          <a:bodyPr/>
          <a:lstStyle/>
          <a:p>
            <a:r>
              <a:rPr lang="en-US" dirty="0"/>
              <a:t>Acknowledgements: Slides created based off material provided by Dr. Travis Doom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9510-0627-85B4-AE8C-29FB4014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 for datatypes</a:t>
            </a:r>
          </a:p>
        </p:txBody>
      </p:sp>
      <p:pic>
        <p:nvPicPr>
          <p:cNvPr id="9" name="Content Placeholder 8" descr="A table of numbers and equations&#10;&#10;Description automatically generated">
            <a:extLst>
              <a:ext uri="{FF2B5EF4-FFF2-40B4-BE49-F238E27FC236}">
                <a16:creationId xmlns:a16="http://schemas.microsoft.com/office/drawing/2014/main" id="{BD891198-F690-441B-2331-DB7C91004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78" y="1788128"/>
            <a:ext cx="7143243" cy="421148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D106C-3AD4-DCCE-D1F9-DBF9235D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FF58-555A-4F4F-8557-8CBA69A2F9C9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0887-026B-E53C-47CE-594C09D2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2958-EBB8-DDB0-3D62-9B3D49D5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8225-23DB-9DDD-6C7F-DD83946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9D2BB-927C-F43B-00FA-B39E0958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3A3A-A582-4861-81DE-EBB9920C7E65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34F16-BEDD-4EC4-1F37-6E5A5B5E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D463-A04E-0586-8191-0F85987F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C944-F58B-35AC-4CD7-FD549DCF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2F17-96A6-F9D3-B800-DD1C7E20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FF7-C54A-42D5-A39F-0F4705201405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ACF3-3915-1696-BA93-6FFF2B0B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1F65-BBC5-686A-473F-DB62A36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AD87C-CF08-A3BD-88C0-11D92D00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527293" cy="3636088"/>
          </a:xfrm>
        </p:spPr>
        <p:txBody>
          <a:bodyPr/>
          <a:lstStyle/>
          <a:p>
            <a:r>
              <a:rPr lang="en-US" dirty="0"/>
              <a:t>There are real constraints on the size of number the memory can hold</a:t>
            </a:r>
          </a:p>
          <a:p>
            <a:r>
              <a:rPr lang="en-US" dirty="0"/>
              <a:t>What happens when we exceed those constraints?</a:t>
            </a:r>
          </a:p>
          <a:p>
            <a:pPr lvl="1"/>
            <a:r>
              <a:rPr lang="en-US" dirty="0"/>
              <a:t>In Java, overflow occurs</a:t>
            </a:r>
          </a:p>
          <a:p>
            <a:pPr lvl="1"/>
            <a:r>
              <a:rPr lang="en-US" dirty="0"/>
              <a:t>No errors</a:t>
            </a:r>
          </a:p>
          <a:p>
            <a:pPr lvl="1"/>
            <a:r>
              <a:rPr lang="en-US" dirty="0"/>
              <a:t>Every numeric datatype affected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ED81A6-19B4-4691-A517-D589928A069E}"/>
              </a:ext>
            </a:extLst>
          </p:cNvPr>
          <p:cNvSpPr/>
          <p:nvPr/>
        </p:nvSpPr>
        <p:spPr>
          <a:xfrm>
            <a:off x="7466305" y="2293126"/>
            <a:ext cx="2946935" cy="2924971"/>
          </a:xfrm>
          <a:prstGeom prst="ellipse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4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5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89F0-8DD3-1B9C-78FF-CDE8CD9F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Type-casting and 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EF48-F4B9-3BB7-D912-2D36B53E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852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What’s the result of the following?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answer = 9 / 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9 / 2;</a:t>
            </a:r>
          </a:p>
          <a:p>
            <a:r>
              <a:rPr lang="en-US" dirty="0">
                <a:cs typeface="Courier New" panose="02070309020205020404" pitchFamily="49" charset="0"/>
              </a:rPr>
              <a:t>Must make our numbers into doubles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 a .0 on either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Cast to a double</a:t>
            </a:r>
          </a:p>
          <a:p>
            <a:r>
              <a:rPr lang="en-US" dirty="0">
                <a:cs typeface="Courier New" panose="02070309020205020404" pitchFamily="49" charset="0"/>
              </a:rPr>
              <a:t>Casting allows us to change the type of a variable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(double) 9 / 2;</a:t>
            </a:r>
          </a:p>
          <a:p>
            <a:r>
              <a:rPr lang="en-US" dirty="0">
                <a:cs typeface="Courier New" panose="02070309020205020404" pitchFamily="49" charset="0"/>
              </a:rPr>
              <a:t>Java will automatically cast types of lower precision to types of higher precision</a:t>
            </a:r>
          </a:p>
          <a:p>
            <a:r>
              <a:rPr lang="en-US" dirty="0">
                <a:cs typeface="Courier New" panose="02070309020205020404" pitchFamily="49" charset="0"/>
              </a:rPr>
              <a:t>We must use type-casting if we wish to go from higher precision to lower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(int) 6.543;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FCE2-CD27-422F-17AA-06759090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3E3-D292-4E33-9E61-729FD4546379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9B44-F615-0C71-7382-01B7F35E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4D81-6057-FD65-A94A-075A5C5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E632-FB8E-231A-48FD-A6E8E87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9852-7A5F-4CFF-A805-00F51C4D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74125"/>
            <a:ext cx="10691265" cy="454470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​(int index)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contains​(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		length()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replace​(char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substring​(int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AD91-DF0F-4503-CAA4-2A9E5506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66C8-606F-46CE-A51F-DB49D1163455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A71E-A277-746E-64F2-2750C949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A57D-4136-294C-9FEC-07510D61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91B-6CA3-0D36-5F57-064CF75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7938-1F7D-0D51-2C31-890CE848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Computers are made up of many switches</a:t>
            </a:r>
          </a:p>
          <a:p>
            <a:pPr lvl="1"/>
            <a:r>
              <a:rPr lang="en-US" dirty="0"/>
              <a:t>Switches can either be on or off</a:t>
            </a:r>
          </a:p>
          <a:p>
            <a:pPr lvl="1"/>
            <a:r>
              <a:rPr lang="en-US" dirty="0"/>
              <a:t>Binary: 1 or 0</a:t>
            </a:r>
          </a:p>
          <a:p>
            <a:pPr lvl="1"/>
            <a:r>
              <a:rPr lang="en-US" dirty="0"/>
              <a:t>Bit: a single binary digit</a:t>
            </a:r>
          </a:p>
          <a:p>
            <a:pPr lvl="1"/>
            <a:r>
              <a:rPr lang="en-US" dirty="0"/>
              <a:t>Byte: 8 bits</a:t>
            </a:r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RAM: Random Access Memory</a:t>
            </a:r>
          </a:p>
          <a:p>
            <a:pPr lvl="1"/>
            <a:r>
              <a:rPr lang="en-US" dirty="0"/>
              <a:t>Contains running programs and their data</a:t>
            </a:r>
          </a:p>
          <a:p>
            <a:pPr lvl="1"/>
            <a:r>
              <a:rPr lang="en-US" dirty="0"/>
              <a:t>Divided into addresses</a:t>
            </a:r>
          </a:p>
          <a:p>
            <a:pPr lvl="1"/>
            <a:r>
              <a:rPr lang="en-US" dirty="0"/>
              <a:t>Address holds bits of information</a:t>
            </a:r>
          </a:p>
        </p:txBody>
      </p:sp>
      <p:pic>
        <p:nvPicPr>
          <p:cNvPr id="5" name="Picture 4" descr="A blank list of numbers&#10;&#10;Description automatically generated with medium confidence">
            <a:extLst>
              <a:ext uri="{FF2B5EF4-FFF2-40B4-BE49-F238E27FC236}">
                <a16:creationId xmlns:a16="http://schemas.microsoft.com/office/drawing/2014/main" id="{38187CA8-AAF3-E3D1-3BA5-D4C9A0E76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03" y="2293126"/>
            <a:ext cx="2463074" cy="3555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050A5F-853B-90BB-786E-90342B77F587}"/>
                  </a:ext>
                </a:extLst>
              </p14:cNvPr>
              <p14:cNvContentPartPr/>
              <p14:nvPr/>
            </p14:nvContentPartPr>
            <p14:xfrm>
              <a:off x="1486080" y="1635120"/>
              <a:ext cx="8777520" cy="379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050A5F-853B-90BB-786E-90342B77F5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720" y="1625760"/>
                <a:ext cx="879624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87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5D5C-CEB6-C7E7-AD58-0383C84A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00963"/>
          </a:xfrm>
        </p:spPr>
        <p:txBody>
          <a:bodyPr>
            <a:normAutofit/>
          </a:bodyPr>
          <a:lstStyle/>
          <a:p>
            <a:r>
              <a:rPr lang="en-US" dirty="0"/>
              <a:t>Base Ten Decimal System Vs Binary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4F1C-E5FF-CE3C-3CDA-D17A6AF9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A2A7-3C1B-4ADA-A1B6-B8D6CF1E9F1E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4C4C-BE49-FA75-5418-AFCAB3A0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10B0-0156-879F-1F05-5E1403F4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433724-4413-6D1A-047B-02E6BB4FCF80}"/>
                  </a:ext>
                </a:extLst>
              </p14:cNvPr>
              <p14:cNvContentPartPr/>
              <p14:nvPr/>
            </p14:nvContentPartPr>
            <p14:xfrm>
              <a:off x="513720" y="1129680"/>
              <a:ext cx="11299680" cy="532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433724-4413-6D1A-047B-02E6BB4FC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60" y="1120320"/>
                <a:ext cx="11318400" cy="53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47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A0ED-C0BC-5948-A699-E00A89C0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two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6F62-87D4-ABBD-6CC4-B7BA32D2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C63D-7B17-4816-8876-18DFC85B0DE0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A6A18-A304-0F9E-CD78-BEE28941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F26-66C5-95F7-2E8C-C968FBE4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DDE437-E064-4AE2-92A0-2CE85903AC5F}"/>
                  </a:ext>
                </a:extLst>
              </p14:cNvPr>
              <p14:cNvContentPartPr/>
              <p14:nvPr/>
            </p14:nvContentPartPr>
            <p14:xfrm>
              <a:off x="1393200" y="959400"/>
              <a:ext cx="10017720" cy="530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DDE437-E064-4AE2-92A0-2CE85903AC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950040"/>
                <a:ext cx="10036440" cy="53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67A516-842F-E52F-8284-22FF14062D76}"/>
                  </a:ext>
                </a:extLst>
              </p14:cNvPr>
              <p14:cNvContentPartPr/>
              <p14:nvPr/>
            </p14:nvContentPartPr>
            <p14:xfrm>
              <a:off x="5218920" y="4028760"/>
              <a:ext cx="3652560" cy="87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67A516-842F-E52F-8284-22FF14062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9560" y="4019400"/>
                <a:ext cx="3671280" cy="8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6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2E9E-8EF8-05AC-F04E-F99D52FF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Binary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B23226-4322-9CE2-455E-94634F0EE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10635"/>
              </p:ext>
            </p:extLst>
          </p:nvPr>
        </p:nvGraphicFramePr>
        <p:xfrm>
          <a:off x="700088" y="2292350"/>
          <a:ext cx="106918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118146932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1397735297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6445579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47831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1B-Binary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4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3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7552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0960-799C-4E3E-C3FD-2CBC5CF5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3D4D-A696-411B-8FE9-D02EE29C98E3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3A51-322D-9B8A-BD9C-1B0F84E3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68D1-DC0E-B8B1-EB11-8D4588DC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23A026-842F-652C-4B4E-230F312DAFA1}"/>
                  </a:ext>
                </a:extLst>
              </p14:cNvPr>
              <p14:cNvContentPartPr/>
              <p14:nvPr/>
            </p14:nvContentPartPr>
            <p14:xfrm>
              <a:off x="3629160" y="1400760"/>
              <a:ext cx="8041680" cy="471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23A026-842F-652C-4B4E-230F312DA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800" y="1391400"/>
                <a:ext cx="8060400" cy="47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32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9B1FA1-8A73-84CD-2E05-934DE37E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vs. negative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802BF-C3D5-F6FA-987D-4683BB5C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C32-E229-4E28-A1A8-E2254932760B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EE212-8DEE-8F95-3A78-560C4925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FAC3-D4D5-2CFC-D164-6A11082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93C3A1-AC9D-7089-9805-8CEC8E8A7E67}"/>
                  </a:ext>
                </a:extLst>
              </p14:cNvPr>
              <p14:cNvContentPartPr/>
              <p14:nvPr/>
            </p14:nvContentPartPr>
            <p14:xfrm>
              <a:off x="540360" y="1368720"/>
              <a:ext cx="8842680" cy="449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93C3A1-AC9D-7089-9805-8CEC8E8A7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000" y="1359360"/>
                <a:ext cx="8861400" cy="45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86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AFD-CDBA-F50F-FAA1-B3FEA277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9EF3-CB1B-7D72-BE6C-C63993079C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  <a:p>
            <a:pPr lvl="1"/>
            <a:r>
              <a:rPr lang="en-US" dirty="0"/>
              <a:t>Flip all the bits in the number</a:t>
            </a:r>
          </a:p>
          <a:p>
            <a:pPr lvl="1"/>
            <a:r>
              <a:rPr lang="en-US" dirty="0"/>
              <a:t>Add 1 to the result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Starting at RIGHT, keep everything the same up until the first 1</a:t>
            </a:r>
          </a:p>
          <a:p>
            <a:pPr lvl="1"/>
            <a:r>
              <a:rPr lang="en-US" dirty="0"/>
              <a:t>Flip all the bits to the LEFT of the first 1 (first 1 remains 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E560-FCE2-8663-D404-A977251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F23-C770-45A1-B923-2151D4F4512A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8BFB-08F0-5E1A-DFEE-7CCE8C76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54AF7-61DF-4C30-1560-7FA0F5C5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0CFE768-F878-7931-7DCB-7965437477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9339703"/>
              </p:ext>
            </p:extLst>
          </p:nvPr>
        </p:nvGraphicFramePr>
        <p:xfrm>
          <a:off x="6172200" y="2128838"/>
          <a:ext cx="52197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9067327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26518509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31348976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8909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4b-Binary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3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4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5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9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4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6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399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B4D4A1-7C1E-C8BB-ACFB-F1A7D8489D2B}"/>
                  </a:ext>
                </a:extLst>
              </p14:cNvPr>
              <p14:cNvContentPartPr/>
              <p14:nvPr/>
            </p14:nvContentPartPr>
            <p14:xfrm>
              <a:off x="1027800" y="291960"/>
              <a:ext cx="10201320" cy="572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B4D4A1-7C1E-C8BB-ACFB-F1A7D8489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440" y="282600"/>
                <a:ext cx="10220040" cy="57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6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14E8B3-0D15-CF96-1A74-7D4C863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8CEA5-D214-57EF-2DBA-26F2B3F9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F944-01C8-4093-97B0-309CCB3C3B9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6AF5-4493-3C56-C2EE-3E0D3875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D4186-1C5C-8B11-F82C-C05B878B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8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C944-F58B-35AC-4CD7-FD549DCF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Binary Systems</a:t>
            </a:r>
          </a:p>
        </p:txBody>
      </p:sp>
      <p:pic>
        <p:nvPicPr>
          <p:cNvPr id="8" name="Content Placeholder 7" descr="A diagram of a circle with numbers and circles&#10;&#10;Description automatically generated">
            <a:extLst>
              <a:ext uri="{FF2B5EF4-FFF2-40B4-BE49-F238E27FC236}">
                <a16:creationId xmlns:a16="http://schemas.microsoft.com/office/drawing/2014/main" id="{BB3E98C0-9CD5-C533-87ED-442A8E4FF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76" y="1952271"/>
            <a:ext cx="7875647" cy="38302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2F17-96A6-F9D3-B800-DD1C7E20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FF7-C54A-42D5-A39F-0F4705201405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ACF3-3915-1696-BA93-6FFF2B0B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1F65-BBC5-686A-473F-DB62A36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053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3758</TotalTime>
  <Words>518</Words>
  <Application>Microsoft Office PowerPoint</Application>
  <PresentationFormat>Widescreen</PresentationFormat>
  <Paragraphs>171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Calisto MT</vt:lpstr>
      <vt:lpstr>Courier New</vt:lpstr>
      <vt:lpstr>Univers Condensed</vt:lpstr>
      <vt:lpstr>ChronicleVTI</vt:lpstr>
      <vt:lpstr>Week Two</vt:lpstr>
      <vt:lpstr>Memory and Data Representation</vt:lpstr>
      <vt:lpstr>Base Ten Decimal System Vs Binary</vt:lpstr>
      <vt:lpstr>Powers of two</vt:lpstr>
      <vt:lpstr>More on Binary</vt:lpstr>
      <vt:lpstr>Positive vs. negative</vt:lpstr>
      <vt:lpstr>Negative Numbers</vt:lpstr>
      <vt:lpstr>2’s complement</vt:lpstr>
      <vt:lpstr>Different Binary Systems</vt:lpstr>
      <vt:lpstr>memory size for datatypes</vt:lpstr>
      <vt:lpstr>BINARY addition</vt:lpstr>
      <vt:lpstr>Overflow</vt:lpstr>
      <vt:lpstr>Type-casting and Integer Division</vt:lpstr>
      <vt:lpstr>Useful String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Anderson, James D</cp:lastModifiedBy>
  <cp:revision>510</cp:revision>
  <dcterms:created xsi:type="dcterms:W3CDTF">2024-08-26T14:32:40Z</dcterms:created>
  <dcterms:modified xsi:type="dcterms:W3CDTF">2025-01-24T15:28:23Z</dcterms:modified>
</cp:coreProperties>
</file>