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4" autoAdjust="0"/>
    <p:restoredTop sz="94660"/>
  </p:normalViewPr>
  <p:slideViewPr>
    <p:cSldViewPr>
      <p:cViewPr varScale="1">
        <p:scale>
          <a:sx n="67" d="100"/>
          <a:sy n="67" d="100"/>
        </p:scale>
        <p:origin x="-1116" y="-10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m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Imagem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32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4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0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pt-BR" sz="20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t-BR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FDE56F5-74AE-433B-B3D1-F0888449AF9C}" type="slidenum">
              <a:rPr lang="pt-BR" sz="1400" spc="-1">
                <a:latin typeface="Times New Roman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ersonaap" TargetMode="External"/><Relationship Id="rId2" Type="http://schemas.openxmlformats.org/officeDocument/2006/relationships/hyperlink" Target="mailto:andersonaap@hot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acebook.com/andersonpavi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yhaskell.org/" TargetMode="External"/><Relationship Id="rId7" Type="http://schemas.openxmlformats.org/officeDocument/2006/relationships/hyperlink" Target="https://www.hackerrank.com/" TargetMode="External"/><Relationship Id="rId2" Type="http://schemas.openxmlformats.org/officeDocument/2006/relationships/hyperlink" Target="https://www.haskell.org/platfor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odewars.com/" TargetMode="External"/><Relationship Id="rId5" Type="http://schemas.openxmlformats.org/officeDocument/2006/relationships/hyperlink" Target="https://www.fpcomplete.com/school" TargetMode="External"/><Relationship Id="rId4" Type="http://schemas.openxmlformats.org/officeDocument/2006/relationships/hyperlink" Target="https://www.haskell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rogramming-Haskell-Graham-Hutton/dp/0521692695" TargetMode="External"/><Relationship Id="rId2" Type="http://schemas.openxmlformats.org/officeDocument/2006/relationships/hyperlink" Target="http://novatec.com.br/livros/haskell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urses.edx.org/courses/course-v1:DelftX+FP101x+3T2015/info" TargetMode="External"/><Relationship Id="rId5" Type="http://schemas.openxmlformats.org/officeDocument/2006/relationships/hyperlink" Target="http://book.realworldhaskell.org/" TargetMode="External"/><Relationship Id="rId4" Type="http://schemas.openxmlformats.org/officeDocument/2006/relationships/hyperlink" Target="http://learnyouahaskell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41320"/>
            <a:ext cx="9071640" cy="36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  <a:p>
            <a:pPr algn="ctr"/>
            <a:r>
              <a:rPr lang="pt-BR" sz="3200" spc="-1">
                <a:latin typeface="Arial"/>
              </a:rPr>
              <a:t>Functional FTD</a:t>
            </a:r>
            <a:endParaRPr/>
          </a:p>
          <a:p>
            <a:pPr algn="ctr"/>
            <a:endParaRPr/>
          </a:p>
          <a:p>
            <a:pPr algn="ctr"/>
            <a:r>
              <a:rPr lang="pt-BR" sz="4400" spc="-1">
                <a:latin typeface="Arial"/>
              </a:rPr>
              <a:t>Taste of Haskell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76360" y="600480"/>
            <a:ext cx="9071640" cy="627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pt-BR" sz="4400" spc="-1" dirty="0">
                <a:latin typeface="Arial"/>
              </a:rPr>
              <a:t>Anderson A. Pavia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2000" spc="-1" dirty="0">
                <a:latin typeface="Arial"/>
              </a:rPr>
              <a:t>tecnólogo em </a:t>
            </a:r>
            <a:r>
              <a:rPr lang="pt-BR" sz="2000" spc="-1" dirty="0" smtClean="0">
                <a:latin typeface="Arial"/>
              </a:rPr>
              <a:t>Processamento </a:t>
            </a:r>
            <a:r>
              <a:rPr lang="pt-BR" sz="2000" spc="-1" dirty="0">
                <a:latin typeface="Arial"/>
              </a:rPr>
              <a:t>de Dados</a:t>
            </a:r>
            <a:endParaRPr dirty="0"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2000" spc="-1" dirty="0" err="1">
                <a:latin typeface="Arial"/>
              </a:rPr>
              <a:t>barachel</a:t>
            </a:r>
            <a:r>
              <a:rPr lang="pt-BR" sz="2000" spc="-1" dirty="0">
                <a:latin typeface="Arial"/>
              </a:rPr>
              <a:t> em Direito</a:t>
            </a:r>
            <a:endParaRPr dirty="0"/>
          </a:p>
          <a:p>
            <a:endParaRPr dirty="0"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2000" spc="-1" dirty="0">
                <a:latin typeface="Arial"/>
              </a:rPr>
              <a:t>xadrez, tênis de mesa, </a:t>
            </a:r>
            <a:r>
              <a:rPr lang="pt-BR" sz="2000" spc="-1" dirty="0" err="1">
                <a:latin typeface="Arial"/>
              </a:rPr>
              <a:t>ultimate</a:t>
            </a:r>
            <a:r>
              <a:rPr lang="pt-BR" sz="2000" spc="-1" dirty="0">
                <a:latin typeface="Arial"/>
              </a:rPr>
              <a:t> </a:t>
            </a:r>
            <a:r>
              <a:rPr lang="pt-BR" sz="2000" spc="-1" dirty="0" err="1">
                <a:latin typeface="Arial"/>
              </a:rPr>
              <a:t>frisbee</a:t>
            </a:r>
            <a:endParaRPr dirty="0"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2000" spc="-1" dirty="0">
                <a:latin typeface="Arial"/>
              </a:rPr>
              <a:t>cubo mágico</a:t>
            </a:r>
            <a:endParaRPr dirty="0"/>
          </a:p>
          <a:p>
            <a:pPr marL="216000" indent="-216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2600" spc="-1" dirty="0">
                <a:latin typeface="Arial"/>
              </a:rPr>
              <a:t> </a:t>
            </a:r>
            <a:endParaRPr dirty="0"/>
          </a:p>
          <a:p>
            <a:endParaRPr dirty="0"/>
          </a:p>
          <a:p>
            <a:endParaRPr dirty="0"/>
          </a:p>
          <a:p>
            <a:endParaRPr u="sng" dirty="0"/>
          </a:p>
          <a:p>
            <a:pPr algn="r"/>
            <a:r>
              <a:rPr lang="pt-BR" sz="2600" spc="-1" dirty="0" smtClean="0">
                <a:latin typeface="Arial"/>
                <a:hlinkClick r:id="rId2"/>
              </a:rPr>
              <a:t>andersonaap@hotmail.com</a:t>
            </a:r>
            <a:r>
              <a:rPr lang="pt-BR" sz="2600" spc="-1" dirty="0" smtClean="0">
                <a:latin typeface="Arial"/>
              </a:rPr>
              <a:t> </a:t>
            </a:r>
            <a:endParaRPr dirty="0"/>
          </a:p>
          <a:p>
            <a:pPr algn="r"/>
            <a:r>
              <a:rPr lang="pt-BR" sz="2600" spc="-1" dirty="0">
                <a:latin typeface="Arial"/>
                <a:hlinkClick r:id="rId3"/>
              </a:rPr>
              <a:t>https://</a:t>
            </a:r>
            <a:r>
              <a:rPr lang="pt-BR" sz="2600" spc="-1" dirty="0" smtClean="0">
                <a:latin typeface="Arial"/>
                <a:hlinkClick r:id="rId3"/>
              </a:rPr>
              <a:t>github.com/andersonaap</a:t>
            </a:r>
            <a:r>
              <a:rPr lang="pt-BR" sz="2600" spc="-1" dirty="0" smtClean="0">
                <a:latin typeface="Arial"/>
              </a:rPr>
              <a:t> </a:t>
            </a:r>
            <a:endParaRPr dirty="0"/>
          </a:p>
          <a:p>
            <a:pPr algn="r"/>
            <a:r>
              <a:rPr lang="pt-BR" sz="2600" spc="-1" dirty="0" smtClean="0">
                <a:latin typeface="Arial"/>
                <a:hlinkClick r:id="rId4"/>
              </a:rPr>
              <a:t>www.facebook.com/andersonpavia</a:t>
            </a:r>
            <a:r>
              <a:rPr lang="pt-BR" sz="2600" spc="-1" dirty="0" smtClean="0"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517040" y="2808000"/>
            <a:ext cx="7338960" cy="2014200"/>
          </a:xfr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>
              <a:lnSpc>
                <a:spcPct val="150000"/>
              </a:lnSpc>
            </a:pP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f []     = []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f (</a:t>
            </a:r>
            <a:r>
              <a:rPr lang="en-US" sz="1800" spc="-1" dirty="0" err="1">
                <a:solidFill>
                  <a:srgbClr val="000000"/>
                </a:solidFill>
                <a:latin typeface="Lucida Sans Typewriter"/>
              </a:rPr>
              <a:t>x:xs</a:t>
            </a: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) = f </a:t>
            </a:r>
            <a:r>
              <a:rPr lang="en-US" sz="1800" spc="-1" dirty="0" err="1">
                <a:solidFill>
                  <a:srgbClr val="000000"/>
                </a:solidFill>
                <a:latin typeface="Lucida Sans Typewriter"/>
              </a:rPr>
              <a:t>ys</a:t>
            </a: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 ++ [x] ++ f </a:t>
            </a:r>
            <a:r>
              <a:rPr lang="en-US" sz="1800" spc="-1" dirty="0" err="1">
                <a:solidFill>
                  <a:srgbClr val="000000"/>
                </a:solidFill>
                <a:latin typeface="Lucida Sans Typewriter"/>
              </a:rPr>
              <a:t>zs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           where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lang="en-US" sz="1800" spc="-1" dirty="0" err="1">
                <a:solidFill>
                  <a:srgbClr val="000000"/>
                </a:solidFill>
                <a:latin typeface="Lucida Sans Typewriter"/>
              </a:rPr>
              <a:t>ys</a:t>
            </a: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 = [a | a &lt;- </a:t>
            </a:r>
            <a:r>
              <a:rPr lang="en-US" sz="1800" spc="-1" dirty="0" err="1">
                <a:solidFill>
                  <a:srgbClr val="000000"/>
                </a:solidFill>
                <a:latin typeface="Lucida Sans Typewriter"/>
              </a:rPr>
              <a:t>xs</a:t>
            </a: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, a </a:t>
            </a:r>
            <a:r>
              <a:rPr lang="en-US" sz="1800" spc="-1" dirty="0">
                <a:solidFill>
                  <a:srgbClr val="000000"/>
                </a:solidFill>
                <a:latin typeface="Symbol"/>
                <a:ea typeface="Symbol"/>
              </a:rPr>
              <a:t>&lt;=</a:t>
            </a: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 x]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lang="en-US" sz="1800" spc="-1" dirty="0" err="1">
                <a:solidFill>
                  <a:srgbClr val="000000"/>
                </a:solidFill>
                <a:latin typeface="Lucida Sans Typewriter"/>
              </a:rPr>
              <a:t>zs</a:t>
            </a: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 = [b | b &lt;- </a:t>
            </a:r>
            <a:r>
              <a:rPr lang="en-US" sz="1800" spc="-1" dirty="0" err="1">
                <a:solidFill>
                  <a:srgbClr val="000000"/>
                </a:solidFill>
                <a:latin typeface="Lucida Sans Typewriter"/>
              </a:rPr>
              <a:t>xs</a:t>
            </a:r>
            <a:r>
              <a:rPr lang="en-US" sz="1800" spc="-1" dirty="0">
                <a:solidFill>
                  <a:srgbClr val="000000"/>
                </a:solidFill>
                <a:latin typeface="Lucida Sans Typewriter"/>
              </a:rPr>
              <a:t>, b &gt; x]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>
                <a:latin typeface="Arial"/>
              </a:rPr>
              <a:t>Começando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39"/>
            <a:ext cx="9071640" cy="50587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3200" u="sng" spc="-1" dirty="0">
                <a:latin typeface="Arial"/>
              </a:rPr>
              <a:t>editor de texto</a:t>
            </a:r>
            <a:endParaRPr u="sng"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3200" u="sng" spc="-1" dirty="0">
                <a:latin typeface="Arial"/>
              </a:rPr>
              <a:t>compilador/interpretador </a:t>
            </a:r>
            <a:r>
              <a:rPr lang="pt-BR" sz="3200" u="sng" spc="-1" dirty="0" err="1">
                <a:latin typeface="Arial"/>
              </a:rPr>
              <a:t>Haskell</a:t>
            </a:r>
            <a:endParaRPr u="sng" dirty="0"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"/>
            </a:pPr>
            <a:r>
              <a:rPr lang="pt-BR" sz="2800" u="sng" spc="-1" dirty="0">
                <a:latin typeface="Arial"/>
              </a:rPr>
              <a:t>GHC - </a:t>
            </a:r>
            <a:r>
              <a:rPr lang="pt-BR" sz="2800" u="sng" spc="-1" dirty="0">
                <a:latin typeface="Arial"/>
                <a:hlinkClick r:id="rId2"/>
              </a:rPr>
              <a:t>https://www.haskell.org/platform</a:t>
            </a:r>
            <a:r>
              <a:rPr lang="pt-BR" sz="2800" u="sng" spc="-1" dirty="0" smtClean="0">
                <a:latin typeface="Arial"/>
                <a:hlinkClick r:id="rId2"/>
              </a:rPr>
              <a:t>/</a:t>
            </a:r>
            <a:r>
              <a:rPr lang="pt-BR" sz="2800" u="sng" spc="-1" dirty="0" smtClean="0">
                <a:latin typeface="Arial"/>
              </a:rPr>
              <a:t>  </a:t>
            </a:r>
            <a:endParaRPr u="sng" dirty="0"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"/>
            </a:pPr>
            <a:r>
              <a:rPr lang="pt-BR" sz="2800" u="sng" spc="-1" dirty="0" err="1">
                <a:latin typeface="Arial"/>
              </a:rPr>
              <a:t>Hugs</a:t>
            </a:r>
            <a:endParaRPr u="sng" dirty="0"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u="sng" spc="-1" dirty="0">
                <a:latin typeface="Arial"/>
              </a:rPr>
              <a:t> </a:t>
            </a:r>
            <a:endParaRPr u="sng" dirty="0"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"/>
            </a:pPr>
            <a:r>
              <a:rPr lang="pt-BR" sz="2800" u="sng" spc="-1" dirty="0">
                <a:latin typeface="Arial"/>
                <a:hlinkClick r:id="rId3"/>
              </a:rPr>
              <a:t>https://</a:t>
            </a:r>
            <a:r>
              <a:rPr lang="pt-BR" sz="2800" u="sng" spc="-1" dirty="0" smtClean="0">
                <a:latin typeface="Arial"/>
                <a:hlinkClick r:id="rId3"/>
              </a:rPr>
              <a:t>tryhaskell.org</a:t>
            </a:r>
            <a:r>
              <a:rPr lang="pt-BR" sz="2800" u="sng" spc="-1" dirty="0" smtClean="0">
                <a:latin typeface="Arial"/>
              </a:rPr>
              <a:t>   </a:t>
            </a:r>
            <a:endParaRPr u="sng" dirty="0"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"/>
            </a:pPr>
            <a:r>
              <a:rPr lang="pt-BR" sz="2800" u="sng" spc="-1" dirty="0">
                <a:latin typeface="Arial"/>
                <a:hlinkClick r:id="rId4"/>
              </a:rPr>
              <a:t>https://</a:t>
            </a:r>
            <a:r>
              <a:rPr lang="pt-BR" sz="2800" u="sng" spc="-1" dirty="0" smtClean="0">
                <a:latin typeface="Arial"/>
                <a:hlinkClick r:id="rId4"/>
              </a:rPr>
              <a:t>www.haskell.org</a:t>
            </a:r>
            <a:r>
              <a:rPr lang="pt-BR" sz="2800" u="sng" spc="-1" dirty="0" smtClean="0">
                <a:latin typeface="Arial"/>
              </a:rPr>
              <a:t> </a:t>
            </a:r>
            <a:endParaRPr u="sng" dirty="0"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"/>
            </a:pPr>
            <a:r>
              <a:rPr lang="pt-BR" sz="2800" u="sng" spc="-1" dirty="0">
                <a:latin typeface="Arial"/>
                <a:hlinkClick r:id="rId5"/>
              </a:rPr>
              <a:t>https://</a:t>
            </a:r>
            <a:r>
              <a:rPr lang="pt-BR" sz="2800" u="sng" spc="-1" dirty="0" smtClean="0">
                <a:latin typeface="Arial"/>
                <a:hlinkClick r:id="rId5"/>
              </a:rPr>
              <a:t>www.fpcomplete.com/school</a:t>
            </a:r>
            <a:r>
              <a:rPr lang="pt-BR" sz="2800" u="sng" spc="-1" dirty="0" smtClean="0">
                <a:latin typeface="Arial"/>
              </a:rPr>
              <a:t>  </a:t>
            </a:r>
            <a:endParaRPr u="sng" dirty="0"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pt-BR" sz="2800" u="sng" spc="-1" dirty="0">
                <a:latin typeface="Arial"/>
              </a:rPr>
              <a:t> </a:t>
            </a:r>
            <a:endParaRPr u="sng" dirty="0"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"/>
            </a:pPr>
            <a:r>
              <a:rPr lang="pt-BR" sz="2800" u="sng" spc="-1" dirty="0">
                <a:latin typeface="Arial"/>
                <a:hlinkClick r:id="rId6"/>
              </a:rPr>
              <a:t>http://www.codewars.com</a:t>
            </a:r>
            <a:r>
              <a:rPr lang="pt-BR" sz="2800" u="sng" spc="-1" dirty="0" smtClean="0">
                <a:latin typeface="Arial"/>
                <a:hlinkClick r:id="rId6"/>
              </a:rPr>
              <a:t>/</a:t>
            </a:r>
            <a:r>
              <a:rPr lang="pt-BR" sz="2800" u="sng" spc="-1" dirty="0" smtClean="0">
                <a:latin typeface="Arial"/>
              </a:rPr>
              <a:t> </a:t>
            </a:r>
            <a:endParaRPr u="sng" dirty="0"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"/>
            </a:pPr>
            <a:r>
              <a:rPr lang="pt-BR" sz="2800" u="sng" spc="-1" dirty="0">
                <a:latin typeface="Arial"/>
                <a:hlinkClick r:id="rId7"/>
              </a:rPr>
              <a:t>https://</a:t>
            </a:r>
            <a:r>
              <a:rPr lang="pt-BR" sz="2800" u="sng" spc="-1" dirty="0" smtClean="0">
                <a:latin typeface="Arial"/>
                <a:hlinkClick r:id="rId7"/>
              </a:rPr>
              <a:t>www.hackerrank.com</a:t>
            </a:r>
            <a:r>
              <a:rPr lang="pt-BR" sz="2800" u="sng" spc="-1" dirty="0" smtClean="0">
                <a:latin typeface="Arial"/>
              </a:rPr>
              <a:t>  </a:t>
            </a:r>
            <a:endParaRPr u="sng" dirty="0"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"/>
            </a:pPr>
            <a:r>
              <a:rPr lang="pt-BR" sz="2800" u="sng" spc="-1" dirty="0">
                <a:latin typeface="Arial"/>
              </a:rPr>
              <a:t> </a:t>
            </a:r>
            <a:endParaRPr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>
                <a:latin typeface="Arial"/>
              </a:rPr>
              <a:t>Haskell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3200" spc="-1" dirty="0">
                <a:latin typeface="Arial"/>
              </a:rPr>
              <a:t> 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3200" spc="-1" dirty="0">
                <a:latin typeface="Arial"/>
              </a:rPr>
              <a:t>funcional pura - exceto IO ()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3200" spc="-1" dirty="0" err="1">
                <a:latin typeface="Arial"/>
              </a:rPr>
              <a:t>higher</a:t>
            </a:r>
            <a:r>
              <a:rPr lang="pt-BR" sz="3200" spc="-1" dirty="0">
                <a:latin typeface="Arial"/>
              </a:rPr>
              <a:t> </a:t>
            </a:r>
            <a:r>
              <a:rPr lang="pt-BR" sz="3200" spc="-1" dirty="0" err="1">
                <a:latin typeface="Arial"/>
              </a:rPr>
              <a:t>order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3200" spc="-1" dirty="0" err="1">
                <a:latin typeface="Arial"/>
              </a:rPr>
              <a:t>strongly</a:t>
            </a:r>
            <a:r>
              <a:rPr lang="pt-BR" sz="3200" spc="-1" dirty="0">
                <a:latin typeface="Arial"/>
              </a:rPr>
              <a:t> </a:t>
            </a:r>
            <a:r>
              <a:rPr lang="pt-BR" sz="3200" spc="-1" dirty="0" err="1">
                <a:latin typeface="Arial"/>
              </a:rPr>
              <a:t>typed</a:t>
            </a:r>
            <a:endParaRPr dirty="0"/>
          </a:p>
          <a:p>
            <a:pPr marL="432000" indent="-324000">
              <a:buClr>
                <a:srgbClr val="FFFFFF"/>
              </a:buClr>
              <a:buSzPct val="45000"/>
              <a:buFont typeface="StarSymbol"/>
              <a:buChar char=""/>
            </a:pPr>
            <a:r>
              <a:rPr lang="pt-BR" sz="3200" spc="-1" dirty="0">
                <a:latin typeface="Arial"/>
              </a:rPr>
              <a:t>propósito geral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>
                <a:latin typeface="Arial"/>
              </a:rPr>
              <a:t>Função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2741613"/>
            <a:ext cx="5905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spc="-1">
                <a:latin typeface="Arial"/>
              </a:rPr>
              <a:t>Referências</a:t>
            </a:r>
            <a:endParaRPr/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dirty="0"/>
          </a:p>
          <a:p>
            <a:r>
              <a:rPr lang="pt-BR" sz="1800" spc="-1" dirty="0">
                <a:latin typeface="Arial"/>
                <a:hlinkClick r:id="rId2"/>
              </a:rPr>
              <a:t>http://novatec.com.br/livros/haskell</a:t>
            </a:r>
            <a:r>
              <a:rPr lang="pt-BR" sz="1800" spc="-1" dirty="0" smtClean="0">
                <a:latin typeface="Arial"/>
                <a:hlinkClick r:id="rId2"/>
              </a:rPr>
              <a:t>/</a:t>
            </a:r>
            <a:r>
              <a:rPr lang="pt-BR" sz="1800" spc="-1" dirty="0" smtClean="0">
                <a:latin typeface="Arial"/>
              </a:rPr>
              <a:t> </a:t>
            </a:r>
            <a:endParaRPr dirty="0"/>
          </a:p>
          <a:p>
            <a:r>
              <a:rPr lang="pt-BR" sz="1800" spc="-1" dirty="0">
                <a:latin typeface="Arial"/>
                <a:hlinkClick r:id="rId3"/>
              </a:rPr>
              <a:t>http://</a:t>
            </a:r>
            <a:r>
              <a:rPr lang="pt-BR" sz="1800" spc="-1" dirty="0" smtClean="0">
                <a:latin typeface="Arial"/>
                <a:hlinkClick r:id="rId3"/>
              </a:rPr>
              <a:t>www.amazon.com/Programming-Haskell-Graham-Hutton/dp/0521692695</a:t>
            </a:r>
            <a:r>
              <a:rPr lang="pt-BR" sz="1800" spc="-1" dirty="0" smtClean="0">
                <a:latin typeface="Arial"/>
              </a:rPr>
              <a:t> 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pt-BR" sz="1800" spc="-1" dirty="0">
                <a:latin typeface="Arial"/>
                <a:hlinkClick r:id="rId4"/>
              </a:rPr>
              <a:t>http://</a:t>
            </a:r>
            <a:r>
              <a:rPr lang="pt-BR" sz="1800" spc="-1" dirty="0" smtClean="0">
                <a:latin typeface="Arial"/>
                <a:hlinkClick r:id="rId4"/>
              </a:rPr>
              <a:t>learnyouahaskell.com</a:t>
            </a:r>
            <a:r>
              <a:rPr lang="pt-BR" sz="1800" spc="-1" dirty="0" smtClean="0">
                <a:latin typeface="Arial"/>
              </a:rPr>
              <a:t> </a:t>
            </a:r>
            <a:endParaRPr dirty="0"/>
          </a:p>
          <a:p>
            <a:r>
              <a:rPr lang="pt-BR" sz="1800" spc="-1" dirty="0">
                <a:latin typeface="Arial"/>
                <a:hlinkClick r:id="rId5"/>
              </a:rPr>
              <a:t>http://</a:t>
            </a:r>
            <a:r>
              <a:rPr lang="pt-BR" sz="1800" spc="-1" dirty="0" smtClean="0">
                <a:latin typeface="Arial"/>
                <a:hlinkClick r:id="rId5"/>
              </a:rPr>
              <a:t>book.realworldhaskell.org</a:t>
            </a:r>
            <a:r>
              <a:rPr lang="pt-BR" sz="1800" spc="-1" dirty="0" smtClean="0">
                <a:latin typeface="Arial"/>
              </a:rPr>
              <a:t>  </a:t>
            </a:r>
            <a:endParaRPr dirty="0"/>
          </a:p>
          <a:p>
            <a:endParaRPr lang="pt-BR" dirty="0" smtClean="0"/>
          </a:p>
          <a:p>
            <a:endParaRPr dirty="0"/>
          </a:p>
          <a:p>
            <a:r>
              <a:rPr lang="pt-BR" sz="1800" spc="-1" dirty="0">
                <a:latin typeface="Arial"/>
              </a:rPr>
              <a:t>FP101x </a:t>
            </a:r>
            <a:r>
              <a:rPr lang="pt-BR" sz="1800" spc="-1" dirty="0" err="1">
                <a:latin typeface="Arial"/>
              </a:rPr>
              <a:t>Introduction</a:t>
            </a:r>
            <a:r>
              <a:rPr lang="pt-BR" sz="1800" spc="-1" dirty="0">
                <a:latin typeface="Arial"/>
              </a:rPr>
              <a:t> </a:t>
            </a:r>
            <a:r>
              <a:rPr lang="pt-BR" sz="1800" spc="-1" dirty="0" err="1">
                <a:latin typeface="Arial"/>
              </a:rPr>
              <a:t>to</a:t>
            </a:r>
            <a:r>
              <a:rPr lang="pt-BR" sz="1800" spc="-1" dirty="0">
                <a:latin typeface="Arial"/>
              </a:rPr>
              <a:t> </a:t>
            </a:r>
            <a:r>
              <a:rPr lang="pt-BR" sz="1800" spc="-1" dirty="0" err="1">
                <a:latin typeface="Arial"/>
              </a:rPr>
              <a:t>Functional</a:t>
            </a:r>
            <a:r>
              <a:rPr lang="pt-BR" sz="1800" spc="-1" dirty="0">
                <a:latin typeface="Arial"/>
              </a:rPr>
              <a:t> </a:t>
            </a:r>
            <a:r>
              <a:rPr lang="pt-BR" sz="1800" spc="-1" dirty="0" err="1">
                <a:latin typeface="Arial"/>
              </a:rPr>
              <a:t>Programming</a:t>
            </a:r>
            <a:r>
              <a:rPr lang="pt-BR" sz="1800" spc="-1" dirty="0">
                <a:latin typeface="Arial"/>
              </a:rPr>
              <a:t> - EDX</a:t>
            </a:r>
            <a:endParaRPr dirty="0"/>
          </a:p>
          <a:p>
            <a:r>
              <a:rPr lang="pt-BR" sz="1800" spc="-1" dirty="0">
                <a:latin typeface="Arial"/>
                <a:hlinkClick r:id="rId6"/>
              </a:rPr>
              <a:t>https://</a:t>
            </a:r>
            <a:r>
              <a:rPr lang="pt-BR" sz="1800" spc="-1" dirty="0" smtClean="0">
                <a:latin typeface="Arial"/>
                <a:hlinkClick r:id="rId6"/>
              </a:rPr>
              <a:t>courses.edx.org/courses/course-v1:DelftX+FP101x+3T2015/info</a:t>
            </a:r>
            <a:r>
              <a:rPr lang="pt-BR" sz="1800" spc="-1" dirty="0" smtClean="0">
                <a:latin typeface="Arial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/>
          </a:p>
          <a:p>
            <a:pPr algn="ctr"/>
            <a:endParaRPr/>
          </a:p>
          <a:p>
            <a:pPr algn="ctr"/>
            <a:r>
              <a:rPr lang="pt-BR" sz="4400" spc="-1">
                <a:latin typeface="Arial"/>
              </a:rPr>
              <a:t>Obrigado</a:t>
            </a:r>
            <a:endParaRPr/>
          </a:p>
          <a:p>
            <a:pPr algn="ctr"/>
            <a:endParaRPr/>
          </a:p>
          <a:p>
            <a:pPr algn="ctr"/>
            <a:r>
              <a:rPr lang="pt-BR" sz="2200" spc="-1">
                <a:latin typeface="Arial"/>
              </a:rPr>
              <a:t>Anderson Pavia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155</Words>
  <Application>Microsoft Office PowerPoint</Application>
  <PresentationFormat>Personalizar</PresentationFormat>
  <Paragraphs>62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Anderson Alessandro Pavia</cp:lastModifiedBy>
  <cp:revision>7</cp:revision>
  <dcterms:created xsi:type="dcterms:W3CDTF">2015-10-27T03:54:17Z</dcterms:created>
  <dcterms:modified xsi:type="dcterms:W3CDTF">2015-10-27T10:52:26Z</dcterms:modified>
  <dc:language>pt-BR</dc:language>
</cp:coreProperties>
</file>