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3535-BCD3-4A64-9D1A-E5BA9C17F898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9437-F8B4-4408-9752-528278BC7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EC67-B5D5-4F89-802C-92EB9180D12F}" type="datetimeFigureOut">
              <a:rPr lang="pt-BR" smtClean="0"/>
              <a:pPr/>
              <a:t>6/12/2009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recomendação para clientes de vídeo locadoras baseado em redes SOM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Anderson Berg</a:t>
            </a:r>
          </a:p>
          <a:p>
            <a:pPr algn="l"/>
            <a:r>
              <a:rPr lang="pt-BR" dirty="0" smtClean="0"/>
              <a:t>Orientador: Prof. Fernando Buarque</a:t>
            </a:r>
            <a:endParaRPr lang="pt-BR" dirty="0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Só avalia textos, não sendo possível avaliar qualidade do texto ou de autores dos textos</a:t>
            </a:r>
          </a:p>
          <a:p>
            <a:r>
              <a:rPr lang="pt-BR" dirty="0" err="1" smtClean="0"/>
              <a:t>Superespecialização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Mais comum</a:t>
            </a:r>
          </a:p>
          <a:p>
            <a:r>
              <a:rPr lang="pt-BR" dirty="0" smtClean="0"/>
              <a:t>Similaridade entre usuários</a:t>
            </a:r>
          </a:p>
          <a:p>
            <a:r>
              <a:rPr lang="pt-BR" dirty="0" smtClean="0"/>
              <a:t>Avaliações de itens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É possível avaliar qualidade de textos</a:t>
            </a:r>
          </a:p>
          <a:p>
            <a:r>
              <a:rPr lang="pt-BR" dirty="0" smtClean="0"/>
              <a:t>Melhor qualidade de recomendações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Desvantagens</a:t>
            </a:r>
          </a:p>
          <a:p>
            <a:r>
              <a:rPr lang="pt-BR" dirty="0" smtClean="0"/>
              <a:t>Problema do novo item: é preciso algum usuário avaliar para este item ser recomendado</a:t>
            </a:r>
          </a:p>
          <a:p>
            <a:r>
              <a:rPr lang="pt-BR" dirty="0" smtClean="0"/>
              <a:t>Usuários ovelhas-negras, não há usuários semelhantes a estes no sistema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híbrida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Associar duas ou mais técnicas</a:t>
            </a:r>
          </a:p>
          <a:p>
            <a:r>
              <a:rPr lang="pt-BR" dirty="0" smtClean="0"/>
              <a:t>Filtragem baseada em conteúdo e colaborativa são complementares</a:t>
            </a:r>
          </a:p>
          <a:p>
            <a:r>
              <a:rPr lang="pt-BR" dirty="0" smtClean="0"/>
              <a:t>(Colocar tabela aqui)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Aprendizado não-supervisionado</a:t>
            </a:r>
          </a:p>
          <a:p>
            <a:r>
              <a:rPr lang="pt-BR" dirty="0" smtClean="0"/>
              <a:t>Primeiramente propostos por </a:t>
            </a:r>
            <a:r>
              <a:rPr lang="pt-BR" dirty="0" err="1" smtClean="0"/>
              <a:t>Teuvo</a:t>
            </a:r>
            <a:r>
              <a:rPr lang="pt-BR" dirty="0" smtClean="0"/>
              <a:t> </a:t>
            </a:r>
            <a:r>
              <a:rPr lang="pt-BR" dirty="0" err="1" smtClean="0"/>
              <a:t>Kohonen</a:t>
            </a:r>
            <a:endParaRPr lang="pt-BR" dirty="0" smtClean="0"/>
          </a:p>
          <a:p>
            <a:r>
              <a:rPr lang="pt-BR" dirty="0" smtClean="0"/>
              <a:t>Formado por uma camada de entrada e uma de saída, geralmente uma grade bidimensional</a:t>
            </a:r>
          </a:p>
          <a:p>
            <a:r>
              <a:rPr lang="pt-BR" dirty="0" smtClean="0"/>
              <a:t>Redes SOM (</a:t>
            </a:r>
            <a:r>
              <a:rPr lang="pt-BR" dirty="0" err="1" smtClean="0"/>
              <a:t>Self-organizing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Inspiração no cérebro de animais  mais desenvolvidos</a:t>
            </a:r>
          </a:p>
          <a:p>
            <a:r>
              <a:rPr lang="pt-BR" dirty="0" smtClean="0"/>
              <a:t>Córtex do cérebro é topologicamente organizado por funções específicas</a:t>
            </a:r>
          </a:p>
          <a:p>
            <a:r>
              <a:rPr lang="pt-BR" dirty="0" smtClean="0"/>
              <a:t>Feedback lateral</a:t>
            </a:r>
          </a:p>
          <a:p>
            <a:r>
              <a:rPr lang="pt-BR" dirty="0" smtClean="0"/>
              <a:t>(Imagem do cérebro)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das redes SOM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Grade bidimensional</a:t>
            </a:r>
          </a:p>
          <a:p>
            <a:r>
              <a:rPr lang="pt-BR" dirty="0" smtClean="0"/>
              <a:t>Formado por neurônios da camada de saída</a:t>
            </a:r>
          </a:p>
          <a:p>
            <a:r>
              <a:rPr lang="pt-BR" dirty="0" smtClean="0"/>
              <a:t>Cada neurônio possui um conjunto de pesos</a:t>
            </a:r>
          </a:p>
          <a:p>
            <a:r>
              <a:rPr lang="pt-BR" dirty="0" smtClean="0"/>
              <a:t>Os neurônios funcionam como extratores de características</a:t>
            </a:r>
          </a:p>
          <a:p>
            <a:r>
              <a:rPr lang="pt-BR" dirty="0" smtClean="0"/>
              <a:t>Aprendizado competitivo</a:t>
            </a:r>
          </a:p>
          <a:p>
            <a:r>
              <a:rPr lang="pt-BR" dirty="0" smtClean="0"/>
              <a:t>Iteração lateral</a:t>
            </a:r>
          </a:p>
          <a:p>
            <a:r>
              <a:rPr lang="pt-BR" dirty="0" smtClean="0"/>
              <a:t>Função chapéu mexicano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Competitivo e não-supervisionado</a:t>
            </a:r>
          </a:p>
          <a:p>
            <a:r>
              <a:rPr lang="pt-BR" dirty="0" smtClean="0"/>
              <a:t>Função de ativação: distância euclidiana</a:t>
            </a:r>
          </a:p>
          <a:p>
            <a:r>
              <a:rPr lang="pt-BR" dirty="0" smtClean="0"/>
              <a:t>Escolha do vencedor</a:t>
            </a:r>
          </a:p>
          <a:p>
            <a:r>
              <a:rPr lang="pt-BR" dirty="0" smtClean="0"/>
              <a:t>Região de vizinhança</a:t>
            </a:r>
          </a:p>
          <a:p>
            <a:r>
              <a:rPr lang="pt-BR" dirty="0" smtClean="0"/>
              <a:t>Atualização de pesos</a:t>
            </a:r>
          </a:p>
          <a:p>
            <a:r>
              <a:rPr lang="pt-BR" dirty="0" smtClean="0"/>
              <a:t>Função de vizinhança</a:t>
            </a:r>
          </a:p>
          <a:p>
            <a:r>
              <a:rPr lang="pt-BR" dirty="0" smtClean="0"/>
              <a:t>(Figura do fluxograma do algoritmo de treinamento)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recomendação para locadoras</a:t>
            </a:r>
          </a:p>
          <a:p>
            <a:r>
              <a:rPr lang="pt-BR" dirty="0" smtClean="0"/>
              <a:t>Não existe avaliações de usuários</a:t>
            </a:r>
          </a:p>
          <a:p>
            <a:r>
              <a:rPr lang="pt-BR" dirty="0" smtClean="0"/>
              <a:t>Baseado no histórico de locações</a:t>
            </a:r>
          </a:p>
          <a:p>
            <a:r>
              <a:rPr lang="pt-BR" dirty="0" smtClean="0"/>
              <a:t>Utiliza redes SOM</a:t>
            </a:r>
          </a:p>
          <a:p>
            <a:r>
              <a:rPr lang="pt-BR" dirty="0" smtClean="0"/>
              <a:t>Um mapa por cliente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Sobrecarga </a:t>
            </a:r>
            <a:r>
              <a:rPr lang="pt-BR" smtClean="0"/>
              <a:t>de </a:t>
            </a:r>
            <a:r>
              <a:rPr lang="pt-BR" smtClean="0"/>
              <a:t>informação</a:t>
            </a:r>
            <a:endParaRPr lang="pt-BR" dirty="0" smtClean="0"/>
          </a:p>
          <a:p>
            <a:r>
              <a:rPr lang="pt-BR" dirty="0" smtClean="0"/>
              <a:t>Diversidade de produtos, volume grande de informação</a:t>
            </a:r>
          </a:p>
          <a:p>
            <a:r>
              <a:rPr lang="pt-BR" dirty="0" smtClean="0"/>
              <a:t>Clientes precisam procurar opiniões</a:t>
            </a: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5" name="Imagem 4" descr="logo_u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6" name="Imagem 5" descr="logo_pol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Carência de ferramentas de recomendação em ambientes de vídeo locadoras</a:t>
            </a:r>
          </a:p>
          <a:p>
            <a:r>
              <a:rPr lang="pt-BR" dirty="0" smtClean="0"/>
              <a:t>A busca por recomendações é comum</a:t>
            </a:r>
          </a:p>
          <a:p>
            <a:r>
              <a:rPr lang="pt-BR" dirty="0" smtClean="0"/>
              <a:t>É preciso conhecer o perfil do cliente para fazer boas recomendações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Auxiliar o cliente na escolha do título a ser locado</a:t>
            </a:r>
          </a:p>
          <a:p>
            <a:r>
              <a:rPr lang="pt-BR" dirty="0" smtClean="0"/>
              <a:t>Formar um mapa com títulos do histórico de locações agrupando-os de acordo com a similaridade entre eles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 SOM bidimensional</a:t>
            </a:r>
          </a:p>
          <a:p>
            <a:r>
              <a:rPr lang="pt-BR" dirty="0" smtClean="0"/>
              <a:t>Os neurônios irão representar filmes do histórico do cliente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criado um mapa para cada cliente</a:t>
            </a:r>
          </a:p>
          <a:p>
            <a:r>
              <a:rPr lang="pt-BR" dirty="0" smtClean="0"/>
              <a:t>O mapa é composto pelos filmes presentes no histórico do cliente</a:t>
            </a:r>
          </a:p>
          <a:p>
            <a:r>
              <a:rPr lang="pt-BR" dirty="0" smtClean="0"/>
              <a:t>No momento da locação o cliente apresenta um novo filmes à rede</a:t>
            </a:r>
          </a:p>
          <a:p>
            <a:r>
              <a:rPr lang="pt-BR" dirty="0" smtClean="0"/>
              <a:t>É calculado o neurônio que irá representar esse novo filme e são determinados os filmes com maior similaridade presentes no histórico do cliente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(Figura do fluxo de execução do modelo)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(Figura do mapa)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Cada usuário foi tratado como um cliente da locadora</a:t>
            </a:r>
          </a:p>
          <a:p>
            <a:r>
              <a:rPr lang="pt-BR" dirty="0" smtClean="0"/>
              <a:t>A base de avaliações foi dividida entre treinamento e teste</a:t>
            </a:r>
          </a:p>
          <a:p>
            <a:r>
              <a:rPr lang="pt-BR" dirty="0" smtClean="0"/>
              <a:t>A base de treinamento representa os filmes já locados</a:t>
            </a:r>
          </a:p>
          <a:p>
            <a:r>
              <a:rPr lang="pt-BR" dirty="0" smtClean="0"/>
              <a:t>A base de teste representa os filmes que irão ser locados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(Colar tabelas com resultados)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Prova de conceito</a:t>
            </a:r>
          </a:p>
          <a:p>
            <a:r>
              <a:rPr lang="pt-BR" dirty="0" smtClean="0"/>
              <a:t>Vídeo locadoras carecem de sistemas de recomendação</a:t>
            </a:r>
          </a:p>
          <a:p>
            <a:r>
              <a:rPr lang="pt-BR" dirty="0" smtClean="0"/>
              <a:t>É possível construir um perfil a partir do histórico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Agregar outros parâmetros para construção do perfil, como atores, diretor, premiações</a:t>
            </a:r>
          </a:p>
          <a:p>
            <a:r>
              <a:rPr lang="pt-BR" dirty="0" smtClean="0"/>
              <a:t>Interface gráfica para interação com usuário</a:t>
            </a:r>
          </a:p>
          <a:p>
            <a:r>
              <a:rPr lang="pt-BR" dirty="0" smtClean="0"/>
              <a:t>Armazenamento do mapa</a:t>
            </a:r>
          </a:p>
          <a:p>
            <a:r>
              <a:rPr lang="pt-BR" dirty="0" smtClean="0"/>
              <a:t>Atualização dinâmica do mapa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Auxiliar clientes de vídeo locadoras a escolher filmes</a:t>
            </a:r>
          </a:p>
          <a:p>
            <a:r>
              <a:rPr lang="pt-BR" dirty="0" smtClean="0"/>
              <a:t>Prova de conceito de sistema de recomendação utilizando redes SOM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recomendação para clientes de vídeo locadoras baseado em redes SOM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smtClean="0"/>
              <a:t>Anderson Berg</a:t>
            </a:r>
          </a:p>
          <a:p>
            <a:pPr algn="l"/>
            <a:r>
              <a:rPr lang="pt-BR" dirty="0" smtClean="0"/>
              <a:t>Orientador: Prof. Fernando Buarque</a:t>
            </a:r>
            <a:endParaRPr lang="pt-BR" dirty="0"/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053" y="6077063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5993821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44" y="5936277"/>
            <a:ext cx="1142640" cy="640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</a:p>
          <a:p>
            <a:r>
              <a:rPr lang="pt-BR" dirty="0" smtClean="0"/>
              <a:t>Redes SOM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Desenhado para resolver o problema da sobrecarga de informação</a:t>
            </a:r>
          </a:p>
          <a:p>
            <a:r>
              <a:rPr lang="pt-BR" dirty="0" smtClean="0"/>
              <a:t>Nasceu da necessidade de filtrar ou recuperar informação</a:t>
            </a:r>
          </a:p>
          <a:p>
            <a:r>
              <a:rPr lang="pt-BR" dirty="0" smtClean="0"/>
              <a:t>Largamente utilizado por comércio eletrônico</a:t>
            </a:r>
          </a:p>
          <a:p>
            <a:r>
              <a:rPr lang="pt-BR" dirty="0" smtClean="0"/>
              <a:t>Marketing direto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 de recomendação</a:t>
            </a:r>
          </a:p>
          <a:p>
            <a:r>
              <a:rPr lang="pt-BR" dirty="0" smtClean="0"/>
              <a:t>Avaliação de usuários</a:t>
            </a:r>
          </a:p>
          <a:p>
            <a:r>
              <a:rPr lang="pt-BR" dirty="0" smtClean="0"/>
              <a:t>Suas recomendações</a:t>
            </a:r>
          </a:p>
          <a:p>
            <a:r>
              <a:rPr lang="pt-BR" dirty="0" smtClean="0"/>
              <a:t>Clientes que adquiriram X também compraram Y</a:t>
            </a:r>
          </a:p>
          <a:p>
            <a:r>
              <a:rPr lang="pt-BR" dirty="0" smtClean="0"/>
              <a:t>Associação por conteúdo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filtragem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em conteúdo</a:t>
            </a:r>
          </a:p>
          <a:p>
            <a:r>
              <a:rPr lang="pt-BR" dirty="0" smtClean="0"/>
              <a:t>Colaborativa</a:t>
            </a:r>
          </a:p>
          <a:p>
            <a:r>
              <a:rPr lang="pt-BR" dirty="0" smtClean="0"/>
              <a:t>Híbrida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Raízes no processo de recuperação de informação</a:t>
            </a:r>
          </a:p>
          <a:p>
            <a:r>
              <a:rPr lang="pt-BR" dirty="0" smtClean="0"/>
              <a:t>Baseadas no perfil do usuário previamente construído</a:t>
            </a:r>
          </a:p>
          <a:p>
            <a:r>
              <a:rPr lang="pt-BR" dirty="0" smtClean="0"/>
              <a:t>O perfil é conhecido através do conteúdo dos itens investigados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qualificações</a:t>
            </a:r>
          </a:p>
          <a:p>
            <a:r>
              <a:rPr lang="pt-BR" dirty="0" smtClean="0"/>
              <a:t>Se baseia apenas no conteúdo de itens, portanto não se restringe a itens já avaliados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673</Words>
  <Application>Microsoft Office PowerPoint</Application>
  <PresentationFormat>Apresentação na tela (4:3)</PresentationFormat>
  <Paragraphs>128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Sistema de recomendação para clientes de vídeo locadoras baseado em redes SOM</vt:lpstr>
      <vt:lpstr>Problema</vt:lpstr>
      <vt:lpstr>Objetivo</vt:lpstr>
      <vt:lpstr>Conceitos Fundamentais</vt:lpstr>
      <vt:lpstr>Sistemas de recomendação</vt:lpstr>
      <vt:lpstr>Estratégias</vt:lpstr>
      <vt:lpstr>Técnicas de filtragem</vt:lpstr>
      <vt:lpstr>Filtragem baseada em conteúdo</vt:lpstr>
      <vt:lpstr>Filtragem baseada em conteúdo</vt:lpstr>
      <vt:lpstr>Filtragem baseada em conteúdo</vt:lpstr>
      <vt:lpstr>Filtragem colaborativa</vt:lpstr>
      <vt:lpstr>Filtragem colaborativa</vt:lpstr>
      <vt:lpstr>Filtragem colaborativa</vt:lpstr>
      <vt:lpstr>Filtragem híbrida</vt:lpstr>
      <vt:lpstr>Mapas auto-organizáveis</vt:lpstr>
      <vt:lpstr>Mapas auto-organizáveis</vt:lpstr>
      <vt:lpstr>Arquitetura das redes SOM </vt:lpstr>
      <vt:lpstr>Treinamento</vt:lpstr>
      <vt:lpstr>Modelo proposto</vt:lpstr>
      <vt:lpstr>Motivação</vt:lpstr>
      <vt:lpstr>Objetivos</vt:lpstr>
      <vt:lpstr>Arquitetura do modelo</vt:lpstr>
      <vt:lpstr>Funcionamento do modelo</vt:lpstr>
      <vt:lpstr>Funcionamento</vt:lpstr>
      <vt:lpstr>Slide 25</vt:lpstr>
      <vt:lpstr>Experimentos</vt:lpstr>
      <vt:lpstr>Resultados</vt:lpstr>
      <vt:lpstr>Conclusões</vt:lpstr>
      <vt:lpstr>Trabalhos futuros</vt:lpstr>
      <vt:lpstr>Sistema de recomendação para clientes de vídeo locadoras baseado em redes SOM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para clientes de vídeo locadoras baseado em redes SOM</dc:title>
  <dc:creator>Anderson Berg</dc:creator>
  <cp:lastModifiedBy>Anderson Berg</cp:lastModifiedBy>
  <cp:revision>197</cp:revision>
  <dcterms:created xsi:type="dcterms:W3CDTF">2009-11-24T23:41:26Z</dcterms:created>
  <dcterms:modified xsi:type="dcterms:W3CDTF">2009-12-06T03:32:58Z</dcterms:modified>
</cp:coreProperties>
</file>