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33535-BCD3-4A64-9D1A-E5BA9C17F898}" type="datetimeFigureOut">
              <a:rPr lang="pt-BR" smtClean="0"/>
              <a:pPr/>
              <a:t>24/11/2009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B9437-F8B4-4408-9752-528278BC7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24/11/2009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24/11/2009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24/11/2009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24/11/2009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24/11/2009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24/11/2009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24/11/2009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24/11/2009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24/11/2009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24/11/2009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24/11/2009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FEC67-B5D5-4F89-802C-92EB9180D12F}" type="datetimeFigureOut">
              <a:rPr lang="pt-BR" smtClean="0"/>
              <a:pPr/>
              <a:t>24/11/2009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 de recomendação para clientes de vídeo locadoras baseado em redes SOM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 smtClean="0"/>
              <a:t>Anderson Berg</a:t>
            </a:r>
          </a:p>
          <a:p>
            <a:pPr algn="l"/>
            <a:r>
              <a:rPr lang="pt-BR" dirty="0" smtClean="0"/>
              <a:t>Orientador: Prof. Fernando Buarque</a:t>
            </a:r>
            <a:endParaRPr lang="pt-BR" dirty="0"/>
          </a:p>
        </p:txBody>
      </p:sp>
      <p:pic>
        <p:nvPicPr>
          <p:cNvPr id="4" name="Imagem 3" descr="marca_ds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5053" y="6077063"/>
            <a:ext cx="2339559" cy="500066"/>
          </a:xfrm>
          <a:prstGeom prst="rect">
            <a:avLst/>
          </a:prstGeom>
        </p:spPr>
      </p:pic>
      <p:pic>
        <p:nvPicPr>
          <p:cNvPr id="6" name="Imagem 5" descr="logo_up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4810" y="5993821"/>
            <a:ext cx="904998" cy="583308"/>
          </a:xfrm>
          <a:prstGeom prst="rect">
            <a:avLst/>
          </a:prstGeom>
        </p:spPr>
      </p:pic>
      <p:pic>
        <p:nvPicPr>
          <p:cNvPr id="7" name="Imagem 6" descr="logo_pol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86644" y="5936277"/>
            <a:ext cx="1142640" cy="6408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marca_ds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5053" y="6077063"/>
            <a:ext cx="2339559" cy="500066"/>
          </a:xfrm>
          <a:prstGeom prst="rect">
            <a:avLst/>
          </a:prstGeom>
        </p:spPr>
      </p:pic>
      <p:pic>
        <p:nvPicPr>
          <p:cNvPr id="5" name="Imagem 4" descr="logo_up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4810" y="5993821"/>
            <a:ext cx="904998" cy="583308"/>
          </a:xfrm>
          <a:prstGeom prst="rect">
            <a:avLst/>
          </a:prstGeom>
        </p:spPr>
      </p:pic>
      <p:pic>
        <p:nvPicPr>
          <p:cNvPr id="6" name="Imagem 5" descr="logo_pol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86644" y="5936277"/>
            <a:ext cx="1142640" cy="6408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Sobrecarga de informação</a:t>
            </a:r>
            <a:r>
              <a:rPr lang="pt-BR" dirty="0"/>
              <a:t> </a:t>
            </a:r>
            <a:r>
              <a:rPr lang="pt-BR" dirty="0" smtClean="0"/>
              <a:t>em sistemas computacionais</a:t>
            </a:r>
          </a:p>
          <a:p>
            <a:r>
              <a:rPr lang="pt-BR" dirty="0" smtClean="0"/>
              <a:t>Diversidade de produtos, volume grande de informação</a:t>
            </a:r>
          </a:p>
          <a:p>
            <a:r>
              <a:rPr lang="pt-BR" dirty="0" smtClean="0"/>
              <a:t>Clientes precisam procurar opiniões</a:t>
            </a:r>
          </a:p>
        </p:txBody>
      </p:sp>
      <p:pic>
        <p:nvPicPr>
          <p:cNvPr id="4" name="Imagem 3" descr="marca_ds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5053" y="6077063"/>
            <a:ext cx="2339559" cy="500066"/>
          </a:xfrm>
          <a:prstGeom prst="rect">
            <a:avLst/>
          </a:prstGeom>
        </p:spPr>
      </p:pic>
      <p:pic>
        <p:nvPicPr>
          <p:cNvPr id="5" name="Imagem 4" descr="logo_up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4810" y="5993821"/>
            <a:ext cx="904998" cy="583308"/>
          </a:xfrm>
          <a:prstGeom prst="rect">
            <a:avLst/>
          </a:prstGeom>
        </p:spPr>
      </p:pic>
      <p:pic>
        <p:nvPicPr>
          <p:cNvPr id="6" name="Imagem 5" descr="logo_pol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86644" y="5936277"/>
            <a:ext cx="1142640" cy="6408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Auxiliar clientes de vídeo locadoras a escolher filmes</a:t>
            </a:r>
          </a:p>
          <a:p>
            <a:r>
              <a:rPr lang="pt-BR" dirty="0" smtClean="0"/>
              <a:t>Prova de conceito de sistema de recomendação utilizando redes SOM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Fundamentais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Sistemas de recomendação</a:t>
            </a:r>
          </a:p>
          <a:p>
            <a:r>
              <a:rPr lang="pt-BR" dirty="0" smtClean="0"/>
              <a:t>Redes SOM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67</Words>
  <Application>Microsoft Office PowerPoint</Application>
  <PresentationFormat>Apresentação na tela (4:3)</PresentationFormat>
  <Paragraphs>15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Sistema de recomendação para clientes de vídeo locadoras baseado em redes SOM</vt:lpstr>
      <vt:lpstr>Roteiro</vt:lpstr>
      <vt:lpstr>Problema</vt:lpstr>
      <vt:lpstr>Objetivo</vt:lpstr>
      <vt:lpstr>Conceitos Fundamentais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recomendação para clientes de vídeo locadoras baseado em redes SOM</dc:title>
  <dc:creator>Anderson Berg</dc:creator>
  <cp:lastModifiedBy>Anderson Berg</cp:lastModifiedBy>
  <cp:revision>5</cp:revision>
  <dcterms:created xsi:type="dcterms:W3CDTF">2009-11-24T23:41:26Z</dcterms:created>
  <dcterms:modified xsi:type="dcterms:W3CDTF">2009-11-25T00:17:27Z</dcterms:modified>
</cp:coreProperties>
</file>