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78" r:id="rId4"/>
    <p:sldId id="259" r:id="rId5"/>
    <p:sldId id="277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75571" autoAdjust="0"/>
  </p:normalViewPr>
  <p:slideViewPr>
    <p:cSldViewPr>
      <p:cViewPr varScale="1">
        <p:scale>
          <a:sx n="55" d="100"/>
          <a:sy n="55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sistemas computacionais proporcionaram formas de criar e transmitir</a:t>
            </a:r>
            <a:r>
              <a:rPr lang="pt-BR" baseline="0" dirty="0" smtClean="0"/>
              <a:t> um grande volume de informação mais facilmente. Apesar de seus benefícios a facilidade na produção e troca de informação leva a um problema conhecido como sobrecarga de informação. Sistemas de recomendação atacam o problema da sobrecarga no sentido da busca por informação. Devido ao crescimento da internet e do avanço dos paradigmas de segurança, o mercado tradicional que conhecemos está migrando para um modelo de negócios virtual. Diversas lojas disponibilizam seus produtos para venda online, muitas delas possuem apenas a loja virtual. Pelo fato de não haver limitação de espaço físico para expor os produtos, a diversidade de produtos disponíveis ao cliente é sensivelmente superior. Encontrar um produto que realmente interesse é um trabalho difícil e entediante. Para minimizar o problema da sobrecarga de informação de produtos, as lojas virtuais lançam mão de ferramentas que auxiliem o cliente a encontrar aquilo que procura e satisfazer suas necessidades. Uma dessas ferramentas são os sistemas de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problema</a:t>
            </a:r>
            <a:r>
              <a:rPr lang="pt-BR" baseline="0" dirty="0" smtClean="0"/>
              <a:t> da sobrecarga ocorre também em vídeo locadoras, hoje, muitas delas, seguindo o padrão do comércio eletrônico, disponibilizam locações através da internet, fazendo entregas em domicílio.</a:t>
            </a:r>
          </a:p>
          <a:p>
            <a:r>
              <a:rPr lang="pt-BR" baseline="0" dirty="0" smtClean="0"/>
              <a:t>Encontrar um bom filme para assistir não é uma tarefa fácil. O cliente quer fazer uma boa escolha para que não se arrependa e desperdice dinheiro em algo que não lhe agrada. Para dar suporte às suas decisões, o cliente geralmente pede opinião de outras pessoas, amigos, familiares, e mesmo dos funcionários do estabelecimento. Conhecer o perfil de um cliente, saber realmente qual filme irá agradá-lo não é uma tarefa trivial.</a:t>
            </a:r>
            <a:endParaRPr lang="pt-BR" dirty="0" smtClean="0"/>
          </a:p>
          <a:p>
            <a:r>
              <a:rPr lang="pt-BR" dirty="0" smtClean="0"/>
              <a:t>O</a:t>
            </a:r>
            <a:r>
              <a:rPr lang="pt-BR" baseline="0" dirty="0" smtClean="0"/>
              <a:t> principal objetivo deste trabalho é trazer os benefícios dos sistemas de recomendação para o ambiente das vídeo locadoras. De forma a ser um apoio no processo de locação de novos filmes.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C67-B5D5-4F89-802C-92EB9180D12F}" type="datetimeFigureOut">
              <a:rPr lang="pt-BR" smtClean="0"/>
              <a:pPr/>
              <a:t>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Se baseia apenas no conteúdo de itens, portanto não se restringe a itens já avaliados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</a:t>
            </a:r>
          </a:p>
          <a:p>
            <a:r>
              <a:rPr lang="pt-BR" dirty="0" err="1" smtClean="0"/>
              <a:t>Superespecialização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comum</a:t>
            </a:r>
          </a:p>
          <a:p>
            <a:r>
              <a:rPr lang="pt-BR" dirty="0" smtClean="0"/>
              <a:t>Similaridade entre usuários</a:t>
            </a:r>
          </a:p>
          <a:p>
            <a:r>
              <a:rPr lang="pt-BR" dirty="0" smtClean="0"/>
              <a:t>Avaliações de itens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É possível avaliar qualidade de textos</a:t>
            </a:r>
          </a:p>
          <a:p>
            <a:r>
              <a:rPr lang="pt-BR" dirty="0" smtClean="0"/>
              <a:t>Melhor qualidade de recomendações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</a:t>
            </a:r>
          </a:p>
          <a:p>
            <a:r>
              <a:rPr lang="pt-BR" dirty="0" smtClean="0"/>
              <a:t>Problema do novo item: é preciso algum usuário avaliar para este item ser recomendado</a:t>
            </a:r>
          </a:p>
          <a:p>
            <a:r>
              <a:rPr lang="pt-BR" dirty="0" smtClean="0"/>
              <a:t>Usuários ovelhas-negras, não há usuários semelhantes a estes no sistema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híbrida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Associar duas ou mais técnicas</a:t>
            </a:r>
          </a:p>
          <a:p>
            <a:r>
              <a:rPr lang="pt-BR" dirty="0" smtClean="0"/>
              <a:t>Filtragem baseada em conteúdo e colaborativa são complementares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não-supervisionado</a:t>
            </a:r>
          </a:p>
          <a:p>
            <a:r>
              <a:rPr lang="pt-BR" dirty="0" smtClean="0"/>
              <a:t>Primeiramente propostos por </a:t>
            </a:r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Formado por uma camada de entrada e uma de saída, geralmente uma grade bidimensional</a:t>
            </a:r>
          </a:p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Inspiração no cérebro de animais  mais desenvolvidos</a:t>
            </a:r>
          </a:p>
          <a:p>
            <a:r>
              <a:rPr lang="pt-BR" dirty="0" smtClean="0"/>
              <a:t>Córtex do cérebro é topologicamente organizado por funções específicas</a:t>
            </a:r>
          </a:p>
          <a:p>
            <a:r>
              <a:rPr lang="pt-BR" dirty="0" smtClean="0"/>
              <a:t>Feedback lateral</a:t>
            </a:r>
          </a:p>
          <a:p>
            <a:endParaRPr lang="pt-BR" dirty="0" smtClean="0"/>
          </a:p>
        </p:txBody>
      </p:sp>
      <p:pic>
        <p:nvPicPr>
          <p:cNvPr id="4" name="Imagem 3" descr="cort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4500570"/>
            <a:ext cx="333375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Grade bidimensional</a:t>
            </a:r>
          </a:p>
          <a:p>
            <a:r>
              <a:rPr lang="pt-BR" dirty="0" smtClean="0"/>
              <a:t>Formado por neurônios da camada de saída</a:t>
            </a:r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Função de ativação: distância euclidiana</a:t>
            </a:r>
          </a:p>
          <a:p>
            <a:r>
              <a:rPr lang="pt-BR" dirty="0" smtClean="0"/>
              <a:t>Escolha do vencedor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  <a:p>
            <a:r>
              <a:rPr lang="pt-BR" dirty="0" smtClean="0"/>
              <a:t>Função de vizinhança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804" y="2071678"/>
            <a:ext cx="8229600" cy="176291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4000" dirty="0" smtClean="0"/>
              <a:t>Sobrecarga </a:t>
            </a:r>
          </a:p>
          <a:p>
            <a:pPr algn="ctr">
              <a:buNone/>
            </a:pPr>
            <a:r>
              <a:rPr lang="pt-BR" sz="4000" dirty="0" smtClean="0"/>
              <a:t>e </a:t>
            </a:r>
          </a:p>
          <a:p>
            <a:pPr algn="ctr">
              <a:buNone/>
            </a:pPr>
            <a:r>
              <a:rPr lang="pt-BR" sz="4000" dirty="0" smtClean="0"/>
              <a:t>Diversidade</a:t>
            </a: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5" name="Imagem 4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6" name="Imagem 5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pic>
        <p:nvPicPr>
          <p:cNvPr id="4" name="Espaço Reservado para Conteúdo 3" descr="fluxograma_so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312" y="1600200"/>
            <a:ext cx="374137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 SOM bidimensional</a:t>
            </a:r>
          </a:p>
          <a:p>
            <a:r>
              <a:rPr lang="pt-BR" dirty="0" smtClean="0"/>
              <a:t>Os neurônios irão representar filmes do histórico do cliente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4" name="Espaço Reservado para Conteúdo 3" descr="fluxo_model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12" y="1881981"/>
            <a:ext cx="2238375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apa_client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56" y="928670"/>
            <a:ext cx="789268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foi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Espaço Reservado para Conteúdo 3" descr="cliente1film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714488"/>
            <a:ext cx="7343775" cy="1400175"/>
          </a:xfrm>
        </p:spPr>
      </p:pic>
      <p:pic>
        <p:nvPicPr>
          <p:cNvPr id="5" name="Imagem 4" descr="cliente2film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37" y="3429000"/>
            <a:ext cx="7210425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 de conceito</a:t>
            </a:r>
          </a:p>
          <a:p>
            <a:r>
              <a:rPr lang="pt-BR" dirty="0" smtClean="0"/>
              <a:t>Vídeo locadoras carecem de sistemas de recomendação</a:t>
            </a:r>
          </a:p>
          <a:p>
            <a:r>
              <a:rPr lang="pt-BR" dirty="0" smtClean="0"/>
              <a:t>É possível construir um perfil a partir do histórico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50319"/>
            <a:ext cx="8229600" cy="2307442"/>
          </a:xfrm>
        </p:spPr>
        <p:txBody>
          <a:bodyPr>
            <a:normAutofit fontScale="92500" lnSpcReduction="10000"/>
          </a:bodyPr>
          <a:lstStyle/>
          <a:p>
            <a:r>
              <a:rPr lang="pt-BR" sz="3800" dirty="0" smtClean="0"/>
              <a:t>Auxiliar clientes de vídeo locadoras</a:t>
            </a:r>
          </a:p>
          <a:p>
            <a:endParaRPr lang="pt-BR" sz="3800" dirty="0" smtClean="0"/>
          </a:p>
          <a:p>
            <a:pPr lvl="1"/>
            <a:r>
              <a:rPr lang="pt-BR" sz="3800" dirty="0" smtClean="0"/>
              <a:t>Prova de conceito de sistema de recomendação utilizando redes SOM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o cliente na escolha do título a ser locado</a:t>
            </a:r>
          </a:p>
          <a:p>
            <a:r>
              <a:rPr lang="pt-BR" dirty="0" smtClean="0"/>
              <a:t>Formar um mapa com títulos do histórico de locações agrupando-os de acordo com a similaridade entre eles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07443"/>
            <a:ext cx="8229600" cy="2043114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</a:p>
          <a:p>
            <a:endParaRPr lang="pt-BR" dirty="0" smtClean="0"/>
          </a:p>
          <a:p>
            <a:r>
              <a:rPr lang="pt-BR" dirty="0" smtClean="0"/>
              <a:t>Redes SOM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85972"/>
            <a:ext cx="8229600" cy="2686056"/>
          </a:xfrm>
        </p:spPr>
        <p:txBody>
          <a:bodyPr/>
          <a:lstStyle/>
          <a:p>
            <a:r>
              <a:rPr lang="pt-BR" dirty="0" smtClean="0"/>
              <a:t>Sobrecarga de informação</a:t>
            </a:r>
          </a:p>
          <a:p>
            <a:r>
              <a:rPr lang="pt-BR" dirty="0" smtClean="0"/>
              <a:t>Filtrar ou recuperar informação</a:t>
            </a:r>
          </a:p>
          <a:p>
            <a:r>
              <a:rPr lang="pt-BR" dirty="0" smtClean="0"/>
              <a:t>Comércio eletrônico</a:t>
            </a:r>
          </a:p>
          <a:p>
            <a:r>
              <a:rPr lang="pt-BR" dirty="0" smtClean="0"/>
              <a:t>Marketing direto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filtragem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em conteúdo</a:t>
            </a:r>
          </a:p>
          <a:p>
            <a:r>
              <a:rPr lang="pt-BR" dirty="0" smtClean="0"/>
              <a:t>Colaborativa</a:t>
            </a:r>
          </a:p>
          <a:p>
            <a:r>
              <a:rPr lang="pt-BR" dirty="0" smtClean="0"/>
              <a:t>Híbrida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Raízes no processo de recuperação de informação</a:t>
            </a:r>
          </a:p>
          <a:p>
            <a:r>
              <a:rPr lang="pt-BR" smtClean="0"/>
              <a:t>Baseada </a:t>
            </a:r>
            <a:r>
              <a:rPr lang="pt-BR" dirty="0" smtClean="0"/>
              <a:t>no perfil do usuário previamente construído</a:t>
            </a:r>
          </a:p>
          <a:p>
            <a:r>
              <a:rPr lang="pt-BR" dirty="0" smtClean="0"/>
              <a:t>O perfil é conhecido através do conteúdo dos itens investigados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914</Words>
  <Application>Microsoft Office PowerPoint</Application>
  <PresentationFormat>Apresentação na tela (4:3)</PresentationFormat>
  <Paragraphs>125</Paragraphs>
  <Slides>30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Sistema de recomendação para clientes de vídeo locadoras baseado em redes SOM</vt:lpstr>
      <vt:lpstr>Slide 2</vt:lpstr>
      <vt:lpstr>Motivação</vt:lpstr>
      <vt:lpstr>Objetivo</vt:lpstr>
      <vt:lpstr>Objetivos</vt:lpstr>
      <vt:lpstr>Conceitos Fundamentais</vt:lpstr>
      <vt:lpstr>Sistemas de recomendação</vt:lpstr>
      <vt:lpstr>Técnicas de filtragem</vt:lpstr>
      <vt:lpstr>Filtragem baseada em conteúdo</vt:lpstr>
      <vt:lpstr>Filtragem baseada em conteúdo</vt:lpstr>
      <vt:lpstr>Filtragem baseada em conteúdo</vt:lpstr>
      <vt:lpstr>Filtragem colaborativa</vt:lpstr>
      <vt:lpstr>Filtragem colaborativa</vt:lpstr>
      <vt:lpstr>Filtragem colaborativa</vt:lpstr>
      <vt:lpstr>Filtragem híbrida</vt:lpstr>
      <vt:lpstr>Mapas auto-organizáveis</vt:lpstr>
      <vt:lpstr>Mapas auto-organizáveis</vt:lpstr>
      <vt:lpstr>Arquitetura das redes SOM </vt:lpstr>
      <vt:lpstr>Treinamento</vt:lpstr>
      <vt:lpstr>Treinamento</vt:lpstr>
      <vt:lpstr>Modelo proposto</vt:lpstr>
      <vt:lpstr>Arquitetura do modelo</vt:lpstr>
      <vt:lpstr>Funcionamento do modelo</vt:lpstr>
      <vt:lpstr>Funcionamento</vt:lpstr>
      <vt:lpstr>Slide 25</vt:lpstr>
      <vt:lpstr>Experimentos</vt:lpstr>
      <vt:lpstr>Resultados</vt:lpstr>
      <vt:lpstr>Conclusões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227</cp:revision>
  <dcterms:created xsi:type="dcterms:W3CDTF">2009-11-24T23:41:26Z</dcterms:created>
  <dcterms:modified xsi:type="dcterms:W3CDTF">2009-12-07T19:51:42Z</dcterms:modified>
</cp:coreProperties>
</file>