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7fa36ffa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77fa36ffa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77fa36ffa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77fa36ffa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77fa36ffa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77fa36ffa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77fa36ffa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77fa36ffa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7fa36ff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7fa36ff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7fa36ffa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7fa36ffa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7fa36ffa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7fa36ffa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77fa36ffa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77fa36ffa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7fa36ffa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77fa36ffa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77fa36ffa_0_1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77fa36ffa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77fa36ffa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77fa36ffa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77fa36ffa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77fa36ffa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ndersonbispo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www.youtube.com/watch?v=63Suartio6Q&amp;t=1942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80"/>
              <a:t>Kubernetes com piloto automático na Google Cloud</a:t>
            </a:r>
            <a:endParaRPr sz="378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Anderson Bispo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75" y="1059774"/>
            <a:ext cx="5717574" cy="2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763" y="362526"/>
            <a:ext cx="4418476" cy="44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280"/>
              <a:t>NA MASSA!</a:t>
            </a:r>
            <a:endParaRPr sz="52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280"/>
              <a:t>TEMOS DÚVIDAS?</a:t>
            </a:r>
            <a:endParaRPr sz="52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03800" y="59857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Anderson Bispo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55800" y="1698875"/>
            <a:ext cx="45954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21 de experiência em TI 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Servidor Público do TJBA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ConsTrutor 4Linux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Graduado em SI 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Especialista em Gestão de TI e MBA em DW/BI</a:t>
            </a:r>
            <a:endParaRPr sz="13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HashiCorp Certified: Terraform Associate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Google Cloud Certified Professional Cloud Architect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AWS Solutions Architect Associate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OCI Certified Architect Professional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PSMI- Professional Scrum Master I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00"/>
              <a:t>Contato: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00" u="sng">
                <a:solidFill>
                  <a:schemeClr val="hlink"/>
                </a:solidFill>
                <a:hlinkClick r:id="rId3"/>
              </a:rPr>
              <a:t>https://www.linkedin.com/in/andersonbispo/</a:t>
            </a:r>
            <a:endParaRPr sz="13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400" y="706025"/>
            <a:ext cx="4045199" cy="357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00" y="854950"/>
            <a:ext cx="7090826" cy="35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50" y="1592175"/>
            <a:ext cx="3454876" cy="17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4599075" y="1634400"/>
            <a:ext cx="4061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</a:t>
            </a:r>
            <a:r>
              <a:rPr lang="pt-BR" sz="1800"/>
              <a:t>		</a:t>
            </a:r>
            <a:r>
              <a:rPr b="1" lang="pt-BR" sz="1800"/>
              <a:t>Cloud Source Repository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Build</a:t>
            </a:r>
            <a:r>
              <a:rPr lang="pt-BR" sz="1800"/>
              <a:t>		</a:t>
            </a:r>
            <a:r>
              <a:rPr b="1" lang="pt-BR" sz="1800"/>
              <a:t>Cloud Build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Release</a:t>
            </a:r>
            <a:r>
              <a:rPr lang="pt-BR" sz="1800"/>
              <a:t>	</a:t>
            </a:r>
            <a:r>
              <a:rPr b="1" lang="pt-BR" sz="1800"/>
              <a:t>Artifact Registry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Deploy</a:t>
            </a:r>
            <a:r>
              <a:rPr lang="pt-BR" sz="1800"/>
              <a:t>	</a:t>
            </a:r>
            <a:r>
              <a:rPr b="1" lang="pt-BR" sz="1800"/>
              <a:t>Cloud Build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</a:t>
            </a:r>
            <a:r>
              <a:rPr lang="pt-BR" sz="1800"/>
              <a:t>	</a:t>
            </a:r>
            <a:r>
              <a:rPr b="1" lang="pt-BR" sz="1800"/>
              <a:t>Cloud Operations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801050"/>
            <a:ext cx="68580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1927675" y="4058600"/>
            <a:ext cx="507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4"/>
              </a:rPr>
              <a:t>https://www.youtube.com/watch?v=63Suartio6Q&amp;t=1942s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280"/>
              <a:t>NA MASSA!</a:t>
            </a:r>
            <a:endParaRPr sz="52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75" y="987250"/>
            <a:ext cx="5595850" cy="33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700" y="912688"/>
            <a:ext cx="6772599" cy="33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900" y="727850"/>
            <a:ext cx="3878200" cy="3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