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80"/>
    <p:restoredTop sz="94577"/>
  </p:normalViewPr>
  <p:slideViewPr>
    <p:cSldViewPr snapToGrid="0">
      <p:cViewPr varScale="1">
        <p:scale>
          <a:sx n="101" d="100"/>
          <a:sy n="101" d="100"/>
        </p:scale>
        <p:origin x="224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034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36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86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4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971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19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982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0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216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13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25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6/9/24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969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5BE1F7E-8D81-425E-A546-F57DADBDB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erson in a suit and tie&#10;&#10;Description automatically generated">
            <a:extLst>
              <a:ext uri="{FF2B5EF4-FFF2-40B4-BE49-F238E27FC236}">
                <a16:creationId xmlns:a16="http://schemas.microsoft.com/office/drawing/2014/main" id="{F5CA3A2F-E417-F6C1-59F9-7E5D79464C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l="1500"/>
          <a:stretch/>
        </p:blipFill>
        <p:spPr>
          <a:xfrm>
            <a:off x="2055986" y="-611014"/>
            <a:ext cx="8080029" cy="8080029"/>
          </a:xfrm>
          <a:custGeom>
            <a:avLst/>
            <a:gdLst/>
            <a:ahLst/>
            <a:cxnLst/>
            <a:rect l="l" t="t" r="r" b="b"/>
            <a:pathLst>
              <a:path w="5518768" h="5518768">
                <a:moveTo>
                  <a:pt x="2759384" y="0"/>
                </a:moveTo>
                <a:cubicBezTo>
                  <a:pt x="4283350" y="0"/>
                  <a:pt x="5518768" y="1235418"/>
                  <a:pt x="5518768" y="2759384"/>
                </a:cubicBezTo>
                <a:cubicBezTo>
                  <a:pt x="5518768" y="4283350"/>
                  <a:pt x="4283350" y="5518768"/>
                  <a:pt x="2759384" y="5518768"/>
                </a:cubicBezTo>
                <a:cubicBezTo>
                  <a:pt x="1235418" y="5518768"/>
                  <a:pt x="0" y="4283350"/>
                  <a:pt x="0" y="2759384"/>
                </a:cubicBezTo>
                <a:cubicBezTo>
                  <a:pt x="0" y="1235418"/>
                  <a:pt x="1235418" y="0"/>
                  <a:pt x="275938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10349372"/>
      </p:ext>
    </p:extLst>
  </p:cSld>
  <p:clrMapOvr>
    <a:masterClrMapping/>
  </p:clrMapOvr>
</p:sld>
</file>

<file path=ppt/theme/theme1.xml><?xml version="1.0" encoding="utf-8"?>
<a:theme xmlns:a="http://schemas.openxmlformats.org/drawingml/2006/main" name="AfterglowVTI">
  <a:themeElements>
    <a:clrScheme name="Custom 7">
      <a:dk1>
        <a:sysClr val="windowText" lastClr="000000"/>
      </a:dk1>
      <a:lt1>
        <a:sysClr val="window" lastClr="FFFFFF"/>
      </a:lt1>
      <a:dk2>
        <a:srgbClr val="0A2E36"/>
      </a:dk2>
      <a:lt2>
        <a:srgbClr val="E7E6E6"/>
      </a:lt2>
      <a:accent1>
        <a:srgbClr val="188659"/>
      </a:accent1>
      <a:accent2>
        <a:srgbClr val="A3A300"/>
      </a:accent2>
      <a:accent3>
        <a:srgbClr val="00ADA8"/>
      </a:accent3>
      <a:accent4>
        <a:srgbClr val="EA0440"/>
      </a:accent4>
      <a:accent5>
        <a:srgbClr val="92278F"/>
      </a:accent5>
      <a:accent6>
        <a:srgbClr val="E15BC1"/>
      </a:accent6>
      <a:hlink>
        <a:srgbClr val="188659"/>
      </a:hlink>
      <a:folHlink>
        <a:srgbClr val="EA0440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Trade Gothic Next Cond</vt:lpstr>
      <vt:lpstr>Trade Gothic Next Light</vt:lpstr>
      <vt:lpstr>AfterglowVTI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Brito, Anderson</dc:creator>
  <cp:lastModifiedBy>Brito, Anderson</cp:lastModifiedBy>
  <cp:revision>1</cp:revision>
  <dcterms:created xsi:type="dcterms:W3CDTF">2024-06-09T23:10:02Z</dcterms:created>
  <dcterms:modified xsi:type="dcterms:W3CDTF">2024-06-10T00:45:09Z</dcterms:modified>
</cp:coreProperties>
</file>