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E66A-321B-664F-A277-E50D200C7C8A}" type="datetimeFigureOut">
              <a:rPr lang="en-US" smtClean="0"/>
              <a:t>23/02/18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odsell-virology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6" y="152887"/>
            <a:ext cx="8639988" cy="1439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006" y="1751639"/>
            <a:ext cx="8639988" cy="1439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8-02-23 at 18.3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48791" y="408981"/>
            <a:ext cx="2520000" cy="32994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744"/>
          <a:stretch/>
        </p:blipFill>
        <p:spPr>
          <a:xfrm rot="19800000">
            <a:off x="2208136" y="684832"/>
            <a:ext cx="2520000" cy="3495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00000">
            <a:off x="4426445" y="1043153"/>
            <a:ext cx="2520000" cy="33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Brito</dc:creator>
  <cp:lastModifiedBy>Anderson Brito</cp:lastModifiedBy>
  <cp:revision>3</cp:revision>
  <dcterms:created xsi:type="dcterms:W3CDTF">2018-02-23T18:29:37Z</dcterms:created>
  <dcterms:modified xsi:type="dcterms:W3CDTF">2018-02-23T18:37:41Z</dcterms:modified>
</cp:coreProperties>
</file>