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20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66A-321B-664F-A277-E50D200C7C8A}" type="datetimeFigureOut">
              <a:rPr lang="en-US" smtClean="0"/>
              <a:t>27/02/18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0C7-2E54-B74C-B27F-E07F0EB5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0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66A-321B-664F-A277-E50D200C7C8A}" type="datetimeFigureOut">
              <a:rPr lang="en-US" smtClean="0"/>
              <a:t>27/02/18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0C7-2E54-B74C-B27F-E07F0EB5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8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66A-321B-664F-A277-E50D200C7C8A}" type="datetimeFigureOut">
              <a:rPr lang="en-US" smtClean="0"/>
              <a:t>27/02/18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0C7-2E54-B74C-B27F-E07F0EB5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5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66A-321B-664F-A277-E50D200C7C8A}" type="datetimeFigureOut">
              <a:rPr lang="en-US" smtClean="0"/>
              <a:t>27/02/18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0C7-2E54-B74C-B27F-E07F0EB5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2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66A-321B-664F-A277-E50D200C7C8A}" type="datetimeFigureOut">
              <a:rPr lang="en-US" smtClean="0"/>
              <a:t>27/02/18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0C7-2E54-B74C-B27F-E07F0EB5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4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66A-321B-664F-A277-E50D200C7C8A}" type="datetimeFigureOut">
              <a:rPr lang="en-US" smtClean="0"/>
              <a:t>27/02/18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0C7-2E54-B74C-B27F-E07F0EB5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66A-321B-664F-A277-E50D200C7C8A}" type="datetimeFigureOut">
              <a:rPr lang="en-US" smtClean="0"/>
              <a:t>27/02/18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0C7-2E54-B74C-B27F-E07F0EB5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9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66A-321B-664F-A277-E50D200C7C8A}" type="datetimeFigureOut">
              <a:rPr lang="en-US" smtClean="0"/>
              <a:t>27/02/18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0C7-2E54-B74C-B27F-E07F0EB5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7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66A-321B-664F-A277-E50D200C7C8A}" type="datetimeFigureOut">
              <a:rPr lang="en-US" smtClean="0"/>
              <a:t>27/02/18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0C7-2E54-B74C-B27F-E07F0EB5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3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66A-321B-664F-A277-E50D200C7C8A}" type="datetimeFigureOut">
              <a:rPr lang="en-US" smtClean="0"/>
              <a:t>27/02/18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0C7-2E54-B74C-B27F-E07F0EB5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6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66A-321B-664F-A277-E50D200C7C8A}" type="datetimeFigureOut">
              <a:rPr lang="en-US" smtClean="0"/>
              <a:t>27/02/18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E0C7-2E54-B74C-B27F-E07F0EB5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2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FE66A-321B-664F-A277-E50D200C7C8A}" type="datetimeFigureOut">
              <a:rPr lang="en-US" smtClean="0"/>
              <a:t>27/02/18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6E0C7-2E54-B74C-B27F-E07F0EB5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5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oodsell-virology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6" y="152887"/>
            <a:ext cx="8639988" cy="14399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2006" y="1751639"/>
            <a:ext cx="8639988" cy="1439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creen Shot 2018-02-23 at 18.38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6697427" y="1223393"/>
            <a:ext cx="2290909" cy="30621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00000">
            <a:off x="5139" y="1245093"/>
            <a:ext cx="2290909" cy="30554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800000">
            <a:off x="2346263" y="1017411"/>
            <a:ext cx="2520000" cy="3469049"/>
          </a:xfrm>
          <a:prstGeom prst="rect">
            <a:avLst/>
          </a:prstGeom>
        </p:spPr>
      </p:pic>
      <p:pic>
        <p:nvPicPr>
          <p:cNvPr id="18" name="Picture 17" descr="Screen Shot 2018-02-23 at 18.31.2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4588244" y="606016"/>
            <a:ext cx="2290909" cy="299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7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72895"/>
            <a:ext cx="4569965" cy="25706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4035" y="2572895"/>
            <a:ext cx="4569965" cy="25706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4035" y="0"/>
            <a:ext cx="4569965" cy="25706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69965" cy="25706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8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0</Words>
  <Application>Microsoft Macintosh PowerPoint</Application>
  <PresentationFormat>On-screen Show (16:9)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Imperial College London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Brito</dc:creator>
  <cp:lastModifiedBy>Anderson Brito</cp:lastModifiedBy>
  <cp:revision>6</cp:revision>
  <dcterms:created xsi:type="dcterms:W3CDTF">2018-02-23T18:29:37Z</dcterms:created>
  <dcterms:modified xsi:type="dcterms:W3CDTF">2018-02-27T15:04:47Z</dcterms:modified>
</cp:coreProperties>
</file>