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D70A-C353-4A50-9ADC-B1E0220D3CEF}" type="datetimeFigureOut">
              <a:rPr lang="pt-BR" smtClean="0"/>
              <a:t>24/11/2022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DC6B-9456-43E4-8F67-1F449FD1DB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68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D70A-C353-4A50-9ADC-B1E0220D3CEF}" type="datetimeFigureOut">
              <a:rPr lang="pt-BR" smtClean="0"/>
              <a:t>24/11/2022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DC6B-9456-43E4-8F67-1F449FD1DB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123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D70A-C353-4A50-9ADC-B1E0220D3CEF}" type="datetimeFigureOut">
              <a:rPr lang="pt-BR" smtClean="0"/>
              <a:t>24/11/2022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DC6B-9456-43E4-8F67-1F449FD1DB40}" type="slidenum">
              <a:rPr lang="pt-BR" smtClean="0"/>
              <a:t>‹#›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5560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D70A-C353-4A50-9ADC-B1E0220D3CEF}" type="datetimeFigureOut">
              <a:rPr lang="pt-BR" smtClean="0"/>
              <a:t>24/11/2022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DC6B-9456-43E4-8F67-1F449FD1DB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801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D70A-C353-4A50-9ADC-B1E0220D3CEF}" type="datetimeFigureOut">
              <a:rPr lang="pt-BR" smtClean="0"/>
              <a:t>24/11/2022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DC6B-9456-43E4-8F67-1F449FD1DB40}" type="slidenum">
              <a:rPr lang="pt-BR" smtClean="0"/>
              <a:t>‹#›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2049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D70A-C353-4A50-9ADC-B1E0220D3CEF}" type="datetimeFigureOut">
              <a:rPr lang="pt-BR" smtClean="0"/>
              <a:t>24/11/2022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DC6B-9456-43E4-8F67-1F449FD1DB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129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D70A-C353-4A50-9ADC-B1E0220D3CEF}" type="datetimeFigureOut">
              <a:rPr lang="pt-BR" smtClean="0"/>
              <a:t>24/11/2022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DC6B-9456-43E4-8F67-1F449FD1DB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783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D70A-C353-4A50-9ADC-B1E0220D3CEF}" type="datetimeFigureOut">
              <a:rPr lang="pt-BR" smtClean="0"/>
              <a:t>24/11/2022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DC6B-9456-43E4-8F67-1F449FD1DB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63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D70A-C353-4A50-9ADC-B1E0220D3CEF}" type="datetimeFigureOut">
              <a:rPr lang="pt-BR" smtClean="0"/>
              <a:t>24/11/2022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DC6B-9456-43E4-8F67-1F449FD1DB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11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D70A-C353-4A50-9ADC-B1E0220D3CEF}" type="datetimeFigureOut">
              <a:rPr lang="pt-BR" smtClean="0"/>
              <a:t>24/11/2022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DC6B-9456-43E4-8F67-1F449FD1DB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76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D70A-C353-4A50-9ADC-B1E0220D3CEF}" type="datetimeFigureOut">
              <a:rPr lang="pt-BR" smtClean="0"/>
              <a:t>24/11/2022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DC6B-9456-43E4-8F67-1F449FD1DB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7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D70A-C353-4A50-9ADC-B1E0220D3CEF}" type="datetimeFigureOut">
              <a:rPr lang="pt-BR" smtClean="0"/>
              <a:t>24/11/2022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DC6B-9456-43E4-8F67-1F449FD1DB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09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D70A-C353-4A50-9ADC-B1E0220D3CEF}" type="datetimeFigureOut">
              <a:rPr lang="pt-BR" smtClean="0"/>
              <a:t>24/11/2022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DC6B-9456-43E4-8F67-1F449FD1DB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41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D70A-C353-4A50-9ADC-B1E0220D3CEF}" type="datetimeFigureOut">
              <a:rPr lang="pt-BR" smtClean="0"/>
              <a:t>24/11/2022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DC6B-9456-43E4-8F67-1F449FD1DB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72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D70A-C353-4A50-9ADC-B1E0220D3CEF}" type="datetimeFigureOut">
              <a:rPr lang="pt-BR" smtClean="0"/>
              <a:t>24/11/2022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DC6B-9456-43E4-8F67-1F449FD1DB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93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D70A-C353-4A50-9ADC-B1E0220D3CEF}" type="datetimeFigureOut">
              <a:rPr lang="pt-BR" smtClean="0"/>
              <a:t>24/11/2022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DC6B-9456-43E4-8F67-1F449FD1DB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83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0D70A-C353-4A50-9ADC-B1E0220D3CEF}" type="datetimeFigureOut">
              <a:rPr lang="pt-BR" smtClean="0"/>
              <a:t>24/11/2022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BD2DC6B-9456-43E4-8F67-1F449FD1DB4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346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FSP - Câmpus Guarulhos - Página inicial">
            <a:extLst>
              <a:ext uri="{FF2B5EF4-FFF2-40B4-BE49-F238E27FC236}">
                <a16:creationId xmlns:a16="http://schemas.microsoft.com/office/drawing/2014/main" id="{51FD521D-FADE-4D96-B205-40B0827B5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80" y="0"/>
            <a:ext cx="4236720" cy="133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9F0182-D89C-4772-BB14-703CC10DDB65}"/>
              </a:ext>
            </a:extLst>
          </p:cNvPr>
          <p:cNvSpPr txBox="1"/>
          <p:nvPr/>
        </p:nvSpPr>
        <p:spPr>
          <a:xfrm>
            <a:off x="1623862" y="3105834"/>
            <a:ext cx="8944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APLICATIVO MOBILE DE GESTÃO PARA CLÍNICA DE FISIOTERAPIA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0E582-ABF5-4658-B7FE-6118ADE69380}"/>
              </a:ext>
            </a:extLst>
          </p:cNvPr>
          <p:cNvSpPr txBox="1"/>
          <p:nvPr/>
        </p:nvSpPr>
        <p:spPr>
          <a:xfrm>
            <a:off x="315227" y="4680905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Orientador: Prof.ª. Alexandra Aparecida de Souza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9C183-E9E3-4BED-87AA-9EE9EDF2D09D}"/>
              </a:ext>
            </a:extLst>
          </p:cNvPr>
          <p:cNvSpPr txBox="1"/>
          <p:nvPr/>
        </p:nvSpPr>
        <p:spPr>
          <a:xfrm>
            <a:off x="315227" y="5379802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Autores</a:t>
            </a:r>
          </a:p>
          <a:p>
            <a:endParaRPr lang="pt-BR" dirty="0"/>
          </a:p>
          <a:p>
            <a:r>
              <a:rPr lang="pt-BR" dirty="0"/>
              <a:t>ANDERSON CARVALHO GIUSTI</a:t>
            </a:r>
          </a:p>
          <a:p>
            <a:r>
              <a:rPr lang="pt-BR" dirty="0"/>
              <a:t>LUIZ PEDRO FAZANI GERONIMO</a:t>
            </a:r>
          </a:p>
        </p:txBody>
      </p:sp>
    </p:spTree>
    <p:extLst>
      <p:ext uri="{BB962C8B-B14F-4D97-AF65-F5344CB8AC3E}">
        <p14:creationId xmlns:p14="http://schemas.microsoft.com/office/powerpoint/2010/main" val="415339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FSP - Câmpus Guarulhos - Página inicial">
            <a:extLst>
              <a:ext uri="{FF2B5EF4-FFF2-40B4-BE49-F238E27FC236}">
                <a16:creationId xmlns:a16="http://schemas.microsoft.com/office/drawing/2014/main" id="{51FD521D-FADE-4D96-B205-40B0827B5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80" y="0"/>
            <a:ext cx="4236720" cy="133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413382-B830-42E4-97D7-BF57043BF980}"/>
              </a:ext>
            </a:extLst>
          </p:cNvPr>
          <p:cNvSpPr txBox="1"/>
          <p:nvPr/>
        </p:nvSpPr>
        <p:spPr>
          <a:xfrm>
            <a:off x="894080" y="1702953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OBJETIVO DO TRABALHO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5A2D71-FE8E-4C56-97BF-394E7200F606}"/>
              </a:ext>
            </a:extLst>
          </p:cNvPr>
          <p:cNvSpPr txBox="1"/>
          <p:nvPr/>
        </p:nvSpPr>
        <p:spPr>
          <a:xfrm>
            <a:off x="894079" y="2436368"/>
            <a:ext cx="8827437" cy="1703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ATRAVÉS DE UM ESTUDO DE CASO REAL DE UMA CLÍNICA DE FISIOTERAPIA, DESENVOLVER UM SOFTWARE DE GESTÃO COMO UMA FERRAMENTA DE APOIO PARA O SEU GERENCIAMENTO ONDE A CLÍNICA, PACIENTES E OS FISIOTERAPEUTAS POSSAM TER ACESSO AO APP.</a:t>
            </a:r>
          </a:p>
        </p:txBody>
      </p:sp>
    </p:spTree>
    <p:extLst>
      <p:ext uri="{BB962C8B-B14F-4D97-AF65-F5344CB8AC3E}">
        <p14:creationId xmlns:p14="http://schemas.microsoft.com/office/powerpoint/2010/main" val="360356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FSP - Câmpus Guarulhos - Página inicial">
            <a:extLst>
              <a:ext uri="{FF2B5EF4-FFF2-40B4-BE49-F238E27FC236}">
                <a16:creationId xmlns:a16="http://schemas.microsoft.com/office/drawing/2014/main" id="{51FD521D-FADE-4D96-B205-40B0827B5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80" y="0"/>
            <a:ext cx="4236720" cy="133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0B3110-E142-4A2D-A9CC-ABC5B1528FF1}"/>
              </a:ext>
            </a:extLst>
          </p:cNvPr>
          <p:cNvSpPr txBox="1"/>
          <p:nvPr/>
        </p:nvSpPr>
        <p:spPr>
          <a:xfrm>
            <a:off x="894080" y="1702953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MOTIVAÇÃO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5ACEC-8CD9-4C14-BF62-6450DA63A693}"/>
              </a:ext>
            </a:extLst>
          </p:cNvPr>
          <p:cNvSpPr txBox="1"/>
          <p:nvPr/>
        </p:nvSpPr>
        <p:spPr>
          <a:xfrm>
            <a:off x="894079" y="2436368"/>
            <a:ext cx="8827437" cy="872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DESENVOLVER UM SOFTWARE QUE ATENDA OS REQUISITOS DO ESTUDOS DE CASO E QUE FACILITE O DIA A DIA DA GESTÃO DA CLÍNICA.</a:t>
            </a:r>
          </a:p>
        </p:txBody>
      </p:sp>
    </p:spTree>
    <p:extLst>
      <p:ext uri="{BB962C8B-B14F-4D97-AF65-F5344CB8AC3E}">
        <p14:creationId xmlns:p14="http://schemas.microsoft.com/office/powerpoint/2010/main" val="402972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FSP - Câmpus Guarulhos - Página inicial">
            <a:extLst>
              <a:ext uri="{FF2B5EF4-FFF2-40B4-BE49-F238E27FC236}">
                <a16:creationId xmlns:a16="http://schemas.microsoft.com/office/drawing/2014/main" id="{51FD521D-FADE-4D96-B205-40B0827B5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80" y="0"/>
            <a:ext cx="4236720" cy="133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77481B-5644-48FE-81BC-737FB85A70F9}"/>
              </a:ext>
            </a:extLst>
          </p:cNvPr>
          <p:cNvSpPr txBox="1"/>
          <p:nvPr/>
        </p:nvSpPr>
        <p:spPr>
          <a:xfrm>
            <a:off x="894080" y="1702953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DIFICULDADES ENCONTRADAS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35AE01-7813-499C-994F-2AF3827AEF03}"/>
              </a:ext>
            </a:extLst>
          </p:cNvPr>
          <p:cNvSpPr txBox="1"/>
          <p:nvPr/>
        </p:nvSpPr>
        <p:spPr>
          <a:xfrm>
            <a:off x="894079" y="2436368"/>
            <a:ext cx="8827437" cy="166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GESTÃO DE TEMPO;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/>
              <a:t>LAYOUT;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/>
              <a:t>IMPLEMENTAR </a:t>
            </a:r>
            <a:r>
              <a:rPr lang="pt-BR" dirty="0"/>
              <a:t>O CALENDÁRIO; </a:t>
            </a:r>
          </a:p>
        </p:txBody>
      </p:sp>
    </p:spTree>
    <p:extLst>
      <p:ext uri="{BB962C8B-B14F-4D97-AF65-F5344CB8AC3E}">
        <p14:creationId xmlns:p14="http://schemas.microsoft.com/office/powerpoint/2010/main" val="407448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FSP - Câmpus Guarulhos - Página inicial">
            <a:extLst>
              <a:ext uri="{FF2B5EF4-FFF2-40B4-BE49-F238E27FC236}">
                <a16:creationId xmlns:a16="http://schemas.microsoft.com/office/drawing/2014/main" id="{51FD521D-FADE-4D96-B205-40B0827B5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80" y="0"/>
            <a:ext cx="4236720" cy="133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3B2ADC-BB82-422A-9750-AE955D68A016}"/>
              </a:ext>
            </a:extLst>
          </p:cNvPr>
          <p:cNvSpPr txBox="1"/>
          <p:nvPr/>
        </p:nvSpPr>
        <p:spPr>
          <a:xfrm>
            <a:off x="894080" y="1702953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FERRAMENTAS UTILIZADAS</a:t>
            </a:r>
          </a:p>
        </p:txBody>
      </p:sp>
      <p:pic>
        <p:nvPicPr>
          <p:cNvPr id="1030" name="Picture 6" descr="Build Native and Progressive Web Apps with Angular and Ionic">
            <a:extLst>
              <a:ext uri="{FF2B5EF4-FFF2-40B4-BE49-F238E27FC236}">
                <a16:creationId xmlns:a16="http://schemas.microsoft.com/office/drawing/2014/main" id="{C019FAC4-09B5-434D-81B1-F20CC1B1D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29" y="4930094"/>
            <a:ext cx="28765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isual Studio Code - YouTube">
            <a:extLst>
              <a:ext uri="{FF2B5EF4-FFF2-40B4-BE49-F238E27FC236}">
                <a16:creationId xmlns:a16="http://schemas.microsoft.com/office/drawing/2014/main" id="{A4FF91ED-F389-4669-8439-44AE901FB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721" y="264258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ow to get started with MongoDB in 10 minutes | by Navindu Jayatilake |  We've moved to freeCodeCamp.org/news | Medium">
            <a:extLst>
              <a:ext uri="{FF2B5EF4-FFF2-40B4-BE49-F238E27FC236}">
                <a16:creationId xmlns:a16="http://schemas.microsoft.com/office/drawing/2014/main" id="{1601A0D3-4A06-4BFA-9FA4-3D28C4195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563" y="271959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inha aplicação NodeJS está pronta! E agora? - Código Simples .NET">
            <a:extLst>
              <a:ext uri="{FF2B5EF4-FFF2-40B4-BE49-F238E27FC236}">
                <a16:creationId xmlns:a16="http://schemas.microsoft.com/office/drawing/2014/main" id="{69D355B5-E3E6-4DA2-BAC5-A6FB137DA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142" y="254210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96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FSP - Câmpus Guarulhos - Página inicial">
            <a:extLst>
              <a:ext uri="{FF2B5EF4-FFF2-40B4-BE49-F238E27FC236}">
                <a16:creationId xmlns:a16="http://schemas.microsoft.com/office/drawing/2014/main" id="{51FD521D-FADE-4D96-B205-40B0827B5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80" y="0"/>
            <a:ext cx="4236720" cy="133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F8E18A-682E-4834-9743-839DC9978256}"/>
              </a:ext>
            </a:extLst>
          </p:cNvPr>
          <p:cNvSpPr txBox="1"/>
          <p:nvPr/>
        </p:nvSpPr>
        <p:spPr>
          <a:xfrm>
            <a:off x="894080" y="1702953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POSSÍVEIS MELHORIA NO SISTEMA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034239-6200-4421-8827-5581FC1CB7FB}"/>
              </a:ext>
            </a:extLst>
          </p:cNvPr>
          <p:cNvSpPr txBox="1"/>
          <p:nvPr/>
        </p:nvSpPr>
        <p:spPr>
          <a:xfrm>
            <a:off x="894079" y="2436368"/>
            <a:ext cx="8827437" cy="2222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IMPLEMENTAR NO CALENDÁRIO OS HORÁRIOS DISPONÍVEIS DA CLÍNICA PARA VISUALIZAÇÃO DO PACIENTE;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IMPLEMENTAR MEIOS DE PAGAMENTOS PARA O PERFIL DO PACIENTE;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CRIAR UMA AGENDA DE TRABALHO PARA O PERFIL DO FISIOTERAPEUTA DA CLÍNICA;</a:t>
            </a:r>
          </a:p>
        </p:txBody>
      </p:sp>
    </p:spTree>
    <p:extLst>
      <p:ext uri="{BB962C8B-B14F-4D97-AF65-F5344CB8AC3E}">
        <p14:creationId xmlns:p14="http://schemas.microsoft.com/office/powerpoint/2010/main" val="2265730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FSP - Câmpus Guarulhos - Página inicial">
            <a:extLst>
              <a:ext uri="{FF2B5EF4-FFF2-40B4-BE49-F238E27FC236}">
                <a16:creationId xmlns:a16="http://schemas.microsoft.com/office/drawing/2014/main" id="{51FD521D-FADE-4D96-B205-40B0827B5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80" y="0"/>
            <a:ext cx="4236720" cy="133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7A318C-94C8-4F86-B65D-D9D2CCD769B3}"/>
              </a:ext>
            </a:extLst>
          </p:cNvPr>
          <p:cNvSpPr txBox="1"/>
          <p:nvPr/>
        </p:nvSpPr>
        <p:spPr>
          <a:xfrm>
            <a:off x="1088043" y="1154204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CONCLUSÃO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93740-160E-481F-8A9B-0DE0A4DFB372}"/>
              </a:ext>
            </a:extLst>
          </p:cNvPr>
          <p:cNvSpPr txBox="1"/>
          <p:nvPr/>
        </p:nvSpPr>
        <p:spPr>
          <a:xfrm>
            <a:off x="717081" y="1646659"/>
            <a:ext cx="8827437" cy="4196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889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 constante avanço e renovação do mercado mobile, torna cada vez mais essencial e presente em nosso cotidiano os aplicativos para smartphone, esses aplicativos deixam o negócio muito mais fácil e dinâmico de acessar, gerenciar e engajar seus clientes. </a:t>
            </a:r>
          </a:p>
          <a:p>
            <a:pPr marL="285750" marR="889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 objetivo 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deste trabalho foi desenvolver e entregar um aplicativo funcional para dispositivos móveis que fosse capaz de atender as necessidades encontradas em nossa pesquisa de campo para a Clínica de Fisioterapia utilizada como experiência. Dessa maneira foi desenvolvemos um aplicativo voltado para a gestão da clínica, capaz de controlar a agenda de pacientes, e fisioterapeutas, marcação de consultas, controle de prontuários e fluxo de caixa.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60843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</TotalTime>
  <Words>264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 Giusti</dc:creator>
  <cp:lastModifiedBy>Anderson Giusti</cp:lastModifiedBy>
  <cp:revision>21</cp:revision>
  <dcterms:created xsi:type="dcterms:W3CDTF">2022-11-21T12:19:16Z</dcterms:created>
  <dcterms:modified xsi:type="dcterms:W3CDTF">2022-11-25T00:08:19Z</dcterms:modified>
</cp:coreProperties>
</file>