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3FBB-BC26-CE16-E7A1-130B230D5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2BF69-D6DC-959F-D6E3-91A70B98C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2344-4309-4D35-3002-6729B044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D3E4-F2C0-CE4B-BB38-38E62E47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5C369-EB80-0865-47D7-DEF11AD1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230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A421-1A88-611E-F6C7-82274CC0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01100-454B-3F34-700B-961CF379D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B338-C6F3-27E2-C94F-07E180AB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644B-8767-1918-9694-750B49B3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9E9A-6CBA-88CD-6827-786581F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30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7D469-F693-3866-2EE4-D37E623A1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99D2E-999A-4CA4-4318-6F1764E83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7F6A-29C1-52E6-0F35-0895AE10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8BD8-64CC-E503-A7BD-C0BF2561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39D1-F528-5DFF-6EEC-91E1B377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4838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DD90-E75C-90D4-C8A6-FDD537D4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00C5-CFA1-A135-00FB-45BC0FD0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B704-75BA-01D9-9E52-B0ED7507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B086-EDA4-075D-530F-67D45ACA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1A8A-0ABA-F8E5-A470-5F7F3C5F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777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4D23-737F-3A33-258C-264CD2D7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B732C-5597-8422-8AB9-5C8E8D33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C8A1-DFE6-67AD-EF5E-251BB422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17793-14AB-29FA-1EBA-91A6D390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8B29-8504-3C78-1410-6FC1DD3E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5203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F68D-5177-FFB6-B31E-FAB41415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0BD5-EDE8-0D5E-A73A-18ED9DF8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F4BC3-E064-7409-C966-C2084708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BE1B-6B40-7E1B-4D43-153BFED3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C27E-BE07-320B-87A8-47C64A81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A2D3-E834-2C0B-F9C5-DA0EA374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012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104B-ECE1-209C-11E3-5685D48D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AC219-560E-F4EA-2526-B5C2ECB0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A6215-817F-A7BB-3282-16013ED58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21160-BC95-7283-DA04-3B47F0424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92889-0B21-8CDF-CA6F-5D7C6713B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38E2A-687C-8CFC-17E4-09BDED43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50A56-59B1-B883-8EA5-E38F4F46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11A4E-2559-BED1-34C6-E337BB46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246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4D7B-9E63-4B44-9DE8-CD5E42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826D6-DE48-38C3-44FE-949FED01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5B2A0-BBEA-693C-A46B-0D9F7578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2D8F2-936E-D910-9928-5CDE3CC9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4929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05F9F-7C96-2C92-E66B-A47D1712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3FB9-D1B7-F63F-ECCF-A3E07D90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7E19D-59A8-71EE-F5DD-E0F287E3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336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804A-194F-984D-E372-D2408F1C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1EE1-010C-B1F2-4F63-3B9725416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C2EE2-C3B0-67DC-6B6B-D75234AA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22A1C-0AC4-2FE0-5623-12B09023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183D4-A1D2-8287-AC7F-5F82A880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F3B7C-EBD1-0508-736B-169E3B08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6942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781E-1CCC-A5DE-CF8A-9C1850BB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43B27-C0F4-27BE-2733-1328C8E1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65BE7-28A6-36DD-8AF4-48FCAF478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E1131-033F-4E5B-7DCF-8193FBD8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87022-EE9D-1F6B-76B7-6DA03C41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CF0D2-A06D-6E0C-3E46-1B3E0165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1245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86F6D-BEA4-CC71-EE4D-0DBA81C7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4687B-A28E-4135-3C86-EAE3E5F9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B862-840B-EF95-A04C-A9B3D0860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6339E-F7EF-4366-9546-65A441A100BA}" type="datetimeFigureOut">
              <a:rPr lang="en-HK" smtClean="0"/>
              <a:t>15/2/2025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7FFC6-B96D-29FA-8E6C-4948D0324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66302-BCCD-954A-3549-26244914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BDDB5-58DB-4F1D-BCB5-EC0D10347D8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85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B25CED0-EDE3-B9EB-7FD8-B4AABADC70E2}"/>
              </a:ext>
            </a:extLst>
          </p:cNvPr>
          <p:cNvSpPr/>
          <p:nvPr/>
        </p:nvSpPr>
        <p:spPr>
          <a:xfrm>
            <a:off x="3008376" y="1499616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79AC0E-FF58-E98F-2713-475825325BE7}"/>
              </a:ext>
            </a:extLst>
          </p:cNvPr>
          <p:cNvCxnSpPr>
            <a:cxnSpLocks/>
          </p:cNvCxnSpPr>
          <p:nvPr/>
        </p:nvCxnSpPr>
        <p:spPr>
          <a:xfrm flipV="1">
            <a:off x="3493008" y="1261048"/>
            <a:ext cx="1273364" cy="375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51BF9F-F5A9-D617-A7A4-C46830190466}"/>
              </a:ext>
            </a:extLst>
          </p:cNvPr>
          <p:cNvCxnSpPr>
            <a:cxnSpLocks/>
          </p:cNvCxnSpPr>
          <p:nvPr/>
        </p:nvCxnSpPr>
        <p:spPr>
          <a:xfrm>
            <a:off x="3493008" y="1748028"/>
            <a:ext cx="1273364" cy="51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567F622-B758-A214-1B71-FBBC8CF4DBB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432748" y="1831600"/>
            <a:ext cx="1453016" cy="1394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39C361-65ED-3185-FE43-3ECC6F7EB280}"/>
              </a:ext>
            </a:extLst>
          </p:cNvPr>
          <p:cNvCxnSpPr>
            <a:cxnSpLocks/>
          </p:cNvCxnSpPr>
          <p:nvPr/>
        </p:nvCxnSpPr>
        <p:spPr>
          <a:xfrm flipV="1">
            <a:off x="3419856" y="1261048"/>
            <a:ext cx="1346516" cy="12825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59FF7E-A524-87D6-1A1F-71197FDB0058}"/>
              </a:ext>
            </a:extLst>
          </p:cNvPr>
          <p:cNvCxnSpPr>
            <a:cxnSpLocks/>
          </p:cNvCxnSpPr>
          <p:nvPr/>
        </p:nvCxnSpPr>
        <p:spPr>
          <a:xfrm flipV="1">
            <a:off x="3419856" y="2262316"/>
            <a:ext cx="1346516" cy="2812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ADE438-5AA0-D0E5-AB1D-62DBFB7B236B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3359596" y="2689036"/>
            <a:ext cx="1526168" cy="5371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C719329-127F-2D15-2D42-1683F3B0EB3C}"/>
              </a:ext>
            </a:extLst>
          </p:cNvPr>
          <p:cNvSpPr/>
          <p:nvPr/>
        </p:nvSpPr>
        <p:spPr>
          <a:xfrm>
            <a:off x="6726611" y="3949914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9D255DB-7D4B-DD45-83AC-4241A3DAD20F}"/>
              </a:ext>
            </a:extLst>
          </p:cNvPr>
          <p:cNvSpPr/>
          <p:nvPr/>
        </p:nvSpPr>
        <p:spPr>
          <a:xfrm>
            <a:off x="2930342" y="2416652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D5B3E9F-A502-F653-3691-FA481AFCDA3E}"/>
              </a:ext>
            </a:extLst>
          </p:cNvPr>
          <p:cNvSpPr/>
          <p:nvPr/>
        </p:nvSpPr>
        <p:spPr>
          <a:xfrm>
            <a:off x="4879972" y="3020444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6E0FB22-02DE-5769-0151-6FCAEEF940E2}"/>
              </a:ext>
            </a:extLst>
          </p:cNvPr>
          <p:cNvSpPr/>
          <p:nvPr/>
        </p:nvSpPr>
        <p:spPr>
          <a:xfrm>
            <a:off x="4867334" y="2056576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6AE62C-415F-7AEA-BE91-9032EB47996C}"/>
              </a:ext>
            </a:extLst>
          </p:cNvPr>
          <p:cNvSpPr/>
          <p:nvPr/>
        </p:nvSpPr>
        <p:spPr>
          <a:xfrm>
            <a:off x="4814124" y="1013435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A52F523-55A0-6BFA-AE5E-1A776E6A0BEC}"/>
              </a:ext>
            </a:extLst>
          </p:cNvPr>
          <p:cNvSpPr/>
          <p:nvPr/>
        </p:nvSpPr>
        <p:spPr>
          <a:xfrm>
            <a:off x="6618093" y="822922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4FBEEDE-AE61-4515-EBEF-6F30708F300C}"/>
              </a:ext>
            </a:extLst>
          </p:cNvPr>
          <p:cNvSpPr/>
          <p:nvPr/>
        </p:nvSpPr>
        <p:spPr>
          <a:xfrm>
            <a:off x="8747584" y="2246495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6AEAF0C-2A40-7170-5524-52CFACB02775}"/>
              </a:ext>
            </a:extLst>
          </p:cNvPr>
          <p:cNvSpPr/>
          <p:nvPr/>
        </p:nvSpPr>
        <p:spPr>
          <a:xfrm>
            <a:off x="6689335" y="3002308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89BE98C-AC92-FC75-35DB-DF195E0B3FA9}"/>
              </a:ext>
            </a:extLst>
          </p:cNvPr>
          <p:cNvSpPr/>
          <p:nvPr/>
        </p:nvSpPr>
        <p:spPr>
          <a:xfrm>
            <a:off x="6654108" y="2054702"/>
            <a:ext cx="411480" cy="4114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0154485-719A-D141-DB64-4531AAF6D6AA}"/>
                  </a:ext>
                </a:extLst>
              </p:cNvPr>
              <p:cNvSpPr txBox="1"/>
              <p:nvPr/>
            </p:nvSpPr>
            <p:spPr>
              <a:xfrm>
                <a:off x="3089907" y="1554601"/>
                <a:ext cx="269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0154485-719A-D141-DB64-4531AAF6D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907" y="1554601"/>
                <a:ext cx="269689" cy="276999"/>
              </a:xfrm>
              <a:prstGeom prst="rect">
                <a:avLst/>
              </a:prstGeom>
              <a:blipFill>
                <a:blip r:embed="rId2"/>
                <a:stretch>
                  <a:fillRect l="-13636" r="-9091" b="-1777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F2A4FE-3F5C-5822-0D87-BFA69A461B21}"/>
                  </a:ext>
                </a:extLst>
              </p:cNvPr>
              <p:cNvSpPr txBox="1"/>
              <p:nvPr/>
            </p:nvSpPr>
            <p:spPr>
              <a:xfrm>
                <a:off x="3021769" y="2452235"/>
                <a:ext cx="275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8F2A4FE-3F5C-5822-0D87-BFA69A461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769" y="2452235"/>
                <a:ext cx="275011" cy="276999"/>
              </a:xfrm>
              <a:prstGeom prst="rect">
                <a:avLst/>
              </a:prstGeom>
              <a:blipFill>
                <a:blip r:embed="rId3"/>
                <a:stretch>
                  <a:fillRect l="-13333" r="-8889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FBBE785-EB5D-80FD-3812-5855595C2D8A}"/>
                  </a:ext>
                </a:extLst>
              </p:cNvPr>
              <p:cNvSpPr txBox="1"/>
              <p:nvPr/>
            </p:nvSpPr>
            <p:spPr>
              <a:xfrm>
                <a:off x="4858273" y="1033889"/>
                <a:ext cx="405688" cy="34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HK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FBBE785-EB5D-80FD-3812-5855595C2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273" y="1033889"/>
                <a:ext cx="405688" cy="343427"/>
              </a:xfrm>
              <a:prstGeom prst="rect">
                <a:avLst/>
              </a:prstGeom>
              <a:blipFill>
                <a:blip r:embed="rId4"/>
                <a:stretch>
                  <a:fillRect l="-8955" b="-1607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88EC4D9-9C44-EEAF-D353-24189A58DA4E}"/>
                  </a:ext>
                </a:extLst>
              </p:cNvPr>
              <p:cNvSpPr txBox="1"/>
              <p:nvPr/>
            </p:nvSpPr>
            <p:spPr>
              <a:xfrm>
                <a:off x="4913306" y="2054702"/>
                <a:ext cx="405688" cy="355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88EC4D9-9C44-EEAF-D353-24189A58D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06" y="2054702"/>
                <a:ext cx="405688" cy="355931"/>
              </a:xfrm>
              <a:prstGeom prst="rect">
                <a:avLst/>
              </a:prstGeom>
              <a:blipFill>
                <a:blip r:embed="rId5"/>
                <a:stretch>
                  <a:fillRect l="-8955" b="-1379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F600832-E862-6872-E21A-D5CD70C0230B}"/>
                  </a:ext>
                </a:extLst>
              </p:cNvPr>
              <p:cNvSpPr txBox="1"/>
              <p:nvPr/>
            </p:nvSpPr>
            <p:spPr>
              <a:xfrm>
                <a:off x="4885764" y="3048218"/>
                <a:ext cx="405688" cy="355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F600832-E862-6872-E21A-D5CD70C02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764" y="3048218"/>
                <a:ext cx="405688" cy="355931"/>
              </a:xfrm>
              <a:prstGeom prst="rect">
                <a:avLst/>
              </a:prstGeom>
              <a:blipFill>
                <a:blip r:embed="rId6"/>
                <a:stretch>
                  <a:fillRect l="-8955" b="-1379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FF254CE-FE6B-DF2A-8048-28666F4C4A1F}"/>
                  </a:ext>
                </a:extLst>
              </p:cNvPr>
              <p:cNvSpPr txBox="1"/>
              <p:nvPr/>
            </p:nvSpPr>
            <p:spPr>
              <a:xfrm>
                <a:off x="6613247" y="841721"/>
                <a:ext cx="405687" cy="34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HK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FF254CE-FE6B-DF2A-8048-28666F4C4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247" y="841721"/>
                <a:ext cx="405687" cy="343427"/>
              </a:xfrm>
              <a:prstGeom prst="rect">
                <a:avLst/>
              </a:prstGeom>
              <a:blipFill>
                <a:blip r:embed="rId7"/>
                <a:stretch>
                  <a:fillRect l="-9091" b="-178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BB554F-3955-79A3-CC60-F875931AB72D}"/>
                  </a:ext>
                </a:extLst>
              </p:cNvPr>
              <p:cNvSpPr txBox="1"/>
              <p:nvPr/>
            </p:nvSpPr>
            <p:spPr>
              <a:xfrm>
                <a:off x="6643503" y="2110251"/>
                <a:ext cx="405688" cy="355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BBB554F-3955-79A3-CC60-F875931AB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503" y="2110251"/>
                <a:ext cx="405688" cy="355931"/>
              </a:xfrm>
              <a:prstGeom prst="rect">
                <a:avLst/>
              </a:prstGeom>
              <a:blipFill>
                <a:blip r:embed="rId8"/>
                <a:stretch>
                  <a:fillRect l="-9091" b="-1186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F302E00-C7D9-73B1-B942-37043608C7EC}"/>
                  </a:ext>
                </a:extLst>
              </p:cNvPr>
              <p:cNvSpPr txBox="1"/>
              <p:nvPr/>
            </p:nvSpPr>
            <p:spPr>
              <a:xfrm>
                <a:off x="6689335" y="3056222"/>
                <a:ext cx="405688" cy="355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F302E00-C7D9-73B1-B942-37043608C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335" y="3056222"/>
                <a:ext cx="405688" cy="355931"/>
              </a:xfrm>
              <a:prstGeom prst="rect">
                <a:avLst/>
              </a:prstGeom>
              <a:blipFill>
                <a:blip r:embed="rId9"/>
                <a:stretch>
                  <a:fillRect l="-8955" b="-1186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6E4F0CD-A693-3F43-D9B4-4B9BC78569A2}"/>
                  </a:ext>
                </a:extLst>
              </p:cNvPr>
              <p:cNvSpPr txBox="1"/>
              <p:nvPr/>
            </p:nvSpPr>
            <p:spPr>
              <a:xfrm>
                <a:off x="6732403" y="3977688"/>
                <a:ext cx="405688" cy="355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6E4F0CD-A693-3F43-D9B4-4B9BC7856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403" y="3977688"/>
                <a:ext cx="405688" cy="355931"/>
              </a:xfrm>
              <a:prstGeom prst="rect">
                <a:avLst/>
              </a:prstGeom>
              <a:blipFill>
                <a:blip r:embed="rId10"/>
                <a:stretch>
                  <a:fillRect l="-8955" b="-1206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79DD73-5D94-56E5-786B-41258BFEA75C}"/>
                  </a:ext>
                </a:extLst>
              </p:cNvPr>
              <p:cNvSpPr txBox="1"/>
              <p:nvPr/>
            </p:nvSpPr>
            <p:spPr>
              <a:xfrm>
                <a:off x="8747584" y="1866672"/>
                <a:ext cx="618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79DD73-5D94-56E5-786B-41258BFEA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584" y="1866672"/>
                <a:ext cx="618631" cy="276999"/>
              </a:xfrm>
              <a:prstGeom prst="rect">
                <a:avLst/>
              </a:prstGeom>
              <a:blipFill>
                <a:blip r:embed="rId11"/>
                <a:stretch>
                  <a:fillRect l="-9901" b="-1739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69A3257-3639-2DBC-D54E-D19337568F72}"/>
              </a:ext>
            </a:extLst>
          </p:cNvPr>
          <p:cNvCxnSpPr>
            <a:stCxn id="72" idx="3"/>
            <a:endCxn id="59" idx="2"/>
          </p:cNvCxnSpPr>
          <p:nvPr/>
        </p:nvCxnSpPr>
        <p:spPr>
          <a:xfrm>
            <a:off x="7018934" y="1013435"/>
            <a:ext cx="1728650" cy="14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C1ECD1-306E-ADA8-2ACF-6D1C69DC40E2}"/>
              </a:ext>
            </a:extLst>
          </p:cNvPr>
          <p:cNvCxnSpPr>
            <a:cxnSpLocks/>
            <a:stCxn id="73" idx="3"/>
            <a:endCxn id="59" idx="2"/>
          </p:cNvCxnSpPr>
          <p:nvPr/>
        </p:nvCxnSpPr>
        <p:spPr>
          <a:xfrm>
            <a:off x="7049191" y="2288217"/>
            <a:ext cx="1698393" cy="164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726AB7-6525-8063-EE94-5F220EA1B012}"/>
              </a:ext>
            </a:extLst>
          </p:cNvPr>
          <p:cNvCxnSpPr>
            <a:cxnSpLocks/>
          </p:cNvCxnSpPr>
          <p:nvPr/>
        </p:nvCxnSpPr>
        <p:spPr>
          <a:xfrm flipV="1">
            <a:off x="7138091" y="2565535"/>
            <a:ext cx="1620381" cy="547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D09782D-DFD6-124D-F031-E57468ABA0F0}"/>
              </a:ext>
            </a:extLst>
          </p:cNvPr>
          <p:cNvCxnSpPr>
            <a:cxnSpLocks/>
            <a:stCxn id="76" idx="3"/>
            <a:endCxn id="59" idx="3"/>
          </p:cNvCxnSpPr>
          <p:nvPr/>
        </p:nvCxnSpPr>
        <p:spPr>
          <a:xfrm flipV="1">
            <a:off x="7138091" y="2597715"/>
            <a:ext cx="1669753" cy="1557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0040350-5A26-1A3A-9A14-AB3D2784DDAE}"/>
                  </a:ext>
                </a:extLst>
              </p:cNvPr>
              <p:cNvSpPr txBox="1"/>
              <p:nvPr/>
            </p:nvSpPr>
            <p:spPr>
              <a:xfrm>
                <a:off x="4032854" y="1286415"/>
                <a:ext cx="270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HK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0040350-5A26-1A3A-9A14-AB3D2784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54" y="1286415"/>
                <a:ext cx="270202" cy="276999"/>
              </a:xfrm>
              <a:prstGeom prst="rect">
                <a:avLst/>
              </a:prstGeom>
              <a:blipFill>
                <a:blip r:embed="rId12"/>
                <a:stretch>
                  <a:fillRect l="-22727" r="-9091" b="-1777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938068C-72DA-425E-1323-9BA4B1B8F1BE}"/>
                  </a:ext>
                </a:extLst>
              </p:cNvPr>
              <p:cNvSpPr txBox="1"/>
              <p:nvPr/>
            </p:nvSpPr>
            <p:spPr>
              <a:xfrm>
                <a:off x="4165294" y="1583559"/>
                <a:ext cx="270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938068C-72DA-425E-1323-9BA4B1B8F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94" y="1583559"/>
                <a:ext cx="270138" cy="276999"/>
              </a:xfrm>
              <a:prstGeom prst="rect">
                <a:avLst/>
              </a:prstGeom>
              <a:blipFill>
                <a:blip r:embed="rId13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FC930D1-9F13-C868-D853-035AFD93CE10}"/>
                  </a:ext>
                </a:extLst>
              </p:cNvPr>
              <p:cNvSpPr txBox="1"/>
              <p:nvPr/>
            </p:nvSpPr>
            <p:spPr>
              <a:xfrm>
                <a:off x="4343307" y="2691551"/>
                <a:ext cx="275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FC930D1-9F13-C868-D853-035AFD93C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07" y="2691551"/>
                <a:ext cx="275524" cy="276999"/>
              </a:xfrm>
              <a:prstGeom prst="rect">
                <a:avLst/>
              </a:prstGeom>
              <a:blipFill>
                <a:blip r:embed="rId14"/>
                <a:stretch>
                  <a:fillRect l="-19565" r="-8696" b="-1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DE1E85D-BDD1-E5CA-BA18-2C68EB856F9D}"/>
                  </a:ext>
                </a:extLst>
              </p:cNvPr>
              <p:cNvSpPr txBox="1"/>
              <p:nvPr/>
            </p:nvSpPr>
            <p:spPr>
              <a:xfrm>
                <a:off x="4384043" y="1900034"/>
                <a:ext cx="275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DE1E85D-BDD1-E5CA-BA18-2C68EB856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043" y="1900034"/>
                <a:ext cx="275524" cy="276999"/>
              </a:xfrm>
              <a:prstGeom prst="rect">
                <a:avLst/>
              </a:prstGeom>
              <a:blipFill>
                <a:blip r:embed="rId15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DD2AE2F-CE0F-5008-28D2-99A95D284C60}"/>
                  </a:ext>
                </a:extLst>
              </p:cNvPr>
              <p:cNvSpPr txBox="1"/>
              <p:nvPr/>
            </p:nvSpPr>
            <p:spPr>
              <a:xfrm>
                <a:off x="4169155" y="2149716"/>
                <a:ext cx="275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DD2AE2F-CE0F-5008-28D2-99A95D284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155" y="2149716"/>
                <a:ext cx="275524" cy="276999"/>
              </a:xfrm>
              <a:prstGeom prst="rect">
                <a:avLst/>
              </a:prstGeom>
              <a:blipFill>
                <a:blip r:embed="rId16"/>
                <a:stretch>
                  <a:fillRect l="-22222" r="-11111" b="-1777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B9AE380-A32E-E0D5-D0A9-A5C677BAFBB4}"/>
                  </a:ext>
                </a:extLst>
              </p:cNvPr>
              <p:cNvSpPr txBox="1"/>
              <p:nvPr/>
            </p:nvSpPr>
            <p:spPr>
              <a:xfrm>
                <a:off x="4043269" y="2917722"/>
                <a:ext cx="275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B9AE380-A32E-E0D5-D0A9-A5C677BA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269" y="2917722"/>
                <a:ext cx="275524" cy="276999"/>
              </a:xfrm>
              <a:prstGeom prst="rect">
                <a:avLst/>
              </a:prstGeom>
              <a:blipFill>
                <a:blip r:embed="rId17"/>
                <a:stretch>
                  <a:fillRect l="-20000" r="-11111" b="-1555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44DDD9A-F728-51EC-6961-204F772323B1}"/>
              </a:ext>
            </a:extLst>
          </p:cNvPr>
          <p:cNvCxnSpPr>
            <a:cxnSpLocks/>
            <a:stCxn id="57" idx="2"/>
            <a:endCxn id="119" idx="2"/>
          </p:cNvCxnSpPr>
          <p:nvPr/>
        </p:nvCxnSpPr>
        <p:spPr>
          <a:xfrm flipH="1" flipV="1">
            <a:off x="4242604" y="882658"/>
            <a:ext cx="571520" cy="336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77D1E07-19AD-D434-90F9-8BF61AF6201B}"/>
                  </a:ext>
                </a:extLst>
              </p:cNvPr>
              <p:cNvSpPr txBox="1"/>
              <p:nvPr/>
            </p:nvSpPr>
            <p:spPr>
              <a:xfrm>
                <a:off x="4040529" y="539231"/>
                <a:ext cx="404150" cy="34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HK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77D1E07-19AD-D434-90F9-8BF61AF62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529" y="539231"/>
                <a:ext cx="404150" cy="343427"/>
              </a:xfrm>
              <a:prstGeom prst="rect">
                <a:avLst/>
              </a:prstGeom>
              <a:blipFill>
                <a:blip r:embed="rId18"/>
                <a:stretch>
                  <a:fillRect l="-15152" b="-1578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26585F3-8ADC-BD3B-51C7-CA2FE326AADD}"/>
              </a:ext>
            </a:extLst>
          </p:cNvPr>
          <p:cNvCxnSpPr>
            <a:cxnSpLocks/>
          </p:cNvCxnSpPr>
          <p:nvPr/>
        </p:nvCxnSpPr>
        <p:spPr>
          <a:xfrm flipH="1" flipV="1">
            <a:off x="4792674" y="1820790"/>
            <a:ext cx="117861" cy="306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B4B072E-A88C-EA50-C10A-DFE52B393AA0}"/>
                  </a:ext>
                </a:extLst>
              </p:cNvPr>
              <p:cNvSpPr txBox="1"/>
              <p:nvPr/>
            </p:nvSpPr>
            <p:spPr>
              <a:xfrm>
                <a:off x="4598570" y="1505535"/>
                <a:ext cx="404150" cy="343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B4B072E-A88C-EA50-C10A-DFE52B393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70" y="1505535"/>
                <a:ext cx="404150" cy="343427"/>
              </a:xfrm>
              <a:prstGeom prst="rect">
                <a:avLst/>
              </a:prstGeom>
              <a:blipFill>
                <a:blip r:embed="rId19"/>
                <a:stretch>
                  <a:fillRect l="-14925" b="-1607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49A551A-3476-A67C-B74C-F51E23AFD595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263961" y="2159461"/>
            <a:ext cx="1379542" cy="128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3F3F89A-5D7B-5D4E-83AA-097A2568423D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263961" y="1205603"/>
            <a:ext cx="1501686" cy="1123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EC712CC-27AC-C7ED-663B-31CF40D808E9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291452" y="2288217"/>
            <a:ext cx="1352051" cy="937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50F7727-4315-6AF6-E5B1-A5894CF0C1ED}"/>
                  </a:ext>
                </a:extLst>
              </p:cNvPr>
              <p:cNvSpPr txBox="1"/>
              <p:nvPr/>
            </p:nvSpPr>
            <p:spPr>
              <a:xfrm>
                <a:off x="4521805" y="3697738"/>
                <a:ext cx="404150" cy="355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50F7727-4315-6AF6-E5B1-A5894CF0C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805" y="3697738"/>
                <a:ext cx="404150" cy="355931"/>
              </a:xfrm>
              <a:prstGeom prst="rect">
                <a:avLst/>
              </a:prstGeom>
              <a:blipFill>
                <a:blip r:embed="rId20"/>
                <a:stretch>
                  <a:fillRect l="-15152" b="-1206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9B7FA9-82D1-6886-6B25-B77415C130B0}"/>
              </a:ext>
            </a:extLst>
          </p:cNvPr>
          <p:cNvCxnSpPr>
            <a:cxnSpLocks/>
          </p:cNvCxnSpPr>
          <p:nvPr/>
        </p:nvCxnSpPr>
        <p:spPr>
          <a:xfrm flipH="1">
            <a:off x="4753741" y="3376684"/>
            <a:ext cx="188527" cy="255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246844F-F008-1D95-631E-D40E2E0817D1}"/>
                  </a:ext>
                </a:extLst>
              </p:cNvPr>
              <p:cNvSpPr txBox="1"/>
              <p:nvPr/>
            </p:nvSpPr>
            <p:spPr>
              <a:xfrm>
                <a:off x="2644207" y="4333619"/>
                <a:ext cx="1161087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HK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HK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HK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HK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246844F-F008-1D95-631E-D40E2E081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07" y="4333619"/>
                <a:ext cx="1161087" cy="519373"/>
              </a:xfrm>
              <a:prstGeom prst="rect">
                <a:avLst/>
              </a:prstGeom>
              <a:blipFill>
                <a:blip r:embed="rId21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CEF50FC-9F8B-7514-1F7C-B40AAB8EF706}"/>
                  </a:ext>
                </a:extLst>
              </p:cNvPr>
              <p:cNvSpPr txBox="1"/>
              <p:nvPr/>
            </p:nvSpPr>
            <p:spPr>
              <a:xfrm>
                <a:off x="6322857" y="2629433"/>
                <a:ext cx="1301181" cy="448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HK" dirty="0"/>
                  <a:t>,</a:t>
                </a:r>
                <a:r>
                  <a:rPr lang="en-HK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CEF50FC-9F8B-7514-1F7C-B40AAB8EF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57" y="2629433"/>
                <a:ext cx="1301181" cy="448264"/>
              </a:xfrm>
              <a:prstGeom prst="rect">
                <a:avLst/>
              </a:prstGeom>
              <a:blipFill>
                <a:blip r:embed="rId22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9F76600-1A7E-03E8-6C01-0348CF71493F}"/>
                  </a:ext>
                </a:extLst>
              </p:cNvPr>
              <p:cNvSpPr txBox="1"/>
              <p:nvPr/>
            </p:nvSpPr>
            <p:spPr>
              <a:xfrm>
                <a:off x="6249873" y="1506308"/>
                <a:ext cx="1301181" cy="436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HK" dirty="0"/>
                  <a:t>,</a:t>
                </a:r>
                <a:r>
                  <a:rPr lang="en-HK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9F76600-1A7E-03E8-6C01-0348CF714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873" y="1506308"/>
                <a:ext cx="1301181" cy="436017"/>
              </a:xfrm>
              <a:prstGeom prst="rect">
                <a:avLst/>
              </a:prstGeom>
              <a:blipFill>
                <a:blip r:embed="rId23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51E37C2-64FF-DC6E-AA4C-41A6871850D4}"/>
                  </a:ext>
                </a:extLst>
              </p:cNvPr>
              <p:cNvSpPr txBox="1"/>
              <p:nvPr/>
            </p:nvSpPr>
            <p:spPr>
              <a:xfrm>
                <a:off x="7959253" y="1514867"/>
                <a:ext cx="1301181" cy="440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HK" dirty="0"/>
                  <a:t>,</a:t>
                </a:r>
                <a:r>
                  <a:rPr lang="en-HK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HK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51E37C2-64FF-DC6E-AA4C-41A687185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253" y="1514867"/>
                <a:ext cx="1301181" cy="440698"/>
              </a:xfrm>
              <a:prstGeom prst="rect">
                <a:avLst/>
              </a:prstGeom>
              <a:blipFill>
                <a:blip r:embed="rId24"/>
                <a:stretch>
                  <a:fillRect b="-208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359E148-16E8-DD6C-A5ED-275BBC0589DF}"/>
              </a:ext>
            </a:extLst>
          </p:cNvPr>
          <p:cNvCxnSpPr/>
          <p:nvPr/>
        </p:nvCxnSpPr>
        <p:spPr>
          <a:xfrm>
            <a:off x="6322857" y="1499616"/>
            <a:ext cx="0" cy="1468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1B86780-5547-138B-43AC-A6B2521A182D}"/>
              </a:ext>
            </a:extLst>
          </p:cNvPr>
          <p:cNvCxnSpPr/>
          <p:nvPr/>
        </p:nvCxnSpPr>
        <p:spPr>
          <a:xfrm>
            <a:off x="8525438" y="1960066"/>
            <a:ext cx="0" cy="1468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DF364F7-F18F-7CAB-95A0-4887FEC59D9D}"/>
                  </a:ext>
                </a:extLst>
              </p:cNvPr>
              <p:cNvSpPr txBox="1"/>
              <p:nvPr/>
            </p:nvSpPr>
            <p:spPr>
              <a:xfrm>
                <a:off x="4059627" y="4361394"/>
                <a:ext cx="1161087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HK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HK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HK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HK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DF364F7-F18F-7CAB-95A0-4887FEC59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27" y="4361394"/>
                <a:ext cx="1161087" cy="51937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DA9F4C-614D-91CB-CD88-65F0526BF606}"/>
                  </a:ext>
                </a:extLst>
              </p:cNvPr>
              <p:cNvSpPr txBox="1"/>
              <p:nvPr/>
            </p:nvSpPr>
            <p:spPr>
              <a:xfrm>
                <a:off x="5493021" y="4536155"/>
                <a:ext cx="1174681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HK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HK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HK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HK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HK" b="0" i="0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HK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HK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HK" b="0" i="0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DA9F4C-614D-91CB-CD88-65F0526BF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21" y="4536155"/>
                <a:ext cx="1174681" cy="8803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E5E32-3C03-B543-043D-E28F164EBB50}"/>
                  </a:ext>
                </a:extLst>
              </p:cNvPr>
              <p:cNvSpPr txBox="1"/>
              <p:nvPr/>
            </p:nvSpPr>
            <p:spPr>
              <a:xfrm>
                <a:off x="5664802" y="1286415"/>
                <a:ext cx="275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DE5E32-3C03-B543-043D-E28F164E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802" y="1286415"/>
                <a:ext cx="275524" cy="276999"/>
              </a:xfrm>
              <a:prstGeom prst="rect">
                <a:avLst/>
              </a:prstGeom>
              <a:blipFill>
                <a:blip r:embed="rId27"/>
                <a:stretch>
                  <a:fillRect l="-20000" r="-11111" b="-1777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F2C40E-7C01-1634-DB3A-E1728CCFABC0}"/>
                  </a:ext>
                </a:extLst>
              </p:cNvPr>
              <p:cNvSpPr txBox="1"/>
              <p:nvPr/>
            </p:nvSpPr>
            <p:spPr>
              <a:xfrm>
                <a:off x="5679655" y="1969496"/>
                <a:ext cx="275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HK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F2C40E-7C01-1634-DB3A-E1728CCFA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55" y="1969496"/>
                <a:ext cx="275524" cy="276999"/>
              </a:xfrm>
              <a:prstGeom prst="rect">
                <a:avLst/>
              </a:prstGeom>
              <a:blipFill>
                <a:blip r:embed="rId28"/>
                <a:stretch>
                  <a:fillRect l="-22222" r="-8889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E3D5F8-6358-A5AE-6A14-7C713B5CC0B1}"/>
                  </a:ext>
                </a:extLst>
              </p:cNvPr>
              <p:cNvSpPr txBox="1"/>
              <p:nvPr/>
            </p:nvSpPr>
            <p:spPr>
              <a:xfrm>
                <a:off x="5650236" y="2579367"/>
                <a:ext cx="270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E3D5F8-6358-A5AE-6A14-7C713B5CC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36" y="2579367"/>
                <a:ext cx="270715" cy="276999"/>
              </a:xfrm>
              <a:prstGeom prst="rect">
                <a:avLst/>
              </a:prstGeom>
              <a:blipFill>
                <a:blip r:embed="rId29"/>
                <a:stretch>
                  <a:fillRect l="-22727" r="-9091" b="-15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79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 Chau On Shun</dc:creator>
  <cp:lastModifiedBy>Anderson Chau On Shun</cp:lastModifiedBy>
  <cp:revision>12</cp:revision>
  <dcterms:created xsi:type="dcterms:W3CDTF">2025-02-15T03:24:03Z</dcterms:created>
  <dcterms:modified xsi:type="dcterms:W3CDTF">2025-02-15T07:18:22Z</dcterms:modified>
</cp:coreProperties>
</file>